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2" r:id="rId16"/>
    <p:sldId id="274" r:id="rId17"/>
    <p:sldId id="275" r:id="rId18"/>
    <p:sldId id="276" r:id="rId19"/>
    <p:sldId id="277" r:id="rId20"/>
    <p:sldId id="278" r:id="rId21"/>
    <p:sldId id="26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8AA"/>
    <a:srgbClr val="52A8FF"/>
    <a:srgbClr val="FF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50"/>
            <a:ext cx="12206817" cy="6867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rtl="0" fontAlgn="base">
        <a:spcBef>
          <a:spcPct val="0"/>
        </a:spcBef>
        <a:spcAft>
          <a:spcPct val="0"/>
        </a:spcAft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r" rtl="0" fontAlgn="base">
        <a:spcBef>
          <a:spcPct val="0"/>
        </a:spcBef>
        <a:spcAft>
          <a:spcPct val="0"/>
        </a:spcAft>
        <a:defRPr sz="3600">
          <a:solidFill>
            <a:schemeClr val="bg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9.png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GIF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GIF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GIF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2.jpeg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jpeg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jpe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GIF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e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3.jpeg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GIF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IN" altLang="en-US"/>
              <a:t>COMMON GROUND_</a:t>
            </a:r>
            <a:endParaRPr lang="en-I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IN" altLang="en-US" sz="3600"/>
              <a:t>LARGE AREA STERILIZATION MACHINE</a:t>
            </a:r>
            <a:endParaRPr lang="en-IN" alt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188075" y="127000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Features &amp; Specifications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2" name="Picture 1" descr="normal_T_L"/>
          <p:cNvPicPr>
            <a:picLocks noChangeAspect="1"/>
          </p:cNvPicPr>
          <p:nvPr/>
        </p:nvPicPr>
        <p:blipFill>
          <a:blip r:embed="rId2"/>
          <a:srcRect l="3966" t="8388" r="8671" b="12642"/>
          <a:stretch>
            <a:fillRect/>
          </a:stretch>
        </p:blipFill>
        <p:spPr>
          <a:xfrm>
            <a:off x="208915" y="1266825"/>
            <a:ext cx="2357755" cy="2357755"/>
          </a:xfrm>
          <a:prstGeom prst="rect">
            <a:avLst/>
          </a:prstGeom>
        </p:spPr>
      </p:pic>
      <p:pic>
        <p:nvPicPr>
          <p:cNvPr id="4" name="Picture 3" descr="normal_T_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15" y="3624580"/>
            <a:ext cx="2591435" cy="2606675"/>
          </a:xfrm>
          <a:prstGeom prst="rect">
            <a:avLst/>
          </a:prstGeom>
        </p:spPr>
      </p:pic>
      <p:pic>
        <p:nvPicPr>
          <p:cNvPr id="5" name="Picture 4" descr="normal_Bac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670" y="1267460"/>
            <a:ext cx="2465070" cy="2357120"/>
          </a:xfrm>
          <a:prstGeom prst="rect">
            <a:avLst/>
          </a:prstGeom>
        </p:spPr>
      </p:pic>
      <p:pic>
        <p:nvPicPr>
          <p:cNvPr id="9" name="Picture 8" descr="safety fir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070" y="1266825"/>
            <a:ext cx="3080385" cy="2421890"/>
          </a:xfrm>
          <a:prstGeom prst="rect">
            <a:avLst/>
          </a:prstGeom>
        </p:spPr>
      </p:pic>
      <p:pic>
        <p:nvPicPr>
          <p:cNvPr id="6" name="Picture 5" descr="Expanded_T_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0350" y="3776345"/>
            <a:ext cx="2232025" cy="2454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9015" y="3776345"/>
            <a:ext cx="1928495" cy="2775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188075" y="127000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Features &amp; Specifications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2400" y="1092200"/>
            <a:ext cx="32048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2800" b="1"/>
              <a:t>The PoLaAr Mode</a:t>
            </a:r>
            <a:endParaRPr lang="en-IN" altLang="en-US" sz="2800" b="1"/>
          </a:p>
        </p:txBody>
      </p:sp>
      <p:sp>
        <p:nvSpPr>
          <p:cNvPr id="8" name="Text Box 7"/>
          <p:cNvSpPr txBox="1"/>
          <p:nvPr/>
        </p:nvSpPr>
        <p:spPr>
          <a:xfrm>
            <a:off x="228600" y="1537970"/>
            <a:ext cx="284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Portable Large Area Mode</a:t>
            </a:r>
            <a:endParaRPr lang="en-IN" altLang="en-US"/>
          </a:p>
        </p:txBody>
      </p:sp>
      <p:pic>
        <p:nvPicPr>
          <p:cNvPr id="11" name="Picture 10" descr="GIF_Norm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50" y="1614170"/>
            <a:ext cx="7404100" cy="4905375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sp>
        <p:nvSpPr>
          <p:cNvPr id="12" name="Text Box 11"/>
          <p:cNvSpPr txBox="1"/>
          <p:nvPr/>
        </p:nvSpPr>
        <p:spPr>
          <a:xfrm>
            <a:off x="228600" y="2921000"/>
            <a:ext cx="326263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Medical Ward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Quarantine Center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Contaminated Zone Rooms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Public Transport Station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Offices</a:t>
            </a:r>
            <a:endParaRPr lang="en-I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188075" y="127000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Features &amp; Specifications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2400" y="1092200"/>
            <a:ext cx="318516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2800" b="1"/>
              <a:t>The SaLaAr Mode</a:t>
            </a:r>
            <a:endParaRPr lang="en-IN" altLang="en-US" sz="2800" b="1"/>
          </a:p>
        </p:txBody>
      </p:sp>
      <p:sp>
        <p:nvSpPr>
          <p:cNvPr id="8" name="Text Box 7"/>
          <p:cNvSpPr txBox="1"/>
          <p:nvPr/>
        </p:nvSpPr>
        <p:spPr>
          <a:xfrm>
            <a:off x="228600" y="1537970"/>
            <a:ext cx="257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Static Large Area Mode</a:t>
            </a:r>
            <a:endParaRPr lang="en-IN" altLang="en-US"/>
          </a:p>
        </p:txBody>
      </p:sp>
      <p:sp>
        <p:nvSpPr>
          <p:cNvPr id="12" name="Text Box 11"/>
          <p:cNvSpPr txBox="1"/>
          <p:nvPr/>
        </p:nvSpPr>
        <p:spPr>
          <a:xfrm>
            <a:off x="228600" y="2921000"/>
            <a:ext cx="393636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Large amount PPE Kit Sterilization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Contaminated lobby and corridor sterilization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 Much more</a:t>
            </a:r>
            <a:endParaRPr lang="en-IN" altLang="en-US"/>
          </a:p>
        </p:txBody>
      </p:sp>
      <p:pic>
        <p:nvPicPr>
          <p:cNvPr id="2" name="Picture 1" descr="expanded-vid_H1hmF2Ah_AmdU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965" y="1322070"/>
            <a:ext cx="4636135" cy="5780405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6743700" y="1264920"/>
            <a:ext cx="4716000" cy="5575300"/>
          </a:xfrm>
          <a:prstGeom prst="frame">
            <a:avLst>
              <a:gd name="adj1" fmla="val 646"/>
            </a:avLst>
          </a:prstGeom>
          <a:pattFill prst="pct5">
            <a:fgClr>
              <a:schemeClr val="tx1"/>
            </a:fgClr>
            <a:bgClr>
              <a:schemeClr val="bg1"/>
            </a:bgClr>
          </a:patt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188075" y="127000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Features &amp; Specifications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152400" y="1092200"/>
            <a:ext cx="26117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2800" b="1"/>
              <a:t>The Box Mode</a:t>
            </a:r>
            <a:endParaRPr lang="en-IN" altLang="en-US" sz="2800" b="1"/>
          </a:p>
        </p:txBody>
      </p:sp>
      <p:sp>
        <p:nvSpPr>
          <p:cNvPr id="12" name="Text Box 11"/>
          <p:cNvSpPr txBox="1"/>
          <p:nvPr/>
        </p:nvSpPr>
        <p:spPr>
          <a:xfrm>
            <a:off x="228600" y="2921000"/>
            <a:ext cx="3936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Small object sterilization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altLang="en-US"/>
              <a:t>Quick sterilization</a:t>
            </a:r>
            <a:endParaRPr lang="en-I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altLang="en-US"/>
          </a:p>
        </p:txBody>
      </p:sp>
      <p:pic>
        <p:nvPicPr>
          <p:cNvPr id="2" name="Picture 1" descr="GIF Box Mo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305" y="1943100"/>
            <a:ext cx="6795770" cy="4279265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188075" y="127000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Features &amp; Specifications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261" name="Freeform: Shape 260"/>
          <p:cNvSpPr/>
          <p:nvPr/>
        </p:nvSpPr>
        <p:spPr>
          <a:xfrm rot="1080310">
            <a:off x="272077" y="221004"/>
            <a:ext cx="4487019" cy="2363054"/>
          </a:xfrm>
          <a:custGeom>
            <a:avLst/>
            <a:gdLst>
              <a:gd name="connsiteX0" fmla="*/ 654663 w 4958557"/>
              <a:gd name="connsiteY0" fmla="*/ 2401711 h 2611386"/>
              <a:gd name="connsiteX1" fmla="*/ 648901 w 4958557"/>
              <a:gd name="connsiteY1" fmla="*/ 2405168 h 2611386"/>
              <a:gd name="connsiteX2" fmla="*/ 652646 w 4958557"/>
              <a:gd name="connsiteY2" fmla="*/ 2404880 h 2611386"/>
              <a:gd name="connsiteX3" fmla="*/ 656968 w 4958557"/>
              <a:gd name="connsiteY3" fmla="*/ 2404592 h 2611386"/>
              <a:gd name="connsiteX4" fmla="*/ 654663 w 4958557"/>
              <a:gd name="connsiteY4" fmla="*/ 2401711 h 2611386"/>
              <a:gd name="connsiteX5" fmla="*/ 1578144 w 4958557"/>
              <a:gd name="connsiteY5" fmla="*/ 2184167 h 2611386"/>
              <a:gd name="connsiteX6" fmla="*/ 1568059 w 4958557"/>
              <a:gd name="connsiteY6" fmla="*/ 2190794 h 2611386"/>
              <a:gd name="connsiteX7" fmla="*/ 1572381 w 4958557"/>
              <a:gd name="connsiteY7" fmla="*/ 2191082 h 2611386"/>
              <a:gd name="connsiteX8" fmla="*/ 1572093 w 4958557"/>
              <a:gd name="connsiteY8" fmla="*/ 2189641 h 2611386"/>
              <a:gd name="connsiteX9" fmla="*/ 1572669 w 4958557"/>
              <a:gd name="connsiteY9" fmla="*/ 2189065 h 2611386"/>
              <a:gd name="connsiteX10" fmla="*/ 1578144 w 4958557"/>
              <a:gd name="connsiteY10" fmla="*/ 2184167 h 2611386"/>
              <a:gd name="connsiteX11" fmla="*/ 2645404 w 4958557"/>
              <a:gd name="connsiteY11" fmla="*/ 1885369 h 2611386"/>
              <a:gd name="connsiteX12" fmla="*/ 2648285 w 4958557"/>
              <a:gd name="connsiteY12" fmla="*/ 1888538 h 2611386"/>
              <a:gd name="connsiteX13" fmla="*/ 2646556 w 4958557"/>
              <a:gd name="connsiteY13" fmla="*/ 1891132 h 2611386"/>
              <a:gd name="connsiteX14" fmla="*/ 2643387 w 4958557"/>
              <a:gd name="connsiteY14" fmla="*/ 1888827 h 2611386"/>
              <a:gd name="connsiteX15" fmla="*/ 2645404 w 4958557"/>
              <a:gd name="connsiteY15" fmla="*/ 1885369 h 2611386"/>
              <a:gd name="connsiteX16" fmla="*/ 2687472 w 4958557"/>
              <a:gd name="connsiteY16" fmla="*/ 1871826 h 2611386"/>
              <a:gd name="connsiteX17" fmla="*/ 2689489 w 4958557"/>
              <a:gd name="connsiteY17" fmla="*/ 1873555 h 2611386"/>
              <a:gd name="connsiteX18" fmla="*/ 2685743 w 4958557"/>
              <a:gd name="connsiteY18" fmla="*/ 1877589 h 2611386"/>
              <a:gd name="connsiteX19" fmla="*/ 2683438 w 4958557"/>
              <a:gd name="connsiteY19" fmla="*/ 1875284 h 2611386"/>
              <a:gd name="connsiteX20" fmla="*/ 2687472 w 4958557"/>
              <a:gd name="connsiteY20" fmla="*/ 1871826 h 2611386"/>
              <a:gd name="connsiteX21" fmla="*/ 2733285 w 4958557"/>
              <a:gd name="connsiteY21" fmla="*/ 1860877 h 2611386"/>
              <a:gd name="connsiteX22" fmla="*/ 2724353 w 4958557"/>
              <a:gd name="connsiteY22" fmla="*/ 1865776 h 2611386"/>
              <a:gd name="connsiteX23" fmla="*/ 2724353 w 4958557"/>
              <a:gd name="connsiteY23" fmla="*/ 1863759 h 2611386"/>
              <a:gd name="connsiteX24" fmla="*/ 2733285 w 4958557"/>
              <a:gd name="connsiteY24" fmla="*/ 1860877 h 2611386"/>
              <a:gd name="connsiteX25" fmla="*/ 296220 w 4958557"/>
              <a:gd name="connsiteY25" fmla="*/ 1811605 h 2611386"/>
              <a:gd name="connsiteX26" fmla="*/ 280084 w 4958557"/>
              <a:gd name="connsiteY26" fmla="*/ 1819673 h 2611386"/>
              <a:gd name="connsiteX27" fmla="*/ 296220 w 4958557"/>
              <a:gd name="connsiteY27" fmla="*/ 1811605 h 2611386"/>
              <a:gd name="connsiteX28" fmla="*/ 2848540 w 4958557"/>
              <a:gd name="connsiteY28" fmla="*/ 1800656 h 2611386"/>
              <a:gd name="connsiteX29" fmla="*/ 2848252 w 4958557"/>
              <a:gd name="connsiteY29" fmla="*/ 1808724 h 2611386"/>
              <a:gd name="connsiteX30" fmla="*/ 2843066 w 4958557"/>
              <a:gd name="connsiteY30" fmla="*/ 1808724 h 2611386"/>
              <a:gd name="connsiteX31" fmla="*/ 2839896 w 4958557"/>
              <a:gd name="connsiteY31" fmla="*/ 1802385 h 2611386"/>
              <a:gd name="connsiteX32" fmla="*/ 2848540 w 4958557"/>
              <a:gd name="connsiteY32" fmla="*/ 1800656 h 2611386"/>
              <a:gd name="connsiteX33" fmla="*/ 330220 w 4958557"/>
              <a:gd name="connsiteY33" fmla="*/ 1800368 h 2611386"/>
              <a:gd name="connsiteX34" fmla="*/ 332526 w 4958557"/>
              <a:gd name="connsiteY34" fmla="*/ 1802961 h 2611386"/>
              <a:gd name="connsiteX35" fmla="*/ 328204 w 4958557"/>
              <a:gd name="connsiteY35" fmla="*/ 1804690 h 2611386"/>
              <a:gd name="connsiteX36" fmla="*/ 326763 w 4958557"/>
              <a:gd name="connsiteY36" fmla="*/ 1802673 h 2611386"/>
              <a:gd name="connsiteX37" fmla="*/ 330220 w 4958557"/>
              <a:gd name="connsiteY37" fmla="*/ 1800368 h 2611386"/>
              <a:gd name="connsiteX38" fmla="*/ 394223 w 4958557"/>
              <a:gd name="connsiteY38" fmla="*/ 1784305 h 2611386"/>
              <a:gd name="connsiteX39" fmla="*/ 399662 w 4958557"/>
              <a:gd name="connsiteY39" fmla="*/ 1785385 h 2611386"/>
              <a:gd name="connsiteX40" fmla="*/ 389865 w 4958557"/>
              <a:gd name="connsiteY40" fmla="*/ 1789131 h 2611386"/>
              <a:gd name="connsiteX41" fmla="*/ 389865 w 4958557"/>
              <a:gd name="connsiteY41" fmla="*/ 1786250 h 2611386"/>
              <a:gd name="connsiteX42" fmla="*/ 394223 w 4958557"/>
              <a:gd name="connsiteY42" fmla="*/ 1784305 h 2611386"/>
              <a:gd name="connsiteX43" fmla="*/ 2920287 w 4958557"/>
              <a:gd name="connsiteY43" fmla="*/ 1779910 h 2611386"/>
              <a:gd name="connsiteX44" fmla="*/ 2922880 w 4958557"/>
              <a:gd name="connsiteY44" fmla="*/ 1781062 h 2611386"/>
              <a:gd name="connsiteX45" fmla="*/ 2919999 w 4958557"/>
              <a:gd name="connsiteY45" fmla="*/ 1784232 h 2611386"/>
              <a:gd name="connsiteX46" fmla="*/ 2917406 w 4958557"/>
              <a:gd name="connsiteY46" fmla="*/ 1783079 h 2611386"/>
              <a:gd name="connsiteX47" fmla="*/ 2920287 w 4958557"/>
              <a:gd name="connsiteY47" fmla="*/ 1779910 h 2611386"/>
              <a:gd name="connsiteX48" fmla="*/ 492441 w 4958557"/>
              <a:gd name="connsiteY48" fmla="*/ 1760893 h 2611386"/>
              <a:gd name="connsiteX49" fmla="*/ 480916 w 4958557"/>
              <a:gd name="connsiteY49" fmla="*/ 1763198 h 2611386"/>
              <a:gd name="connsiteX50" fmla="*/ 492441 w 4958557"/>
              <a:gd name="connsiteY50" fmla="*/ 1760893 h 2611386"/>
              <a:gd name="connsiteX51" fmla="*/ 2904151 w 4958557"/>
              <a:gd name="connsiteY51" fmla="*/ 1758012 h 2611386"/>
              <a:gd name="connsiteX52" fmla="*/ 2895795 w 4958557"/>
              <a:gd name="connsiteY52" fmla="*/ 1764639 h 2611386"/>
              <a:gd name="connsiteX53" fmla="*/ 2894066 w 4958557"/>
              <a:gd name="connsiteY53" fmla="*/ 1760894 h 2611386"/>
              <a:gd name="connsiteX54" fmla="*/ 2904151 w 4958557"/>
              <a:gd name="connsiteY54" fmla="*/ 1758012 h 2611386"/>
              <a:gd name="connsiteX55" fmla="*/ 2883694 w 4958557"/>
              <a:gd name="connsiteY55" fmla="*/ 1757436 h 2611386"/>
              <a:gd name="connsiteX56" fmla="*/ 2861507 w 4958557"/>
              <a:gd name="connsiteY56" fmla="*/ 1766656 h 2611386"/>
              <a:gd name="connsiteX57" fmla="*/ 2883694 w 4958557"/>
              <a:gd name="connsiteY57" fmla="*/ 1757436 h 2611386"/>
              <a:gd name="connsiteX58" fmla="*/ 3096771 w 4958557"/>
              <a:gd name="connsiteY58" fmla="*/ 1727974 h 2611386"/>
              <a:gd name="connsiteX59" fmla="*/ 3102678 w 4958557"/>
              <a:gd name="connsiteY59" fmla="*/ 1730063 h 2611386"/>
              <a:gd name="connsiteX60" fmla="*/ 3117372 w 4958557"/>
              <a:gd name="connsiteY60" fmla="*/ 1729487 h 2611386"/>
              <a:gd name="connsiteX61" fmla="*/ 3102101 w 4958557"/>
              <a:gd name="connsiteY61" fmla="*/ 1732368 h 2611386"/>
              <a:gd name="connsiteX62" fmla="*/ 3090864 w 4958557"/>
              <a:gd name="connsiteY62" fmla="*/ 1730639 h 2611386"/>
              <a:gd name="connsiteX63" fmla="*/ 3096771 w 4958557"/>
              <a:gd name="connsiteY63" fmla="*/ 1727974 h 2611386"/>
              <a:gd name="connsiteX64" fmla="*/ 2998660 w 4958557"/>
              <a:gd name="connsiteY64" fmla="*/ 1724588 h 2611386"/>
              <a:gd name="connsiteX65" fmla="*/ 2999813 w 4958557"/>
              <a:gd name="connsiteY65" fmla="*/ 1727757 h 2611386"/>
              <a:gd name="connsiteX66" fmla="*/ 2978203 w 4958557"/>
              <a:gd name="connsiteY66" fmla="*/ 1732368 h 2611386"/>
              <a:gd name="connsiteX67" fmla="*/ 2971575 w 4958557"/>
              <a:gd name="connsiteY67" fmla="*/ 1734961 h 2611386"/>
              <a:gd name="connsiteX68" fmla="*/ 2966389 w 4958557"/>
              <a:gd name="connsiteY68" fmla="*/ 1742453 h 2611386"/>
              <a:gd name="connsiteX69" fmla="*/ 2949389 w 4958557"/>
              <a:gd name="connsiteY69" fmla="*/ 1758876 h 2611386"/>
              <a:gd name="connsiteX70" fmla="*/ 2942185 w 4958557"/>
              <a:gd name="connsiteY70" fmla="*/ 1763487 h 2611386"/>
              <a:gd name="connsiteX71" fmla="*/ 2939016 w 4958557"/>
              <a:gd name="connsiteY71" fmla="*/ 1760317 h 2611386"/>
              <a:gd name="connsiteX72" fmla="*/ 2930372 w 4958557"/>
              <a:gd name="connsiteY72" fmla="*/ 1763198 h 2611386"/>
              <a:gd name="connsiteX73" fmla="*/ 2920575 w 4958557"/>
              <a:gd name="connsiteY73" fmla="*/ 1760893 h 2611386"/>
              <a:gd name="connsiteX74" fmla="*/ 2908185 w 4958557"/>
              <a:gd name="connsiteY74" fmla="*/ 1760893 h 2611386"/>
              <a:gd name="connsiteX75" fmla="*/ 2924033 w 4958557"/>
              <a:gd name="connsiteY75" fmla="*/ 1756283 h 2611386"/>
              <a:gd name="connsiteX76" fmla="*/ 2927778 w 4958557"/>
              <a:gd name="connsiteY76" fmla="*/ 1756283 h 2611386"/>
              <a:gd name="connsiteX77" fmla="*/ 2939592 w 4958557"/>
              <a:gd name="connsiteY77" fmla="*/ 1748791 h 2611386"/>
              <a:gd name="connsiteX78" fmla="*/ 2961490 w 4958557"/>
              <a:gd name="connsiteY78" fmla="*/ 1739283 h 2611386"/>
              <a:gd name="connsiteX79" fmla="*/ 2968694 w 4958557"/>
              <a:gd name="connsiteY79" fmla="*/ 1734385 h 2611386"/>
              <a:gd name="connsiteX80" fmla="*/ 2979067 w 4958557"/>
              <a:gd name="connsiteY80" fmla="*/ 1730639 h 2611386"/>
              <a:gd name="connsiteX81" fmla="*/ 2998660 w 4958557"/>
              <a:gd name="connsiteY81" fmla="*/ 1724588 h 2611386"/>
              <a:gd name="connsiteX82" fmla="*/ 3116220 w 4958557"/>
              <a:gd name="connsiteY82" fmla="*/ 1712774 h 2611386"/>
              <a:gd name="connsiteX83" fmla="*/ 3118237 w 4958557"/>
              <a:gd name="connsiteY83" fmla="*/ 1715944 h 2611386"/>
              <a:gd name="connsiteX84" fmla="*/ 3115356 w 4958557"/>
              <a:gd name="connsiteY84" fmla="*/ 1717961 h 2611386"/>
              <a:gd name="connsiteX85" fmla="*/ 3113050 w 4958557"/>
              <a:gd name="connsiteY85" fmla="*/ 1715944 h 2611386"/>
              <a:gd name="connsiteX86" fmla="*/ 3116220 w 4958557"/>
              <a:gd name="connsiteY86" fmla="*/ 1712774 h 2611386"/>
              <a:gd name="connsiteX87" fmla="*/ 3108728 w 4958557"/>
              <a:gd name="connsiteY87" fmla="*/ 1709893 h 2611386"/>
              <a:gd name="connsiteX88" fmla="*/ 3086830 w 4958557"/>
              <a:gd name="connsiteY88" fmla="*/ 1719113 h 2611386"/>
              <a:gd name="connsiteX89" fmla="*/ 3108728 w 4958557"/>
              <a:gd name="connsiteY89" fmla="*/ 1709893 h 2611386"/>
              <a:gd name="connsiteX90" fmla="*/ 3167221 w 4958557"/>
              <a:gd name="connsiteY90" fmla="*/ 1700096 h 2611386"/>
              <a:gd name="connsiteX91" fmla="*/ 3155695 w 4958557"/>
              <a:gd name="connsiteY91" fmla="*/ 1716232 h 2611386"/>
              <a:gd name="connsiteX92" fmla="*/ 3134949 w 4958557"/>
              <a:gd name="connsiteY92" fmla="*/ 1730927 h 2611386"/>
              <a:gd name="connsiteX93" fmla="*/ 3128898 w 4958557"/>
              <a:gd name="connsiteY93" fmla="*/ 1728621 h 2611386"/>
              <a:gd name="connsiteX94" fmla="*/ 3132932 w 4958557"/>
              <a:gd name="connsiteY94" fmla="*/ 1724299 h 2611386"/>
              <a:gd name="connsiteX95" fmla="*/ 3151949 w 4958557"/>
              <a:gd name="connsiteY95" fmla="*/ 1715655 h 2611386"/>
              <a:gd name="connsiteX96" fmla="*/ 3167221 w 4958557"/>
              <a:gd name="connsiteY96" fmla="*/ 1700096 h 2611386"/>
              <a:gd name="connsiteX97" fmla="*/ 3237526 w 4958557"/>
              <a:gd name="connsiteY97" fmla="*/ 1678702 h 2611386"/>
              <a:gd name="connsiteX98" fmla="*/ 3242136 w 4958557"/>
              <a:gd name="connsiteY98" fmla="*/ 1678774 h 2611386"/>
              <a:gd name="connsiteX99" fmla="*/ 3236085 w 4958557"/>
              <a:gd name="connsiteY99" fmla="*/ 1686842 h 2611386"/>
              <a:gd name="connsiteX100" fmla="*/ 3225424 w 4958557"/>
              <a:gd name="connsiteY100" fmla="*/ 1687418 h 2611386"/>
              <a:gd name="connsiteX101" fmla="*/ 3232916 w 4958557"/>
              <a:gd name="connsiteY101" fmla="*/ 1682520 h 2611386"/>
              <a:gd name="connsiteX102" fmla="*/ 3237526 w 4958557"/>
              <a:gd name="connsiteY102" fmla="*/ 1678702 h 2611386"/>
              <a:gd name="connsiteX103" fmla="*/ 3256831 w 4958557"/>
              <a:gd name="connsiteY103" fmla="*/ 1678198 h 2611386"/>
              <a:gd name="connsiteX104" fmla="*/ 3258272 w 4958557"/>
              <a:gd name="connsiteY104" fmla="*/ 1680215 h 2611386"/>
              <a:gd name="connsiteX105" fmla="*/ 3253662 w 4958557"/>
              <a:gd name="connsiteY105" fmla="*/ 1682520 h 2611386"/>
              <a:gd name="connsiteX106" fmla="*/ 3253085 w 4958557"/>
              <a:gd name="connsiteY106" fmla="*/ 1679927 h 2611386"/>
              <a:gd name="connsiteX107" fmla="*/ 3256831 w 4958557"/>
              <a:gd name="connsiteY107" fmla="*/ 1678198 h 2611386"/>
              <a:gd name="connsiteX108" fmla="*/ 3359409 w 4958557"/>
              <a:gd name="connsiteY108" fmla="*/ 1641316 h 2611386"/>
              <a:gd name="connsiteX109" fmla="*/ 3362002 w 4958557"/>
              <a:gd name="connsiteY109" fmla="*/ 1642469 h 2611386"/>
              <a:gd name="connsiteX110" fmla="*/ 3359409 w 4958557"/>
              <a:gd name="connsiteY110" fmla="*/ 1645350 h 2611386"/>
              <a:gd name="connsiteX111" fmla="*/ 3357392 w 4958557"/>
              <a:gd name="connsiteY111" fmla="*/ 1643909 h 2611386"/>
              <a:gd name="connsiteX112" fmla="*/ 3359409 w 4958557"/>
              <a:gd name="connsiteY112" fmla="*/ 1641316 h 2611386"/>
              <a:gd name="connsiteX113" fmla="*/ 3527104 w 4958557"/>
              <a:gd name="connsiteY113" fmla="*/ 1566689 h 2611386"/>
              <a:gd name="connsiteX114" fmla="*/ 3518460 w 4958557"/>
              <a:gd name="connsiteY114" fmla="*/ 1573028 h 2611386"/>
              <a:gd name="connsiteX115" fmla="*/ 3527104 w 4958557"/>
              <a:gd name="connsiteY115" fmla="*/ 1566689 h 2611386"/>
              <a:gd name="connsiteX116" fmla="*/ 421560 w 4958557"/>
              <a:gd name="connsiteY116" fmla="*/ 1415417 h 2611386"/>
              <a:gd name="connsiteX117" fmla="*/ 399085 w 4958557"/>
              <a:gd name="connsiteY117" fmla="*/ 1424926 h 2611386"/>
              <a:gd name="connsiteX118" fmla="*/ 421560 w 4958557"/>
              <a:gd name="connsiteY118" fmla="*/ 1415417 h 2611386"/>
              <a:gd name="connsiteX119" fmla="*/ 4146311 w 4958557"/>
              <a:gd name="connsiteY119" fmla="*/ 1398705 h 2611386"/>
              <a:gd name="connsiteX120" fmla="*/ 4131904 w 4958557"/>
              <a:gd name="connsiteY120" fmla="*/ 1404756 h 2611386"/>
              <a:gd name="connsiteX121" fmla="*/ 4146311 w 4958557"/>
              <a:gd name="connsiteY121" fmla="*/ 1398705 h 2611386"/>
              <a:gd name="connsiteX122" fmla="*/ 4112348 w 4958557"/>
              <a:gd name="connsiteY122" fmla="*/ 1396255 h 2611386"/>
              <a:gd name="connsiteX123" fmla="*/ 4124413 w 4958557"/>
              <a:gd name="connsiteY123" fmla="*/ 1396975 h 2611386"/>
              <a:gd name="connsiteX124" fmla="*/ 4102803 w 4958557"/>
              <a:gd name="connsiteY124" fmla="*/ 1404179 h 2611386"/>
              <a:gd name="connsiteX125" fmla="*/ 4103091 w 4958557"/>
              <a:gd name="connsiteY125" fmla="*/ 1402450 h 2611386"/>
              <a:gd name="connsiteX126" fmla="*/ 4112348 w 4958557"/>
              <a:gd name="connsiteY126" fmla="*/ 1396255 h 2611386"/>
              <a:gd name="connsiteX127" fmla="*/ 660714 w 4958557"/>
              <a:gd name="connsiteY127" fmla="*/ 1343094 h 2611386"/>
              <a:gd name="connsiteX128" fmla="*/ 661578 w 4958557"/>
              <a:gd name="connsiteY128" fmla="*/ 1352891 h 2611386"/>
              <a:gd name="connsiteX129" fmla="*/ 657544 w 4958557"/>
              <a:gd name="connsiteY129" fmla="*/ 1350586 h 2611386"/>
              <a:gd name="connsiteX130" fmla="*/ 651493 w 4958557"/>
              <a:gd name="connsiteY130" fmla="*/ 1347416 h 2611386"/>
              <a:gd name="connsiteX131" fmla="*/ 640544 w 4958557"/>
              <a:gd name="connsiteY131" fmla="*/ 1347992 h 2611386"/>
              <a:gd name="connsiteX132" fmla="*/ 660714 w 4958557"/>
              <a:gd name="connsiteY132" fmla="*/ 1343094 h 2611386"/>
              <a:gd name="connsiteX133" fmla="*/ 638383 w 4958557"/>
              <a:gd name="connsiteY133" fmla="*/ 1336791 h 2611386"/>
              <a:gd name="connsiteX134" fmla="*/ 646307 w 4958557"/>
              <a:gd name="connsiteY134" fmla="*/ 1339060 h 2611386"/>
              <a:gd name="connsiteX135" fmla="*/ 632188 w 4958557"/>
              <a:gd name="connsiteY135" fmla="*/ 1341653 h 2611386"/>
              <a:gd name="connsiteX136" fmla="*/ 638383 w 4958557"/>
              <a:gd name="connsiteY136" fmla="*/ 1336791 h 2611386"/>
              <a:gd name="connsiteX137" fmla="*/ 617493 w 4958557"/>
              <a:gd name="connsiteY137" fmla="*/ 1327823 h 2611386"/>
              <a:gd name="connsiteX138" fmla="*/ 610578 w 4958557"/>
              <a:gd name="connsiteY138" fmla="*/ 1335891 h 2611386"/>
              <a:gd name="connsiteX139" fmla="*/ 617493 w 4958557"/>
              <a:gd name="connsiteY139" fmla="*/ 1327823 h 2611386"/>
              <a:gd name="connsiteX140" fmla="*/ 724681 w 4958557"/>
              <a:gd name="connsiteY140" fmla="*/ 1321195 h 2611386"/>
              <a:gd name="connsiteX141" fmla="*/ 726986 w 4958557"/>
              <a:gd name="connsiteY141" fmla="*/ 1322924 h 2611386"/>
              <a:gd name="connsiteX142" fmla="*/ 724104 w 4958557"/>
              <a:gd name="connsiteY142" fmla="*/ 1328975 h 2611386"/>
              <a:gd name="connsiteX143" fmla="*/ 698748 w 4958557"/>
              <a:gd name="connsiteY143" fmla="*/ 1337331 h 2611386"/>
              <a:gd name="connsiteX144" fmla="*/ 690969 w 4958557"/>
              <a:gd name="connsiteY144" fmla="*/ 1338195 h 2611386"/>
              <a:gd name="connsiteX145" fmla="*/ 694138 w 4958557"/>
              <a:gd name="connsiteY145" fmla="*/ 1336467 h 2611386"/>
              <a:gd name="connsiteX146" fmla="*/ 686647 w 4958557"/>
              <a:gd name="connsiteY146" fmla="*/ 1339924 h 2611386"/>
              <a:gd name="connsiteX147" fmla="*/ 697308 w 4958557"/>
              <a:gd name="connsiteY147" fmla="*/ 1331568 h 2611386"/>
              <a:gd name="connsiteX148" fmla="*/ 701918 w 4958557"/>
              <a:gd name="connsiteY148" fmla="*/ 1327246 h 2611386"/>
              <a:gd name="connsiteX149" fmla="*/ 703359 w 4958557"/>
              <a:gd name="connsiteY149" fmla="*/ 1328687 h 2611386"/>
              <a:gd name="connsiteX150" fmla="*/ 702206 w 4958557"/>
              <a:gd name="connsiteY150" fmla="*/ 1332144 h 2611386"/>
              <a:gd name="connsiteX151" fmla="*/ 724681 w 4958557"/>
              <a:gd name="connsiteY151" fmla="*/ 1321195 h 2611386"/>
              <a:gd name="connsiteX152" fmla="*/ 866732 w 4958557"/>
              <a:gd name="connsiteY152" fmla="*/ 1271924 h 2611386"/>
              <a:gd name="connsiteX153" fmla="*/ 870766 w 4958557"/>
              <a:gd name="connsiteY153" fmla="*/ 1275094 h 2611386"/>
              <a:gd name="connsiteX154" fmla="*/ 866444 w 4958557"/>
              <a:gd name="connsiteY154" fmla="*/ 1278551 h 2611386"/>
              <a:gd name="connsiteX155" fmla="*/ 862698 w 4958557"/>
              <a:gd name="connsiteY155" fmla="*/ 1275094 h 2611386"/>
              <a:gd name="connsiteX156" fmla="*/ 866732 w 4958557"/>
              <a:gd name="connsiteY156" fmla="*/ 1271924 h 2611386"/>
              <a:gd name="connsiteX157" fmla="*/ 948275 w 4958557"/>
              <a:gd name="connsiteY157" fmla="*/ 1244263 h 2611386"/>
              <a:gd name="connsiteX158" fmla="*/ 960665 w 4958557"/>
              <a:gd name="connsiteY158" fmla="*/ 1245415 h 2611386"/>
              <a:gd name="connsiteX159" fmla="*/ 953461 w 4958557"/>
              <a:gd name="connsiteY159" fmla="*/ 1251178 h 2611386"/>
              <a:gd name="connsiteX160" fmla="*/ 896698 w 4958557"/>
              <a:gd name="connsiteY160" fmla="*/ 1267890 h 2611386"/>
              <a:gd name="connsiteX161" fmla="*/ 893817 w 4958557"/>
              <a:gd name="connsiteY161" fmla="*/ 1275094 h 2611386"/>
              <a:gd name="connsiteX162" fmla="*/ 875664 w 4958557"/>
              <a:gd name="connsiteY162" fmla="*/ 1282297 h 2611386"/>
              <a:gd name="connsiteX163" fmla="*/ 884884 w 4958557"/>
              <a:gd name="connsiteY163" fmla="*/ 1271348 h 2611386"/>
              <a:gd name="connsiteX164" fmla="*/ 877681 w 4958557"/>
              <a:gd name="connsiteY164" fmla="*/ 1273365 h 2611386"/>
              <a:gd name="connsiteX165" fmla="*/ 873359 w 4958557"/>
              <a:gd name="connsiteY165" fmla="*/ 1272788 h 2611386"/>
              <a:gd name="connsiteX166" fmla="*/ 898139 w 4958557"/>
              <a:gd name="connsiteY166" fmla="*/ 1261263 h 2611386"/>
              <a:gd name="connsiteX167" fmla="*/ 948275 w 4958557"/>
              <a:gd name="connsiteY167" fmla="*/ 1244263 h 2611386"/>
              <a:gd name="connsiteX168" fmla="*/ 1019913 w 4958557"/>
              <a:gd name="connsiteY168" fmla="*/ 1221104 h 2611386"/>
              <a:gd name="connsiteX169" fmla="*/ 1024920 w 4958557"/>
              <a:gd name="connsiteY169" fmla="*/ 1223229 h 2611386"/>
              <a:gd name="connsiteX170" fmla="*/ 1017140 w 4958557"/>
              <a:gd name="connsiteY170" fmla="*/ 1231296 h 2611386"/>
              <a:gd name="connsiteX171" fmla="*/ 960665 w 4958557"/>
              <a:gd name="connsiteY171" fmla="*/ 1245127 h 2611386"/>
              <a:gd name="connsiteX172" fmla="*/ 980258 w 4958557"/>
              <a:gd name="connsiteY172" fmla="*/ 1233890 h 2611386"/>
              <a:gd name="connsiteX173" fmla="*/ 1013394 w 4958557"/>
              <a:gd name="connsiteY173" fmla="*/ 1223517 h 2611386"/>
              <a:gd name="connsiteX174" fmla="*/ 1019913 w 4958557"/>
              <a:gd name="connsiteY174" fmla="*/ 1221104 h 2611386"/>
              <a:gd name="connsiteX175" fmla="*/ 1038354 w 4958557"/>
              <a:gd name="connsiteY175" fmla="*/ 1194127 h 2611386"/>
              <a:gd name="connsiteX176" fmla="*/ 1045377 w 4958557"/>
              <a:gd name="connsiteY176" fmla="*/ 1196144 h 2611386"/>
              <a:gd name="connsiteX177" fmla="*/ 1032411 w 4958557"/>
              <a:gd name="connsiteY177" fmla="*/ 1199889 h 2611386"/>
              <a:gd name="connsiteX178" fmla="*/ 1038354 w 4958557"/>
              <a:gd name="connsiteY178" fmla="*/ 1194127 h 2611386"/>
              <a:gd name="connsiteX179" fmla="*/ 1040191 w 4958557"/>
              <a:gd name="connsiteY179" fmla="*/ 1182313 h 2611386"/>
              <a:gd name="connsiteX180" fmla="*/ 1037310 w 4958557"/>
              <a:gd name="connsiteY180" fmla="*/ 1186059 h 2611386"/>
              <a:gd name="connsiteX181" fmla="*/ 1033852 w 4958557"/>
              <a:gd name="connsiteY181" fmla="*/ 1185194 h 2611386"/>
              <a:gd name="connsiteX182" fmla="*/ 1040191 w 4958557"/>
              <a:gd name="connsiteY182" fmla="*/ 1182313 h 2611386"/>
              <a:gd name="connsiteX183" fmla="*/ 1118672 w 4958557"/>
              <a:gd name="connsiteY183" fmla="*/ 1173562 h 2611386"/>
              <a:gd name="connsiteX184" fmla="*/ 1130954 w 4958557"/>
              <a:gd name="connsiteY184" fmla="*/ 1174246 h 2611386"/>
              <a:gd name="connsiteX185" fmla="*/ 1106174 w 4958557"/>
              <a:gd name="connsiteY185" fmla="*/ 1182314 h 2611386"/>
              <a:gd name="connsiteX186" fmla="*/ 1103869 w 4958557"/>
              <a:gd name="connsiteY186" fmla="*/ 1179144 h 2611386"/>
              <a:gd name="connsiteX187" fmla="*/ 1107903 w 4958557"/>
              <a:gd name="connsiteY187" fmla="*/ 1173958 h 2611386"/>
              <a:gd name="connsiteX188" fmla="*/ 1118672 w 4958557"/>
              <a:gd name="connsiteY188" fmla="*/ 1173562 h 2611386"/>
              <a:gd name="connsiteX189" fmla="*/ 1142191 w 4958557"/>
              <a:gd name="connsiteY189" fmla="*/ 1167619 h 2611386"/>
              <a:gd name="connsiteX190" fmla="*/ 1145072 w 4958557"/>
              <a:gd name="connsiteY190" fmla="*/ 1169348 h 2611386"/>
              <a:gd name="connsiteX191" fmla="*/ 1141615 w 4958557"/>
              <a:gd name="connsiteY191" fmla="*/ 1172229 h 2611386"/>
              <a:gd name="connsiteX192" fmla="*/ 1139598 w 4958557"/>
              <a:gd name="connsiteY192" fmla="*/ 1170500 h 2611386"/>
              <a:gd name="connsiteX193" fmla="*/ 1142191 w 4958557"/>
              <a:gd name="connsiteY193" fmla="*/ 1167619 h 2611386"/>
              <a:gd name="connsiteX194" fmla="*/ 1089029 w 4958557"/>
              <a:gd name="connsiteY194" fmla="*/ 1167439 h 2611386"/>
              <a:gd name="connsiteX195" fmla="*/ 1100987 w 4958557"/>
              <a:gd name="connsiteY195" fmla="*/ 1168195 h 2611386"/>
              <a:gd name="connsiteX196" fmla="*/ 1077072 w 4958557"/>
              <a:gd name="connsiteY196" fmla="*/ 1172517 h 2611386"/>
              <a:gd name="connsiteX197" fmla="*/ 1089029 w 4958557"/>
              <a:gd name="connsiteY197" fmla="*/ 1167439 h 2611386"/>
              <a:gd name="connsiteX198" fmla="*/ 1186600 w 4958557"/>
              <a:gd name="connsiteY198" fmla="*/ 1161820 h 2611386"/>
              <a:gd name="connsiteX199" fmla="*/ 1193480 w 4958557"/>
              <a:gd name="connsiteY199" fmla="*/ 1161855 h 2611386"/>
              <a:gd name="connsiteX200" fmla="*/ 1193480 w 4958557"/>
              <a:gd name="connsiteY200" fmla="*/ 1164161 h 2611386"/>
              <a:gd name="connsiteX201" fmla="*/ 1180802 w 4958557"/>
              <a:gd name="connsiteY201" fmla="*/ 1165889 h 2611386"/>
              <a:gd name="connsiteX202" fmla="*/ 1186600 w 4958557"/>
              <a:gd name="connsiteY202" fmla="*/ 1161820 h 2611386"/>
              <a:gd name="connsiteX203" fmla="*/ 1134988 w 4958557"/>
              <a:gd name="connsiteY203" fmla="*/ 1159263 h 2611386"/>
              <a:gd name="connsiteX204" fmla="*/ 1122598 w 4958557"/>
              <a:gd name="connsiteY204" fmla="*/ 1161856 h 2611386"/>
              <a:gd name="connsiteX205" fmla="*/ 1134988 w 4958557"/>
              <a:gd name="connsiteY205" fmla="*/ 1159263 h 2611386"/>
              <a:gd name="connsiteX206" fmla="*/ 1230361 w 4958557"/>
              <a:gd name="connsiteY206" fmla="*/ 1119788 h 2611386"/>
              <a:gd name="connsiteX207" fmla="*/ 1219700 w 4958557"/>
              <a:gd name="connsiteY207" fmla="*/ 1128720 h 2611386"/>
              <a:gd name="connsiteX208" fmla="*/ 1212785 w 4958557"/>
              <a:gd name="connsiteY208" fmla="*/ 1126415 h 2611386"/>
              <a:gd name="connsiteX209" fmla="*/ 1230361 w 4958557"/>
              <a:gd name="connsiteY209" fmla="*/ 1119788 h 2611386"/>
              <a:gd name="connsiteX210" fmla="*/ 1289430 w 4958557"/>
              <a:gd name="connsiteY210" fmla="*/ 1099906 h 2611386"/>
              <a:gd name="connsiteX211" fmla="*/ 1266955 w 4958557"/>
              <a:gd name="connsiteY211" fmla="*/ 1108262 h 2611386"/>
              <a:gd name="connsiteX212" fmla="*/ 1289430 w 4958557"/>
              <a:gd name="connsiteY212" fmla="*/ 1099906 h 2611386"/>
              <a:gd name="connsiteX213" fmla="*/ 4643637 w 4958557"/>
              <a:gd name="connsiteY213" fmla="*/ 1074262 h 2611386"/>
              <a:gd name="connsiteX214" fmla="*/ 4630959 w 4958557"/>
              <a:gd name="connsiteY214" fmla="*/ 1080889 h 2611386"/>
              <a:gd name="connsiteX215" fmla="*/ 4643637 w 4958557"/>
              <a:gd name="connsiteY215" fmla="*/ 1074262 h 2611386"/>
              <a:gd name="connsiteX216" fmla="*/ 4667553 w 4958557"/>
              <a:gd name="connsiteY216" fmla="*/ 1062160 h 2611386"/>
              <a:gd name="connsiteX217" fmla="*/ 4657519 w 4958557"/>
              <a:gd name="connsiteY217" fmla="*/ 1066913 h 2611386"/>
              <a:gd name="connsiteX218" fmla="*/ 4656315 w 4958557"/>
              <a:gd name="connsiteY218" fmla="*/ 1067346 h 2611386"/>
              <a:gd name="connsiteX219" fmla="*/ 4656604 w 4958557"/>
              <a:gd name="connsiteY219" fmla="*/ 1067346 h 2611386"/>
              <a:gd name="connsiteX220" fmla="*/ 4657519 w 4958557"/>
              <a:gd name="connsiteY220" fmla="*/ 1066913 h 2611386"/>
              <a:gd name="connsiteX221" fmla="*/ 4663519 w 4958557"/>
              <a:gd name="connsiteY221" fmla="*/ 1064753 h 2611386"/>
              <a:gd name="connsiteX222" fmla="*/ 4667553 w 4958557"/>
              <a:gd name="connsiteY222" fmla="*/ 1062160 h 2611386"/>
              <a:gd name="connsiteX223" fmla="*/ 1678126 w 4958557"/>
              <a:gd name="connsiteY223" fmla="*/ 983210 h 2611386"/>
              <a:gd name="connsiteX224" fmla="*/ 1670347 w 4958557"/>
              <a:gd name="connsiteY224" fmla="*/ 992719 h 2611386"/>
              <a:gd name="connsiteX225" fmla="*/ 1668618 w 4958557"/>
              <a:gd name="connsiteY225" fmla="*/ 990413 h 2611386"/>
              <a:gd name="connsiteX226" fmla="*/ 1678126 w 4958557"/>
              <a:gd name="connsiteY226" fmla="*/ 983210 h 2611386"/>
              <a:gd name="connsiteX227" fmla="*/ 1764568 w 4958557"/>
              <a:gd name="connsiteY227" fmla="*/ 931346 h 2611386"/>
              <a:gd name="connsiteX228" fmla="*/ 1758517 w 4958557"/>
              <a:gd name="connsiteY228" fmla="*/ 934515 h 2611386"/>
              <a:gd name="connsiteX229" fmla="*/ 1757653 w 4958557"/>
              <a:gd name="connsiteY229" fmla="*/ 932786 h 2611386"/>
              <a:gd name="connsiteX230" fmla="*/ 1764568 w 4958557"/>
              <a:gd name="connsiteY230" fmla="*/ 931346 h 2611386"/>
              <a:gd name="connsiteX231" fmla="*/ 2152400 w 4958557"/>
              <a:gd name="connsiteY231" fmla="*/ 861040 h 2611386"/>
              <a:gd name="connsiteX232" fmla="*/ 2134824 w 4958557"/>
              <a:gd name="connsiteY232" fmla="*/ 869972 h 2611386"/>
              <a:gd name="connsiteX233" fmla="*/ 2152400 w 4958557"/>
              <a:gd name="connsiteY233" fmla="*/ 861040 h 2611386"/>
              <a:gd name="connsiteX234" fmla="*/ 2153842 w 4958557"/>
              <a:gd name="connsiteY234" fmla="*/ 843464 h 2611386"/>
              <a:gd name="connsiteX235" fmla="*/ 2116384 w 4958557"/>
              <a:gd name="connsiteY235" fmla="*/ 858735 h 2611386"/>
              <a:gd name="connsiteX236" fmla="*/ 2127909 w 4958557"/>
              <a:gd name="connsiteY236" fmla="*/ 850379 h 2611386"/>
              <a:gd name="connsiteX237" fmla="*/ 2139723 w 4958557"/>
              <a:gd name="connsiteY237" fmla="*/ 845769 h 2611386"/>
              <a:gd name="connsiteX238" fmla="*/ 2153842 w 4958557"/>
              <a:gd name="connsiteY238" fmla="*/ 843464 h 2611386"/>
              <a:gd name="connsiteX239" fmla="*/ 2250944 w 4958557"/>
              <a:gd name="connsiteY239" fmla="*/ 834244 h 2611386"/>
              <a:gd name="connsiteX240" fmla="*/ 2225876 w 4958557"/>
              <a:gd name="connsiteY240" fmla="*/ 841159 h 2611386"/>
              <a:gd name="connsiteX241" fmla="*/ 2250944 w 4958557"/>
              <a:gd name="connsiteY241" fmla="*/ 834244 h 2611386"/>
              <a:gd name="connsiteX242" fmla="*/ 2186978 w 4958557"/>
              <a:gd name="connsiteY242" fmla="*/ 829345 h 2611386"/>
              <a:gd name="connsiteX243" fmla="*/ 2188418 w 4958557"/>
              <a:gd name="connsiteY243" fmla="*/ 832515 h 2611386"/>
              <a:gd name="connsiteX244" fmla="*/ 2185249 w 4958557"/>
              <a:gd name="connsiteY244" fmla="*/ 835396 h 2611386"/>
              <a:gd name="connsiteX245" fmla="*/ 2183232 w 4958557"/>
              <a:gd name="connsiteY245" fmla="*/ 832515 h 2611386"/>
              <a:gd name="connsiteX246" fmla="*/ 2186978 w 4958557"/>
              <a:gd name="connsiteY246" fmla="*/ 829345 h 2611386"/>
              <a:gd name="connsiteX247" fmla="*/ 2260740 w 4958557"/>
              <a:gd name="connsiteY247" fmla="*/ 827328 h 2611386"/>
              <a:gd name="connsiteX248" fmla="*/ 2251520 w 4958557"/>
              <a:gd name="connsiteY248" fmla="*/ 833955 h 2611386"/>
              <a:gd name="connsiteX249" fmla="*/ 2260740 w 4958557"/>
              <a:gd name="connsiteY249" fmla="*/ 827328 h 2611386"/>
              <a:gd name="connsiteX250" fmla="*/ 2237402 w 4958557"/>
              <a:gd name="connsiteY250" fmla="*/ 819836 h 2611386"/>
              <a:gd name="connsiteX251" fmla="*/ 2244605 w 4958557"/>
              <a:gd name="connsiteY251" fmla="*/ 829057 h 2611386"/>
              <a:gd name="connsiteX252" fmla="*/ 2228181 w 4958557"/>
              <a:gd name="connsiteY252" fmla="*/ 834243 h 2611386"/>
              <a:gd name="connsiteX253" fmla="*/ 2213486 w 4958557"/>
              <a:gd name="connsiteY253" fmla="*/ 838565 h 2611386"/>
              <a:gd name="connsiteX254" fmla="*/ 2181215 w 4958557"/>
              <a:gd name="connsiteY254" fmla="*/ 851243 h 2611386"/>
              <a:gd name="connsiteX255" fmla="*/ 2172859 w 4958557"/>
              <a:gd name="connsiteY255" fmla="*/ 849802 h 2611386"/>
              <a:gd name="connsiteX256" fmla="*/ 2177469 w 4958557"/>
              <a:gd name="connsiteY256" fmla="*/ 843175 h 2611386"/>
              <a:gd name="connsiteX257" fmla="*/ 2154418 w 4958557"/>
              <a:gd name="connsiteY257" fmla="*/ 843175 h 2611386"/>
              <a:gd name="connsiteX258" fmla="*/ 2174299 w 4958557"/>
              <a:gd name="connsiteY258" fmla="*/ 835107 h 2611386"/>
              <a:gd name="connsiteX259" fmla="*/ 2182943 w 4958557"/>
              <a:gd name="connsiteY259" fmla="*/ 841158 h 2611386"/>
              <a:gd name="connsiteX260" fmla="*/ 2203977 w 4958557"/>
              <a:gd name="connsiteY260" fmla="*/ 835972 h 2611386"/>
              <a:gd name="connsiteX261" fmla="*/ 2201384 w 4958557"/>
              <a:gd name="connsiteY261" fmla="*/ 827904 h 2611386"/>
              <a:gd name="connsiteX262" fmla="*/ 2237402 w 4958557"/>
              <a:gd name="connsiteY262" fmla="*/ 819836 h 2611386"/>
              <a:gd name="connsiteX263" fmla="*/ 2242480 w 4958557"/>
              <a:gd name="connsiteY263" fmla="*/ 790159 h 2611386"/>
              <a:gd name="connsiteX264" fmla="*/ 2246334 w 4958557"/>
              <a:gd name="connsiteY264" fmla="*/ 791887 h 2611386"/>
              <a:gd name="connsiteX265" fmla="*/ 2246334 w 4958557"/>
              <a:gd name="connsiteY265" fmla="*/ 802548 h 2611386"/>
              <a:gd name="connsiteX266" fmla="*/ 2239706 w 4958557"/>
              <a:gd name="connsiteY266" fmla="*/ 810328 h 2611386"/>
              <a:gd name="connsiteX267" fmla="*/ 2232791 w 4958557"/>
              <a:gd name="connsiteY267" fmla="*/ 814362 h 2611386"/>
              <a:gd name="connsiteX268" fmla="*/ 2234808 w 4958557"/>
              <a:gd name="connsiteY268" fmla="*/ 810328 h 2611386"/>
              <a:gd name="connsiteX269" fmla="*/ 2212621 w 4958557"/>
              <a:gd name="connsiteY269" fmla="*/ 818396 h 2611386"/>
              <a:gd name="connsiteX270" fmla="*/ 2205418 w 4958557"/>
              <a:gd name="connsiteY270" fmla="*/ 820701 h 2611386"/>
              <a:gd name="connsiteX271" fmla="*/ 2238842 w 4958557"/>
              <a:gd name="connsiteY271" fmla="*/ 792752 h 2611386"/>
              <a:gd name="connsiteX272" fmla="*/ 2242480 w 4958557"/>
              <a:gd name="connsiteY272" fmla="*/ 790159 h 2611386"/>
              <a:gd name="connsiteX273" fmla="*/ 2288113 w 4958557"/>
              <a:gd name="connsiteY273" fmla="*/ 782667 h 2611386"/>
              <a:gd name="connsiteX274" fmla="*/ 2270537 w 4958557"/>
              <a:gd name="connsiteY274" fmla="*/ 786989 h 2611386"/>
              <a:gd name="connsiteX275" fmla="*/ 2288113 w 4958557"/>
              <a:gd name="connsiteY275" fmla="*/ 782667 h 2611386"/>
              <a:gd name="connsiteX276" fmla="*/ 2337386 w 4958557"/>
              <a:gd name="connsiteY276" fmla="*/ 765955 h 2611386"/>
              <a:gd name="connsiteX277" fmla="*/ 2296470 w 4958557"/>
              <a:gd name="connsiteY277" fmla="*/ 781514 h 2611386"/>
              <a:gd name="connsiteX278" fmla="*/ 2337386 w 4958557"/>
              <a:gd name="connsiteY278" fmla="*/ 765955 h 2611386"/>
              <a:gd name="connsiteX279" fmla="*/ 2362165 w 4958557"/>
              <a:gd name="connsiteY279" fmla="*/ 760192 h 2611386"/>
              <a:gd name="connsiteX280" fmla="*/ 2349199 w 4958557"/>
              <a:gd name="connsiteY280" fmla="*/ 766819 h 2611386"/>
              <a:gd name="connsiteX281" fmla="*/ 2362165 w 4958557"/>
              <a:gd name="connsiteY281" fmla="*/ 760192 h 2611386"/>
              <a:gd name="connsiteX282" fmla="*/ 2407979 w 4958557"/>
              <a:gd name="connsiteY282" fmla="*/ 741752 h 2611386"/>
              <a:gd name="connsiteX283" fmla="*/ 2414030 w 4958557"/>
              <a:gd name="connsiteY283" fmla="*/ 743192 h 2611386"/>
              <a:gd name="connsiteX284" fmla="*/ 2410572 w 4958557"/>
              <a:gd name="connsiteY284" fmla="*/ 748091 h 2611386"/>
              <a:gd name="connsiteX285" fmla="*/ 2372250 w 4958557"/>
              <a:gd name="connsiteY285" fmla="*/ 758175 h 2611386"/>
              <a:gd name="connsiteX286" fmla="*/ 2407979 w 4958557"/>
              <a:gd name="connsiteY286" fmla="*/ 741752 h 2611386"/>
              <a:gd name="connsiteX287" fmla="*/ 2437080 w 4958557"/>
              <a:gd name="connsiteY287" fmla="*/ 734368 h 2611386"/>
              <a:gd name="connsiteX288" fmla="*/ 2440538 w 4958557"/>
              <a:gd name="connsiteY288" fmla="*/ 737429 h 2611386"/>
              <a:gd name="connsiteX289" fmla="*/ 2432182 w 4958557"/>
              <a:gd name="connsiteY289" fmla="*/ 742903 h 2611386"/>
              <a:gd name="connsiteX290" fmla="*/ 2426131 w 4958557"/>
              <a:gd name="connsiteY290" fmla="*/ 737141 h 2611386"/>
              <a:gd name="connsiteX291" fmla="*/ 2432758 w 4958557"/>
              <a:gd name="connsiteY291" fmla="*/ 734548 h 2611386"/>
              <a:gd name="connsiteX292" fmla="*/ 2437080 w 4958557"/>
              <a:gd name="connsiteY292" fmla="*/ 734368 h 2611386"/>
              <a:gd name="connsiteX293" fmla="*/ 2463446 w 4958557"/>
              <a:gd name="connsiteY293" fmla="*/ 726769 h 2611386"/>
              <a:gd name="connsiteX294" fmla="*/ 2475115 w 4958557"/>
              <a:gd name="connsiteY294" fmla="*/ 727345 h 2611386"/>
              <a:gd name="connsiteX295" fmla="*/ 2458403 w 4958557"/>
              <a:gd name="connsiteY295" fmla="*/ 731955 h 2611386"/>
              <a:gd name="connsiteX296" fmla="*/ 2453505 w 4958557"/>
              <a:gd name="connsiteY296" fmla="*/ 730514 h 2611386"/>
              <a:gd name="connsiteX297" fmla="*/ 2463446 w 4958557"/>
              <a:gd name="connsiteY297" fmla="*/ 726769 h 2611386"/>
              <a:gd name="connsiteX298" fmla="*/ 2746540 w 4958557"/>
              <a:gd name="connsiteY298" fmla="*/ 646378 h 2611386"/>
              <a:gd name="connsiteX299" fmla="*/ 2760659 w 4958557"/>
              <a:gd name="connsiteY299" fmla="*/ 648971 h 2611386"/>
              <a:gd name="connsiteX300" fmla="*/ 2767286 w 4958557"/>
              <a:gd name="connsiteY300" fmla="*/ 649548 h 2611386"/>
              <a:gd name="connsiteX301" fmla="*/ 2762676 w 4958557"/>
              <a:gd name="connsiteY301" fmla="*/ 653870 h 2611386"/>
              <a:gd name="connsiteX302" fmla="*/ 2743947 w 4958557"/>
              <a:gd name="connsiteY302" fmla="*/ 660209 h 2611386"/>
              <a:gd name="connsiteX303" fmla="*/ 2746540 w 4958557"/>
              <a:gd name="connsiteY303" fmla="*/ 646378 h 2611386"/>
              <a:gd name="connsiteX304" fmla="*/ 2757489 w 4958557"/>
              <a:gd name="connsiteY304" fmla="*/ 636869 h 2611386"/>
              <a:gd name="connsiteX305" fmla="*/ 2745675 w 4958557"/>
              <a:gd name="connsiteY305" fmla="*/ 643784 h 2611386"/>
              <a:gd name="connsiteX306" fmla="*/ 2743082 w 4958557"/>
              <a:gd name="connsiteY306" fmla="*/ 639750 h 2611386"/>
              <a:gd name="connsiteX307" fmla="*/ 2757489 w 4958557"/>
              <a:gd name="connsiteY307" fmla="*/ 636869 h 2611386"/>
              <a:gd name="connsiteX308" fmla="*/ 2846236 w 4958557"/>
              <a:gd name="connsiteY308" fmla="*/ 622751 h 2611386"/>
              <a:gd name="connsiteX309" fmla="*/ 2824049 w 4958557"/>
              <a:gd name="connsiteY309" fmla="*/ 633988 h 2611386"/>
              <a:gd name="connsiteX310" fmla="*/ 2819439 w 4958557"/>
              <a:gd name="connsiteY310" fmla="*/ 642921 h 2611386"/>
              <a:gd name="connsiteX311" fmla="*/ 2814252 w 4958557"/>
              <a:gd name="connsiteY311" fmla="*/ 645226 h 2611386"/>
              <a:gd name="connsiteX312" fmla="*/ 2798117 w 4958557"/>
              <a:gd name="connsiteY312" fmla="*/ 640904 h 2611386"/>
              <a:gd name="connsiteX313" fmla="*/ 2787744 w 4958557"/>
              <a:gd name="connsiteY313" fmla="*/ 646090 h 2611386"/>
              <a:gd name="connsiteX314" fmla="*/ 2780828 w 4958557"/>
              <a:gd name="connsiteY314" fmla="*/ 646090 h 2611386"/>
              <a:gd name="connsiteX315" fmla="*/ 2785150 w 4958557"/>
              <a:gd name="connsiteY315" fmla="*/ 640904 h 2611386"/>
              <a:gd name="connsiteX316" fmla="*/ 2792930 w 4958557"/>
              <a:gd name="connsiteY316" fmla="*/ 638887 h 2611386"/>
              <a:gd name="connsiteX317" fmla="*/ 2802151 w 4958557"/>
              <a:gd name="connsiteY317" fmla="*/ 636293 h 2611386"/>
              <a:gd name="connsiteX318" fmla="*/ 2846236 w 4958557"/>
              <a:gd name="connsiteY318" fmla="*/ 622751 h 2611386"/>
              <a:gd name="connsiteX319" fmla="*/ 2754896 w 4958557"/>
              <a:gd name="connsiteY319" fmla="*/ 618717 h 2611386"/>
              <a:gd name="connsiteX320" fmla="*/ 2744811 w 4958557"/>
              <a:gd name="connsiteY320" fmla="*/ 623903 h 2611386"/>
              <a:gd name="connsiteX321" fmla="*/ 2754896 w 4958557"/>
              <a:gd name="connsiteY321" fmla="*/ 618717 h 2611386"/>
              <a:gd name="connsiteX322" fmla="*/ 2843354 w 4958557"/>
              <a:gd name="connsiteY322" fmla="*/ 598547 h 2611386"/>
              <a:gd name="connsiteX323" fmla="*/ 2851998 w 4958557"/>
              <a:gd name="connsiteY323" fmla="*/ 599124 h 2611386"/>
              <a:gd name="connsiteX324" fmla="*/ 2836438 w 4958557"/>
              <a:gd name="connsiteY324" fmla="*/ 608344 h 2611386"/>
              <a:gd name="connsiteX325" fmla="*/ 2780828 w 4958557"/>
              <a:gd name="connsiteY325" fmla="*/ 629666 h 2611386"/>
              <a:gd name="connsiteX326" fmla="*/ 2766997 w 4958557"/>
              <a:gd name="connsiteY326" fmla="*/ 637446 h 2611386"/>
              <a:gd name="connsiteX327" fmla="*/ 2757777 w 4958557"/>
              <a:gd name="connsiteY327" fmla="*/ 636581 h 2611386"/>
              <a:gd name="connsiteX328" fmla="*/ 2766133 w 4958557"/>
              <a:gd name="connsiteY328" fmla="*/ 630242 h 2611386"/>
              <a:gd name="connsiteX329" fmla="*/ 2810794 w 4958557"/>
              <a:gd name="connsiteY329" fmla="*/ 614395 h 2611386"/>
              <a:gd name="connsiteX330" fmla="*/ 2820015 w 4958557"/>
              <a:gd name="connsiteY330" fmla="*/ 602869 h 2611386"/>
              <a:gd name="connsiteX331" fmla="*/ 2843354 w 4958557"/>
              <a:gd name="connsiteY331" fmla="*/ 598547 h 2611386"/>
              <a:gd name="connsiteX332" fmla="*/ 2912220 w 4958557"/>
              <a:gd name="connsiteY332" fmla="*/ 578954 h 2611386"/>
              <a:gd name="connsiteX333" fmla="*/ 2888016 w 4958557"/>
              <a:gd name="connsiteY333" fmla="*/ 589327 h 2611386"/>
              <a:gd name="connsiteX334" fmla="*/ 2912220 w 4958557"/>
              <a:gd name="connsiteY334" fmla="*/ 578954 h 2611386"/>
              <a:gd name="connsiteX335" fmla="*/ 3107000 w 4958557"/>
              <a:gd name="connsiteY335" fmla="*/ 536886 h 2611386"/>
              <a:gd name="connsiteX336" fmla="*/ 3111610 w 4958557"/>
              <a:gd name="connsiteY336" fmla="*/ 537462 h 2611386"/>
              <a:gd name="connsiteX337" fmla="*/ 3109881 w 4958557"/>
              <a:gd name="connsiteY337" fmla="*/ 541784 h 2611386"/>
              <a:gd name="connsiteX338" fmla="*/ 3092881 w 4958557"/>
              <a:gd name="connsiteY338" fmla="*/ 546394 h 2611386"/>
              <a:gd name="connsiteX339" fmla="*/ 3076169 w 4958557"/>
              <a:gd name="connsiteY339" fmla="*/ 551005 h 2611386"/>
              <a:gd name="connsiteX340" fmla="*/ 3004135 w 4958557"/>
              <a:gd name="connsiteY340" fmla="*/ 562530 h 2611386"/>
              <a:gd name="connsiteX341" fmla="*/ 3049372 w 4958557"/>
              <a:gd name="connsiteY341" fmla="*/ 546971 h 2611386"/>
              <a:gd name="connsiteX342" fmla="*/ 3068389 w 4958557"/>
              <a:gd name="connsiteY342" fmla="*/ 540920 h 2611386"/>
              <a:gd name="connsiteX343" fmla="*/ 3090288 w 4958557"/>
              <a:gd name="connsiteY343" fmla="*/ 541496 h 2611386"/>
              <a:gd name="connsiteX344" fmla="*/ 3107000 w 4958557"/>
              <a:gd name="connsiteY344" fmla="*/ 536886 h 2611386"/>
              <a:gd name="connsiteX345" fmla="*/ 3299188 w 4958557"/>
              <a:gd name="connsiteY345" fmla="*/ 472055 h 2611386"/>
              <a:gd name="connsiteX346" fmla="*/ 3287086 w 4958557"/>
              <a:gd name="connsiteY346" fmla="*/ 477530 h 2611386"/>
              <a:gd name="connsiteX347" fmla="*/ 3299188 w 4958557"/>
              <a:gd name="connsiteY347" fmla="*/ 472055 h 2611386"/>
              <a:gd name="connsiteX348" fmla="*/ 3335493 w 4958557"/>
              <a:gd name="connsiteY348" fmla="*/ 466004 h 2611386"/>
              <a:gd name="connsiteX349" fmla="*/ 3308696 w 4958557"/>
              <a:gd name="connsiteY349" fmla="*/ 473208 h 2611386"/>
              <a:gd name="connsiteX350" fmla="*/ 3335493 w 4958557"/>
              <a:gd name="connsiteY350" fmla="*/ 466004 h 2611386"/>
              <a:gd name="connsiteX351" fmla="*/ 3404070 w 4958557"/>
              <a:gd name="connsiteY351" fmla="*/ 454371 h 2611386"/>
              <a:gd name="connsiteX352" fmla="*/ 3408392 w 4958557"/>
              <a:gd name="connsiteY352" fmla="*/ 455343 h 2611386"/>
              <a:gd name="connsiteX353" fmla="*/ 3404646 w 4958557"/>
              <a:gd name="connsiteY353" fmla="*/ 458800 h 2611386"/>
              <a:gd name="connsiteX354" fmla="*/ 3394849 w 4958557"/>
              <a:gd name="connsiteY354" fmla="*/ 459088 h 2611386"/>
              <a:gd name="connsiteX355" fmla="*/ 3399747 w 4958557"/>
              <a:gd name="connsiteY355" fmla="*/ 456207 h 2611386"/>
              <a:gd name="connsiteX356" fmla="*/ 3404070 w 4958557"/>
              <a:gd name="connsiteY356" fmla="*/ 454371 h 2611386"/>
              <a:gd name="connsiteX357" fmla="*/ 3372951 w 4958557"/>
              <a:gd name="connsiteY357" fmla="*/ 453902 h 2611386"/>
              <a:gd name="connsiteX358" fmla="*/ 3378138 w 4958557"/>
              <a:gd name="connsiteY358" fmla="*/ 457936 h 2611386"/>
              <a:gd name="connsiteX359" fmla="*/ 3385053 w 4958557"/>
              <a:gd name="connsiteY359" fmla="*/ 459953 h 2611386"/>
              <a:gd name="connsiteX360" fmla="*/ 3373239 w 4958557"/>
              <a:gd name="connsiteY360" fmla="*/ 466003 h 2611386"/>
              <a:gd name="connsiteX361" fmla="*/ 3357968 w 4958557"/>
              <a:gd name="connsiteY361" fmla="*/ 465139 h 2611386"/>
              <a:gd name="connsiteX362" fmla="*/ 3369205 w 4958557"/>
              <a:gd name="connsiteY362" fmla="*/ 461105 h 2611386"/>
              <a:gd name="connsiteX363" fmla="*/ 3370934 w 4958557"/>
              <a:gd name="connsiteY363" fmla="*/ 460241 h 2611386"/>
              <a:gd name="connsiteX364" fmla="*/ 3372951 w 4958557"/>
              <a:gd name="connsiteY364" fmla="*/ 453902 h 2611386"/>
              <a:gd name="connsiteX365" fmla="*/ 3439511 w 4958557"/>
              <a:gd name="connsiteY365" fmla="*/ 448428 h 2611386"/>
              <a:gd name="connsiteX366" fmla="*/ 3423663 w 4958557"/>
              <a:gd name="connsiteY366" fmla="*/ 455631 h 2611386"/>
              <a:gd name="connsiteX367" fmla="*/ 3439511 w 4958557"/>
              <a:gd name="connsiteY367" fmla="*/ 448428 h 2611386"/>
              <a:gd name="connsiteX368" fmla="*/ 3552173 w 4958557"/>
              <a:gd name="connsiteY368" fmla="*/ 412986 h 2611386"/>
              <a:gd name="connsiteX369" fmla="*/ 3553901 w 4958557"/>
              <a:gd name="connsiteY369" fmla="*/ 416444 h 2611386"/>
              <a:gd name="connsiteX370" fmla="*/ 3546986 w 4958557"/>
              <a:gd name="connsiteY370" fmla="*/ 417597 h 2611386"/>
              <a:gd name="connsiteX371" fmla="*/ 3552173 w 4958557"/>
              <a:gd name="connsiteY371" fmla="*/ 412986 h 2611386"/>
              <a:gd name="connsiteX372" fmla="*/ 3591936 w 4958557"/>
              <a:gd name="connsiteY372" fmla="*/ 400597 h 2611386"/>
              <a:gd name="connsiteX373" fmla="*/ 3594529 w 4958557"/>
              <a:gd name="connsiteY373" fmla="*/ 404055 h 2611386"/>
              <a:gd name="connsiteX374" fmla="*/ 3589342 w 4958557"/>
              <a:gd name="connsiteY374" fmla="*/ 407224 h 2611386"/>
              <a:gd name="connsiteX375" fmla="*/ 3586749 w 4958557"/>
              <a:gd name="connsiteY375" fmla="*/ 404343 h 2611386"/>
              <a:gd name="connsiteX376" fmla="*/ 3591936 w 4958557"/>
              <a:gd name="connsiteY376" fmla="*/ 400597 h 2611386"/>
              <a:gd name="connsiteX377" fmla="*/ 3635732 w 4958557"/>
              <a:gd name="connsiteY377" fmla="*/ 385902 h 2611386"/>
              <a:gd name="connsiteX378" fmla="*/ 3636597 w 4958557"/>
              <a:gd name="connsiteY378" fmla="*/ 388495 h 2611386"/>
              <a:gd name="connsiteX379" fmla="*/ 3633715 w 4958557"/>
              <a:gd name="connsiteY379" fmla="*/ 391088 h 2611386"/>
              <a:gd name="connsiteX380" fmla="*/ 3632275 w 4958557"/>
              <a:gd name="connsiteY380" fmla="*/ 388783 h 2611386"/>
              <a:gd name="connsiteX381" fmla="*/ 3635732 w 4958557"/>
              <a:gd name="connsiteY381" fmla="*/ 385902 h 2611386"/>
              <a:gd name="connsiteX382" fmla="*/ 3645529 w 4958557"/>
              <a:gd name="connsiteY382" fmla="*/ 375817 h 2611386"/>
              <a:gd name="connsiteX383" fmla="*/ 3637173 w 4958557"/>
              <a:gd name="connsiteY383" fmla="*/ 379563 h 2611386"/>
              <a:gd name="connsiteX384" fmla="*/ 3626800 w 4958557"/>
              <a:gd name="connsiteY384" fmla="*/ 381868 h 2611386"/>
              <a:gd name="connsiteX385" fmla="*/ 3637461 w 4958557"/>
              <a:gd name="connsiteY385" fmla="*/ 377834 h 2611386"/>
              <a:gd name="connsiteX386" fmla="*/ 3645529 w 4958557"/>
              <a:gd name="connsiteY386" fmla="*/ 375817 h 2611386"/>
              <a:gd name="connsiteX387" fmla="*/ 3624494 w 4958557"/>
              <a:gd name="connsiteY387" fmla="*/ 368325 h 2611386"/>
              <a:gd name="connsiteX388" fmla="*/ 3625935 w 4958557"/>
              <a:gd name="connsiteY388" fmla="*/ 370630 h 2611386"/>
              <a:gd name="connsiteX389" fmla="*/ 3623342 w 4958557"/>
              <a:gd name="connsiteY389" fmla="*/ 372359 h 2611386"/>
              <a:gd name="connsiteX390" fmla="*/ 3621613 w 4958557"/>
              <a:gd name="connsiteY390" fmla="*/ 369766 h 2611386"/>
              <a:gd name="connsiteX391" fmla="*/ 3624494 w 4958557"/>
              <a:gd name="connsiteY391" fmla="*/ 368325 h 2611386"/>
              <a:gd name="connsiteX392" fmla="*/ 3680969 w 4958557"/>
              <a:gd name="connsiteY392" fmla="*/ 367173 h 2611386"/>
              <a:gd name="connsiteX393" fmla="*/ 3684427 w 4958557"/>
              <a:gd name="connsiteY393" fmla="*/ 369190 h 2611386"/>
              <a:gd name="connsiteX394" fmla="*/ 3680969 w 4958557"/>
              <a:gd name="connsiteY394" fmla="*/ 371495 h 2611386"/>
              <a:gd name="connsiteX395" fmla="*/ 3678376 w 4958557"/>
              <a:gd name="connsiteY395" fmla="*/ 369190 h 2611386"/>
              <a:gd name="connsiteX396" fmla="*/ 3680969 w 4958557"/>
              <a:gd name="connsiteY396" fmla="*/ 367173 h 2611386"/>
              <a:gd name="connsiteX397" fmla="*/ 3736868 w 4958557"/>
              <a:gd name="connsiteY397" fmla="*/ 357952 h 2611386"/>
              <a:gd name="connsiteX398" fmla="*/ 3740038 w 4958557"/>
              <a:gd name="connsiteY398" fmla="*/ 362562 h 2611386"/>
              <a:gd name="connsiteX399" fmla="*/ 3720445 w 4958557"/>
              <a:gd name="connsiteY399" fmla="*/ 363138 h 2611386"/>
              <a:gd name="connsiteX400" fmla="*/ 3710648 w 4958557"/>
              <a:gd name="connsiteY400" fmla="*/ 365155 h 2611386"/>
              <a:gd name="connsiteX401" fmla="*/ 3720733 w 4958557"/>
              <a:gd name="connsiteY401" fmla="*/ 358528 h 2611386"/>
              <a:gd name="connsiteX402" fmla="*/ 3736868 w 4958557"/>
              <a:gd name="connsiteY402" fmla="*/ 357952 h 2611386"/>
              <a:gd name="connsiteX403" fmla="*/ 3687885 w 4958557"/>
              <a:gd name="connsiteY403" fmla="*/ 347291 h 2611386"/>
              <a:gd name="connsiteX404" fmla="*/ 3682410 w 4958557"/>
              <a:gd name="connsiteY404" fmla="*/ 351037 h 2611386"/>
              <a:gd name="connsiteX405" fmla="*/ 3676936 w 4958557"/>
              <a:gd name="connsiteY405" fmla="*/ 352189 h 2611386"/>
              <a:gd name="connsiteX406" fmla="*/ 3682122 w 4958557"/>
              <a:gd name="connsiteY406" fmla="*/ 348732 h 2611386"/>
              <a:gd name="connsiteX407" fmla="*/ 3687885 w 4958557"/>
              <a:gd name="connsiteY407" fmla="*/ 347291 h 2611386"/>
              <a:gd name="connsiteX408" fmla="*/ 3766258 w 4958557"/>
              <a:gd name="connsiteY408" fmla="*/ 343834 h 2611386"/>
              <a:gd name="connsiteX409" fmla="*/ 3755597 w 4958557"/>
              <a:gd name="connsiteY409" fmla="*/ 351614 h 2611386"/>
              <a:gd name="connsiteX410" fmla="*/ 3766258 w 4958557"/>
              <a:gd name="connsiteY410" fmla="*/ 343834 h 2611386"/>
              <a:gd name="connsiteX411" fmla="*/ 3772885 w 4958557"/>
              <a:gd name="connsiteY411" fmla="*/ 324528 h 2611386"/>
              <a:gd name="connsiteX412" fmla="*/ 3765682 w 4958557"/>
              <a:gd name="connsiteY412" fmla="*/ 329714 h 2611386"/>
              <a:gd name="connsiteX413" fmla="*/ 3736004 w 4958557"/>
              <a:gd name="connsiteY413" fmla="*/ 338935 h 2611386"/>
              <a:gd name="connsiteX414" fmla="*/ 3734851 w 4958557"/>
              <a:gd name="connsiteY414" fmla="*/ 335765 h 2611386"/>
              <a:gd name="connsiteX415" fmla="*/ 3762512 w 4958557"/>
              <a:gd name="connsiteY415" fmla="*/ 327121 h 2611386"/>
              <a:gd name="connsiteX416" fmla="*/ 3772885 w 4958557"/>
              <a:gd name="connsiteY416" fmla="*/ 324528 h 2611386"/>
              <a:gd name="connsiteX417" fmla="*/ 3858174 w 4958557"/>
              <a:gd name="connsiteY417" fmla="*/ 316749 h 2611386"/>
              <a:gd name="connsiteX418" fmla="*/ 3846937 w 4958557"/>
              <a:gd name="connsiteY418" fmla="*/ 321359 h 2611386"/>
              <a:gd name="connsiteX419" fmla="*/ 3858174 w 4958557"/>
              <a:gd name="connsiteY419" fmla="*/ 316749 h 2611386"/>
              <a:gd name="connsiteX420" fmla="*/ 3795721 w 4958557"/>
              <a:gd name="connsiteY420" fmla="*/ 314948 h 2611386"/>
              <a:gd name="connsiteX421" fmla="*/ 3800259 w 4958557"/>
              <a:gd name="connsiteY421" fmla="*/ 316461 h 2611386"/>
              <a:gd name="connsiteX422" fmla="*/ 3797377 w 4958557"/>
              <a:gd name="connsiteY422" fmla="*/ 321071 h 2611386"/>
              <a:gd name="connsiteX423" fmla="*/ 3779801 w 4958557"/>
              <a:gd name="connsiteY423" fmla="*/ 324817 h 2611386"/>
              <a:gd name="connsiteX424" fmla="*/ 3791615 w 4958557"/>
              <a:gd name="connsiteY424" fmla="*/ 318190 h 2611386"/>
              <a:gd name="connsiteX425" fmla="*/ 3795721 w 4958557"/>
              <a:gd name="connsiteY425" fmla="*/ 314948 h 2611386"/>
              <a:gd name="connsiteX426" fmla="*/ 3856157 w 4958557"/>
              <a:gd name="connsiteY426" fmla="*/ 300325 h 2611386"/>
              <a:gd name="connsiteX427" fmla="*/ 3862496 w 4958557"/>
              <a:gd name="connsiteY427" fmla="*/ 304935 h 2611386"/>
              <a:gd name="connsiteX428" fmla="*/ 3854428 w 4958557"/>
              <a:gd name="connsiteY428" fmla="*/ 309546 h 2611386"/>
              <a:gd name="connsiteX429" fmla="*/ 3834547 w 4958557"/>
              <a:gd name="connsiteY429" fmla="*/ 311851 h 2611386"/>
              <a:gd name="connsiteX430" fmla="*/ 3820428 w 4958557"/>
              <a:gd name="connsiteY430" fmla="*/ 311563 h 2611386"/>
              <a:gd name="connsiteX431" fmla="*/ 3856157 w 4958557"/>
              <a:gd name="connsiteY431" fmla="*/ 300325 h 2611386"/>
              <a:gd name="connsiteX432" fmla="*/ 3913496 w 4958557"/>
              <a:gd name="connsiteY432" fmla="*/ 299461 h 2611386"/>
              <a:gd name="connsiteX433" fmla="*/ 3917818 w 4958557"/>
              <a:gd name="connsiteY433" fmla="*/ 300614 h 2611386"/>
              <a:gd name="connsiteX434" fmla="*/ 3916954 w 4958557"/>
              <a:gd name="connsiteY434" fmla="*/ 304647 h 2611386"/>
              <a:gd name="connsiteX435" fmla="*/ 3897072 w 4958557"/>
              <a:gd name="connsiteY435" fmla="*/ 313003 h 2611386"/>
              <a:gd name="connsiteX436" fmla="*/ 3913496 w 4958557"/>
              <a:gd name="connsiteY436" fmla="*/ 299461 h 2611386"/>
              <a:gd name="connsiteX437" fmla="*/ 3801411 w 4958557"/>
              <a:gd name="connsiteY437" fmla="*/ 284766 h 2611386"/>
              <a:gd name="connsiteX438" fmla="*/ 3805156 w 4958557"/>
              <a:gd name="connsiteY438" fmla="*/ 285630 h 2611386"/>
              <a:gd name="connsiteX439" fmla="*/ 3801122 w 4958557"/>
              <a:gd name="connsiteY439" fmla="*/ 289088 h 2611386"/>
              <a:gd name="connsiteX440" fmla="*/ 3797953 w 4958557"/>
              <a:gd name="connsiteY440" fmla="*/ 287359 h 2611386"/>
              <a:gd name="connsiteX441" fmla="*/ 3801411 w 4958557"/>
              <a:gd name="connsiteY441" fmla="*/ 284766 h 2611386"/>
              <a:gd name="connsiteX442" fmla="*/ 3986395 w 4958557"/>
              <a:gd name="connsiteY442" fmla="*/ 275545 h 2611386"/>
              <a:gd name="connsiteX443" fmla="*/ 3987835 w 4958557"/>
              <a:gd name="connsiteY443" fmla="*/ 278138 h 2611386"/>
              <a:gd name="connsiteX444" fmla="*/ 3978615 w 4958557"/>
              <a:gd name="connsiteY444" fmla="*/ 283325 h 2611386"/>
              <a:gd name="connsiteX445" fmla="*/ 3961615 w 4958557"/>
              <a:gd name="connsiteY445" fmla="*/ 287359 h 2611386"/>
              <a:gd name="connsiteX446" fmla="*/ 3975158 w 4958557"/>
              <a:gd name="connsiteY446" fmla="*/ 280732 h 2611386"/>
              <a:gd name="connsiteX447" fmla="*/ 3976886 w 4958557"/>
              <a:gd name="connsiteY447" fmla="*/ 279291 h 2611386"/>
              <a:gd name="connsiteX448" fmla="*/ 3986395 w 4958557"/>
              <a:gd name="connsiteY448" fmla="*/ 275545 h 2611386"/>
              <a:gd name="connsiteX449" fmla="*/ 4044311 w 4958557"/>
              <a:gd name="connsiteY449" fmla="*/ 258545 h 2611386"/>
              <a:gd name="connsiteX450" fmla="*/ 4045464 w 4958557"/>
              <a:gd name="connsiteY450" fmla="*/ 261715 h 2611386"/>
              <a:gd name="connsiteX451" fmla="*/ 4011176 w 4958557"/>
              <a:gd name="connsiteY451" fmla="*/ 273240 h 2611386"/>
              <a:gd name="connsiteX452" fmla="*/ 4010311 w 4958557"/>
              <a:gd name="connsiteY452" fmla="*/ 270070 h 2611386"/>
              <a:gd name="connsiteX453" fmla="*/ 4044311 w 4958557"/>
              <a:gd name="connsiteY453" fmla="*/ 258545 h 2611386"/>
              <a:gd name="connsiteX454" fmla="*/ 4112887 w 4958557"/>
              <a:gd name="connsiteY454" fmla="*/ 240105 h 2611386"/>
              <a:gd name="connsiteX455" fmla="*/ 4116057 w 4958557"/>
              <a:gd name="connsiteY455" fmla="*/ 241545 h 2611386"/>
              <a:gd name="connsiteX456" fmla="*/ 4113175 w 4958557"/>
              <a:gd name="connsiteY456" fmla="*/ 245003 h 2611386"/>
              <a:gd name="connsiteX457" fmla="*/ 4110006 w 4958557"/>
              <a:gd name="connsiteY457" fmla="*/ 243274 h 2611386"/>
              <a:gd name="connsiteX458" fmla="*/ 4112887 w 4958557"/>
              <a:gd name="connsiteY458" fmla="*/ 240105 h 2611386"/>
              <a:gd name="connsiteX459" fmla="*/ 4032786 w 4958557"/>
              <a:gd name="connsiteY459" fmla="*/ 221087 h 2611386"/>
              <a:gd name="connsiteX460" fmla="*/ 4037108 w 4958557"/>
              <a:gd name="connsiteY460" fmla="*/ 223968 h 2611386"/>
              <a:gd name="connsiteX461" fmla="*/ 4031633 w 4958557"/>
              <a:gd name="connsiteY461" fmla="*/ 229155 h 2611386"/>
              <a:gd name="connsiteX462" fmla="*/ 4027023 w 4958557"/>
              <a:gd name="connsiteY462" fmla="*/ 226850 h 2611386"/>
              <a:gd name="connsiteX463" fmla="*/ 4032786 w 4958557"/>
              <a:gd name="connsiteY463" fmla="*/ 221087 h 2611386"/>
              <a:gd name="connsiteX464" fmla="*/ 4146600 w 4958557"/>
              <a:gd name="connsiteY464" fmla="*/ 215613 h 2611386"/>
              <a:gd name="connsiteX465" fmla="*/ 4141702 w 4958557"/>
              <a:gd name="connsiteY465" fmla="*/ 221664 h 2611386"/>
              <a:gd name="connsiteX466" fmla="*/ 4142278 w 4958557"/>
              <a:gd name="connsiteY466" fmla="*/ 217342 h 2611386"/>
              <a:gd name="connsiteX467" fmla="*/ 4146600 w 4958557"/>
              <a:gd name="connsiteY467" fmla="*/ 215613 h 2611386"/>
              <a:gd name="connsiteX468" fmla="*/ 4121532 w 4958557"/>
              <a:gd name="connsiteY468" fmla="*/ 210138 h 2611386"/>
              <a:gd name="connsiteX469" fmla="*/ 4121532 w 4958557"/>
              <a:gd name="connsiteY469" fmla="*/ 219359 h 2611386"/>
              <a:gd name="connsiteX470" fmla="*/ 4107125 w 4958557"/>
              <a:gd name="connsiteY470" fmla="*/ 233189 h 2611386"/>
              <a:gd name="connsiteX471" fmla="*/ 4049210 w 4958557"/>
              <a:gd name="connsiteY471" fmla="*/ 250766 h 2611386"/>
              <a:gd name="connsiteX472" fmla="*/ 3998786 w 4958557"/>
              <a:gd name="connsiteY472" fmla="*/ 262867 h 2611386"/>
              <a:gd name="connsiteX473" fmla="*/ 3891887 w 4958557"/>
              <a:gd name="connsiteY473" fmla="*/ 293698 h 2611386"/>
              <a:gd name="connsiteX474" fmla="*/ 3882666 w 4958557"/>
              <a:gd name="connsiteY474" fmla="*/ 293410 h 2611386"/>
              <a:gd name="connsiteX475" fmla="*/ 3912344 w 4958557"/>
              <a:gd name="connsiteY475" fmla="*/ 281020 h 2611386"/>
              <a:gd name="connsiteX476" fmla="*/ 3950955 w 4958557"/>
              <a:gd name="connsiteY476" fmla="*/ 267766 h 2611386"/>
              <a:gd name="connsiteX477" fmla="*/ 4003396 w 4958557"/>
              <a:gd name="connsiteY477" fmla="*/ 253071 h 2611386"/>
              <a:gd name="connsiteX478" fmla="*/ 4015209 w 4958557"/>
              <a:gd name="connsiteY478" fmla="*/ 248460 h 2611386"/>
              <a:gd name="connsiteX479" fmla="*/ 4054108 w 4958557"/>
              <a:gd name="connsiteY479" fmla="*/ 237511 h 2611386"/>
              <a:gd name="connsiteX480" fmla="*/ 4063040 w 4958557"/>
              <a:gd name="connsiteY480" fmla="*/ 235206 h 2611386"/>
              <a:gd name="connsiteX481" fmla="*/ 4110871 w 4958557"/>
              <a:gd name="connsiteY481" fmla="*/ 211291 h 2611386"/>
              <a:gd name="connsiteX482" fmla="*/ 4121532 w 4958557"/>
              <a:gd name="connsiteY482" fmla="*/ 210138 h 2611386"/>
              <a:gd name="connsiteX483" fmla="*/ 4164464 w 4958557"/>
              <a:gd name="connsiteY483" fmla="*/ 202646 h 2611386"/>
              <a:gd name="connsiteX484" fmla="*/ 4171667 w 4958557"/>
              <a:gd name="connsiteY484" fmla="*/ 208121 h 2611386"/>
              <a:gd name="connsiteX485" fmla="*/ 4163023 w 4958557"/>
              <a:gd name="connsiteY485" fmla="*/ 213019 h 2611386"/>
              <a:gd name="connsiteX486" fmla="*/ 4159854 w 4958557"/>
              <a:gd name="connsiteY486" fmla="*/ 207832 h 2611386"/>
              <a:gd name="connsiteX487" fmla="*/ 4164464 w 4958557"/>
              <a:gd name="connsiteY487" fmla="*/ 202646 h 2611386"/>
              <a:gd name="connsiteX488" fmla="*/ 4214312 w 4958557"/>
              <a:gd name="connsiteY488" fmla="*/ 191985 h 2611386"/>
              <a:gd name="connsiteX489" fmla="*/ 4180888 w 4958557"/>
              <a:gd name="connsiteY489" fmla="*/ 205527 h 2611386"/>
              <a:gd name="connsiteX490" fmla="*/ 4214312 w 4958557"/>
              <a:gd name="connsiteY490" fmla="*/ 191985 h 2611386"/>
              <a:gd name="connsiteX491" fmla="*/ 4103667 w 4958557"/>
              <a:gd name="connsiteY491" fmla="*/ 189392 h 2611386"/>
              <a:gd name="connsiteX492" fmla="*/ 4106261 w 4958557"/>
              <a:gd name="connsiteY492" fmla="*/ 191697 h 2611386"/>
              <a:gd name="connsiteX493" fmla="*/ 4102803 w 4958557"/>
              <a:gd name="connsiteY493" fmla="*/ 195731 h 2611386"/>
              <a:gd name="connsiteX494" fmla="*/ 4099633 w 4958557"/>
              <a:gd name="connsiteY494" fmla="*/ 193426 h 2611386"/>
              <a:gd name="connsiteX495" fmla="*/ 4103667 w 4958557"/>
              <a:gd name="connsiteY495" fmla="*/ 189392 h 2611386"/>
              <a:gd name="connsiteX496" fmla="*/ 4231311 w 4958557"/>
              <a:gd name="connsiteY496" fmla="*/ 182765 h 2611386"/>
              <a:gd name="connsiteX497" fmla="*/ 4223532 w 4958557"/>
              <a:gd name="connsiteY497" fmla="*/ 192274 h 2611386"/>
              <a:gd name="connsiteX498" fmla="*/ 4221803 w 4958557"/>
              <a:gd name="connsiteY498" fmla="*/ 189968 h 2611386"/>
              <a:gd name="connsiteX499" fmla="*/ 4231311 w 4958557"/>
              <a:gd name="connsiteY499" fmla="*/ 182765 h 2611386"/>
              <a:gd name="connsiteX500" fmla="*/ 4324813 w 4958557"/>
              <a:gd name="connsiteY500" fmla="*/ 148693 h 2611386"/>
              <a:gd name="connsiteX501" fmla="*/ 4328991 w 4958557"/>
              <a:gd name="connsiteY501" fmla="*/ 150206 h 2611386"/>
              <a:gd name="connsiteX502" fmla="*/ 4324093 w 4958557"/>
              <a:gd name="connsiteY502" fmla="*/ 159714 h 2611386"/>
              <a:gd name="connsiteX503" fmla="*/ 4320059 w 4958557"/>
              <a:gd name="connsiteY503" fmla="*/ 161731 h 2611386"/>
              <a:gd name="connsiteX504" fmla="*/ 4324669 w 4958557"/>
              <a:gd name="connsiteY504" fmla="*/ 165765 h 2611386"/>
              <a:gd name="connsiteX505" fmla="*/ 4329279 w 4958557"/>
              <a:gd name="connsiteY505" fmla="*/ 168646 h 2611386"/>
              <a:gd name="connsiteX506" fmla="*/ 4333889 w 4958557"/>
              <a:gd name="connsiteY506" fmla="*/ 165765 h 2611386"/>
              <a:gd name="connsiteX507" fmla="*/ 4339076 w 4958557"/>
              <a:gd name="connsiteY507" fmla="*/ 164036 h 2611386"/>
              <a:gd name="connsiteX508" fmla="*/ 4344838 w 4958557"/>
              <a:gd name="connsiteY508" fmla="*/ 165477 h 2611386"/>
              <a:gd name="connsiteX509" fmla="*/ 4338788 w 4958557"/>
              <a:gd name="connsiteY509" fmla="*/ 168646 h 2611386"/>
              <a:gd name="connsiteX510" fmla="*/ 4329279 w 4958557"/>
              <a:gd name="connsiteY510" fmla="*/ 170663 h 2611386"/>
              <a:gd name="connsiteX511" fmla="*/ 4271940 w 4958557"/>
              <a:gd name="connsiteY511" fmla="*/ 187375 h 2611386"/>
              <a:gd name="connsiteX512" fmla="*/ 4220363 w 4958557"/>
              <a:gd name="connsiteY512" fmla="*/ 206392 h 2611386"/>
              <a:gd name="connsiteX513" fmla="*/ 4192126 w 4958557"/>
              <a:gd name="connsiteY513" fmla="*/ 216477 h 2611386"/>
              <a:gd name="connsiteX514" fmla="*/ 4190397 w 4958557"/>
              <a:gd name="connsiteY514" fmla="*/ 216765 h 2611386"/>
              <a:gd name="connsiteX515" fmla="*/ 4169939 w 4958557"/>
              <a:gd name="connsiteY515" fmla="*/ 223104 h 2611386"/>
              <a:gd name="connsiteX516" fmla="*/ 4158702 w 4958557"/>
              <a:gd name="connsiteY516" fmla="*/ 225121 h 2611386"/>
              <a:gd name="connsiteX517" fmla="*/ 4151786 w 4958557"/>
              <a:gd name="connsiteY517" fmla="*/ 225986 h 2611386"/>
              <a:gd name="connsiteX518" fmla="*/ 4157261 w 4958557"/>
              <a:gd name="connsiteY518" fmla="*/ 219935 h 2611386"/>
              <a:gd name="connsiteX519" fmla="*/ 4163024 w 4958557"/>
              <a:gd name="connsiteY519" fmla="*/ 219070 h 2611386"/>
              <a:gd name="connsiteX520" fmla="*/ 4189244 w 4958557"/>
              <a:gd name="connsiteY520" fmla="*/ 214748 h 2611386"/>
              <a:gd name="connsiteX521" fmla="*/ 4236787 w 4958557"/>
              <a:gd name="connsiteY521" fmla="*/ 191986 h 2611386"/>
              <a:gd name="connsiteX522" fmla="*/ 4237940 w 4958557"/>
              <a:gd name="connsiteY522" fmla="*/ 191409 h 2611386"/>
              <a:gd name="connsiteX523" fmla="*/ 4256957 w 4958557"/>
              <a:gd name="connsiteY523" fmla="*/ 184782 h 2611386"/>
              <a:gd name="connsiteX524" fmla="*/ 4266177 w 4958557"/>
              <a:gd name="connsiteY524" fmla="*/ 175850 h 2611386"/>
              <a:gd name="connsiteX525" fmla="*/ 4295279 w 4958557"/>
              <a:gd name="connsiteY525" fmla="*/ 165765 h 2611386"/>
              <a:gd name="connsiteX526" fmla="*/ 4309686 w 4958557"/>
              <a:gd name="connsiteY526" fmla="*/ 166053 h 2611386"/>
              <a:gd name="connsiteX527" fmla="*/ 4316025 w 4958557"/>
              <a:gd name="connsiteY527" fmla="*/ 154240 h 2611386"/>
              <a:gd name="connsiteX528" fmla="*/ 4321499 w 4958557"/>
              <a:gd name="connsiteY528" fmla="*/ 152799 h 2611386"/>
              <a:gd name="connsiteX529" fmla="*/ 4324813 w 4958557"/>
              <a:gd name="connsiteY529" fmla="*/ 148693 h 2611386"/>
              <a:gd name="connsiteX530" fmla="*/ 4317753 w 4958557"/>
              <a:gd name="connsiteY530" fmla="*/ 130900 h 2611386"/>
              <a:gd name="connsiteX531" fmla="*/ 4311702 w 4958557"/>
              <a:gd name="connsiteY531" fmla="*/ 134069 h 2611386"/>
              <a:gd name="connsiteX532" fmla="*/ 4310838 w 4958557"/>
              <a:gd name="connsiteY532" fmla="*/ 132340 h 2611386"/>
              <a:gd name="connsiteX533" fmla="*/ 4317753 w 4958557"/>
              <a:gd name="connsiteY533" fmla="*/ 130900 h 2611386"/>
              <a:gd name="connsiteX534" fmla="*/ 4382295 w 4958557"/>
              <a:gd name="connsiteY534" fmla="*/ 130036 h 2611386"/>
              <a:gd name="connsiteX535" fmla="*/ 4392092 w 4958557"/>
              <a:gd name="connsiteY535" fmla="*/ 133493 h 2611386"/>
              <a:gd name="connsiteX536" fmla="*/ 4381143 w 4958557"/>
              <a:gd name="connsiteY536" fmla="*/ 134934 h 2611386"/>
              <a:gd name="connsiteX537" fmla="*/ 4362414 w 4958557"/>
              <a:gd name="connsiteY537" fmla="*/ 140408 h 2611386"/>
              <a:gd name="connsiteX538" fmla="*/ 4348583 w 4958557"/>
              <a:gd name="connsiteY538" fmla="*/ 149053 h 2611386"/>
              <a:gd name="connsiteX539" fmla="*/ 4343685 w 4958557"/>
              <a:gd name="connsiteY539" fmla="*/ 148476 h 2611386"/>
              <a:gd name="connsiteX540" fmla="*/ 4344549 w 4958557"/>
              <a:gd name="connsiteY540" fmla="*/ 143002 h 2611386"/>
              <a:gd name="connsiteX541" fmla="*/ 4362414 w 4958557"/>
              <a:gd name="connsiteY541" fmla="*/ 137239 h 2611386"/>
              <a:gd name="connsiteX542" fmla="*/ 4378838 w 4958557"/>
              <a:gd name="connsiteY542" fmla="*/ 130612 h 2611386"/>
              <a:gd name="connsiteX543" fmla="*/ 4382295 w 4958557"/>
              <a:gd name="connsiteY543" fmla="*/ 130036 h 2611386"/>
              <a:gd name="connsiteX544" fmla="*/ 4679654 w 4958557"/>
              <a:gd name="connsiteY544" fmla="*/ 54760 h 2611386"/>
              <a:gd name="connsiteX545" fmla="*/ 4686280 w 4958557"/>
              <a:gd name="connsiteY545" fmla="*/ 55985 h 2611386"/>
              <a:gd name="connsiteX546" fmla="*/ 4674755 w 4958557"/>
              <a:gd name="connsiteY546" fmla="*/ 58290 h 2611386"/>
              <a:gd name="connsiteX547" fmla="*/ 4679654 w 4958557"/>
              <a:gd name="connsiteY547" fmla="*/ 54760 h 2611386"/>
              <a:gd name="connsiteX548" fmla="*/ 4777332 w 4958557"/>
              <a:gd name="connsiteY548" fmla="*/ 30340 h 2611386"/>
              <a:gd name="connsiteX549" fmla="*/ 4777332 w 4958557"/>
              <a:gd name="connsiteY549" fmla="*/ 33222 h 2611386"/>
              <a:gd name="connsiteX550" fmla="*/ 4767536 w 4958557"/>
              <a:gd name="connsiteY550" fmla="*/ 34086 h 2611386"/>
              <a:gd name="connsiteX551" fmla="*/ 4777332 w 4958557"/>
              <a:gd name="connsiteY551" fmla="*/ 30340 h 2611386"/>
              <a:gd name="connsiteX552" fmla="*/ 4838993 w 4958557"/>
              <a:gd name="connsiteY552" fmla="*/ 14492 h 2611386"/>
              <a:gd name="connsiteX553" fmla="*/ 4840434 w 4958557"/>
              <a:gd name="connsiteY553" fmla="*/ 16509 h 2611386"/>
              <a:gd name="connsiteX554" fmla="*/ 4836976 w 4958557"/>
              <a:gd name="connsiteY554" fmla="*/ 18815 h 2611386"/>
              <a:gd name="connsiteX555" fmla="*/ 4834383 w 4958557"/>
              <a:gd name="connsiteY555" fmla="*/ 16221 h 2611386"/>
              <a:gd name="connsiteX556" fmla="*/ 4838993 w 4958557"/>
              <a:gd name="connsiteY556" fmla="*/ 14492 h 2611386"/>
              <a:gd name="connsiteX557" fmla="*/ 4887978 w 4958557"/>
              <a:gd name="connsiteY557" fmla="*/ 85 h 2611386"/>
              <a:gd name="connsiteX558" fmla="*/ 4881639 w 4958557"/>
              <a:gd name="connsiteY558" fmla="*/ 6136 h 2611386"/>
              <a:gd name="connsiteX559" fmla="*/ 4893164 w 4958557"/>
              <a:gd name="connsiteY559" fmla="*/ 2102 h 2611386"/>
              <a:gd name="connsiteX560" fmla="*/ 4878757 w 4958557"/>
              <a:gd name="connsiteY560" fmla="*/ 12763 h 2611386"/>
              <a:gd name="connsiteX561" fmla="*/ 4836689 w 4958557"/>
              <a:gd name="connsiteY561" fmla="*/ 41289 h 2611386"/>
              <a:gd name="connsiteX562" fmla="*/ 4821994 w 4958557"/>
              <a:gd name="connsiteY562" fmla="*/ 58001 h 2611386"/>
              <a:gd name="connsiteX563" fmla="*/ 4811045 w 4958557"/>
              <a:gd name="connsiteY563" fmla="*/ 66357 h 2611386"/>
              <a:gd name="connsiteX564" fmla="*/ 4809316 w 4958557"/>
              <a:gd name="connsiteY564" fmla="*/ 69238 h 2611386"/>
              <a:gd name="connsiteX565" fmla="*/ 4778197 w 4958557"/>
              <a:gd name="connsiteY565" fmla="*/ 89408 h 2611386"/>
              <a:gd name="connsiteX566" fmla="*/ 4768689 w 4958557"/>
              <a:gd name="connsiteY566" fmla="*/ 95459 h 2611386"/>
              <a:gd name="connsiteX567" fmla="*/ 4764367 w 4958557"/>
              <a:gd name="connsiteY567" fmla="*/ 97476 h 2611386"/>
              <a:gd name="connsiteX568" fmla="*/ 4762350 w 4958557"/>
              <a:gd name="connsiteY568" fmla="*/ 106408 h 2611386"/>
              <a:gd name="connsiteX569" fmla="*/ 4746790 w 4958557"/>
              <a:gd name="connsiteY569" fmla="*/ 113323 h 2611386"/>
              <a:gd name="connsiteX570" fmla="*/ 4734112 w 4958557"/>
              <a:gd name="connsiteY570" fmla="*/ 130035 h 2611386"/>
              <a:gd name="connsiteX571" fmla="*/ 4698671 w 4958557"/>
              <a:gd name="connsiteY571" fmla="*/ 157696 h 2611386"/>
              <a:gd name="connsiteX572" fmla="*/ 4680231 w 4958557"/>
              <a:gd name="connsiteY572" fmla="*/ 170951 h 2611386"/>
              <a:gd name="connsiteX573" fmla="*/ 4676485 w 4958557"/>
              <a:gd name="connsiteY573" fmla="*/ 183053 h 2611386"/>
              <a:gd name="connsiteX574" fmla="*/ 4688587 w 4958557"/>
              <a:gd name="connsiteY574" fmla="*/ 179883 h 2611386"/>
              <a:gd name="connsiteX575" fmla="*/ 4711638 w 4958557"/>
              <a:gd name="connsiteY575" fmla="*/ 160002 h 2611386"/>
              <a:gd name="connsiteX576" fmla="*/ 4733248 w 4958557"/>
              <a:gd name="connsiteY576" fmla="*/ 146747 h 2611386"/>
              <a:gd name="connsiteX577" fmla="*/ 4777621 w 4958557"/>
              <a:gd name="connsiteY577" fmla="*/ 114764 h 2611386"/>
              <a:gd name="connsiteX578" fmla="*/ 4841011 w 4958557"/>
              <a:gd name="connsiteY578" fmla="*/ 72696 h 2611386"/>
              <a:gd name="connsiteX579" fmla="*/ 4847926 w 4958557"/>
              <a:gd name="connsiteY579" fmla="*/ 60018 h 2611386"/>
              <a:gd name="connsiteX580" fmla="*/ 4843604 w 4958557"/>
              <a:gd name="connsiteY580" fmla="*/ 71543 h 2611386"/>
              <a:gd name="connsiteX581" fmla="*/ 4875011 w 4958557"/>
              <a:gd name="connsiteY581" fmla="*/ 49933 h 2611386"/>
              <a:gd name="connsiteX582" fmla="*/ 4887401 w 4958557"/>
              <a:gd name="connsiteY582" fmla="*/ 41289 h 2611386"/>
              <a:gd name="connsiteX583" fmla="*/ 4895469 w 4958557"/>
              <a:gd name="connsiteY583" fmla="*/ 41289 h 2611386"/>
              <a:gd name="connsiteX584" fmla="*/ 4892012 w 4958557"/>
              <a:gd name="connsiteY584" fmla="*/ 48204 h 2611386"/>
              <a:gd name="connsiteX585" fmla="*/ 4891147 w 4958557"/>
              <a:gd name="connsiteY585" fmla="*/ 52814 h 2611386"/>
              <a:gd name="connsiteX586" fmla="*/ 4896910 w 4958557"/>
              <a:gd name="connsiteY586" fmla="*/ 51374 h 2611386"/>
              <a:gd name="connsiteX587" fmla="*/ 4901808 w 4958557"/>
              <a:gd name="connsiteY587" fmla="*/ 37255 h 2611386"/>
              <a:gd name="connsiteX588" fmla="*/ 4910452 w 4958557"/>
              <a:gd name="connsiteY588" fmla="*/ 26882 h 2611386"/>
              <a:gd name="connsiteX589" fmla="*/ 4917944 w 4958557"/>
              <a:gd name="connsiteY589" fmla="*/ 31204 h 2611386"/>
              <a:gd name="connsiteX590" fmla="*/ 4915639 w 4958557"/>
              <a:gd name="connsiteY590" fmla="*/ 39848 h 2611386"/>
              <a:gd name="connsiteX591" fmla="*/ 4919961 w 4958557"/>
              <a:gd name="connsiteY591" fmla="*/ 52526 h 2611386"/>
              <a:gd name="connsiteX592" fmla="*/ 4924571 w 4958557"/>
              <a:gd name="connsiteY592" fmla="*/ 62611 h 2611386"/>
              <a:gd name="connsiteX593" fmla="*/ 4917368 w 4958557"/>
              <a:gd name="connsiteY593" fmla="*/ 74425 h 2611386"/>
              <a:gd name="connsiteX594" fmla="*/ 4925435 w 4958557"/>
              <a:gd name="connsiteY594" fmla="*/ 91137 h 2611386"/>
              <a:gd name="connsiteX595" fmla="*/ 4931775 w 4958557"/>
              <a:gd name="connsiteY595" fmla="*/ 102662 h 2611386"/>
              <a:gd name="connsiteX596" fmla="*/ 4932639 w 4958557"/>
              <a:gd name="connsiteY596" fmla="*/ 120239 h 2611386"/>
              <a:gd name="connsiteX597" fmla="*/ 4931775 w 4958557"/>
              <a:gd name="connsiteY597" fmla="*/ 128018 h 2611386"/>
              <a:gd name="connsiteX598" fmla="*/ 4929758 w 4958557"/>
              <a:gd name="connsiteY598" fmla="*/ 135798 h 2611386"/>
              <a:gd name="connsiteX599" fmla="*/ 4937249 w 4958557"/>
              <a:gd name="connsiteY599" fmla="*/ 135510 h 2611386"/>
              <a:gd name="connsiteX600" fmla="*/ 4948486 w 4958557"/>
              <a:gd name="connsiteY600" fmla="*/ 133781 h 2611386"/>
              <a:gd name="connsiteX601" fmla="*/ 4949639 w 4958557"/>
              <a:gd name="connsiteY601" fmla="*/ 151646 h 2611386"/>
              <a:gd name="connsiteX602" fmla="*/ 4942724 w 4958557"/>
              <a:gd name="connsiteY602" fmla="*/ 163459 h 2611386"/>
              <a:gd name="connsiteX603" fmla="*/ 4948775 w 4958557"/>
              <a:gd name="connsiteY603" fmla="*/ 166341 h 2611386"/>
              <a:gd name="connsiteX604" fmla="*/ 4958283 w 4958557"/>
              <a:gd name="connsiteY604" fmla="*/ 165764 h 2611386"/>
              <a:gd name="connsiteX605" fmla="*/ 4953385 w 4958557"/>
              <a:gd name="connsiteY605" fmla="*/ 167493 h 2611386"/>
              <a:gd name="connsiteX606" fmla="*/ 4954537 w 4958557"/>
              <a:gd name="connsiteY606" fmla="*/ 174697 h 2611386"/>
              <a:gd name="connsiteX607" fmla="*/ 4930622 w 4958557"/>
              <a:gd name="connsiteY607" fmla="*/ 201205 h 2611386"/>
              <a:gd name="connsiteX608" fmla="*/ 4929469 w 4958557"/>
              <a:gd name="connsiteY608" fmla="*/ 214460 h 2611386"/>
              <a:gd name="connsiteX609" fmla="*/ 4929758 w 4958557"/>
              <a:gd name="connsiteY609" fmla="*/ 223392 h 2611386"/>
              <a:gd name="connsiteX610" fmla="*/ 4909300 w 4958557"/>
              <a:gd name="connsiteY610" fmla="*/ 252782 h 2611386"/>
              <a:gd name="connsiteX611" fmla="*/ 4891724 w 4958557"/>
              <a:gd name="connsiteY611" fmla="*/ 266324 h 2611386"/>
              <a:gd name="connsiteX612" fmla="*/ 4892588 w 4958557"/>
              <a:gd name="connsiteY612" fmla="*/ 268629 h 2611386"/>
              <a:gd name="connsiteX613" fmla="*/ 4909300 w 4958557"/>
              <a:gd name="connsiteY613" fmla="*/ 270358 h 2611386"/>
              <a:gd name="connsiteX614" fmla="*/ 4898927 w 4958557"/>
              <a:gd name="connsiteY614" fmla="*/ 278426 h 2611386"/>
              <a:gd name="connsiteX615" fmla="*/ 4896334 w 4958557"/>
              <a:gd name="connsiteY615" fmla="*/ 285341 h 2611386"/>
              <a:gd name="connsiteX616" fmla="*/ 4898927 w 4958557"/>
              <a:gd name="connsiteY616" fmla="*/ 298308 h 2611386"/>
              <a:gd name="connsiteX617" fmla="*/ 4890283 w 4958557"/>
              <a:gd name="connsiteY617" fmla="*/ 304935 h 2611386"/>
              <a:gd name="connsiteX618" fmla="*/ 4886249 w 4958557"/>
              <a:gd name="connsiteY618" fmla="*/ 310409 h 2611386"/>
              <a:gd name="connsiteX619" fmla="*/ 4893452 w 4958557"/>
              <a:gd name="connsiteY619" fmla="*/ 311562 h 2611386"/>
              <a:gd name="connsiteX620" fmla="*/ 4896046 w 4958557"/>
              <a:gd name="connsiteY620" fmla="*/ 315308 h 2611386"/>
              <a:gd name="connsiteX621" fmla="*/ 4906707 w 4958557"/>
              <a:gd name="connsiteY621" fmla="*/ 316460 h 2611386"/>
              <a:gd name="connsiteX622" fmla="*/ 4910452 w 4958557"/>
              <a:gd name="connsiteY622" fmla="*/ 319630 h 2611386"/>
              <a:gd name="connsiteX623" fmla="*/ 4894893 w 4958557"/>
              <a:gd name="connsiteY623" fmla="*/ 333748 h 2611386"/>
              <a:gd name="connsiteX624" fmla="*/ 4888266 w 4958557"/>
              <a:gd name="connsiteY624" fmla="*/ 343833 h 2611386"/>
              <a:gd name="connsiteX625" fmla="*/ 4896622 w 4958557"/>
              <a:gd name="connsiteY625" fmla="*/ 345274 h 2611386"/>
              <a:gd name="connsiteX626" fmla="*/ 4909300 w 4958557"/>
              <a:gd name="connsiteY626" fmla="*/ 346715 h 2611386"/>
              <a:gd name="connsiteX627" fmla="*/ 4897486 w 4958557"/>
              <a:gd name="connsiteY627" fmla="*/ 362850 h 2611386"/>
              <a:gd name="connsiteX628" fmla="*/ 4892300 w 4958557"/>
              <a:gd name="connsiteY628" fmla="*/ 369766 h 2611386"/>
              <a:gd name="connsiteX629" fmla="*/ 4890571 w 4958557"/>
              <a:gd name="connsiteY629" fmla="*/ 378986 h 2611386"/>
              <a:gd name="connsiteX630" fmla="*/ 4887113 w 4958557"/>
              <a:gd name="connsiteY630" fmla="*/ 389647 h 2611386"/>
              <a:gd name="connsiteX631" fmla="*/ 4895469 w 4958557"/>
              <a:gd name="connsiteY631" fmla="*/ 387630 h 2611386"/>
              <a:gd name="connsiteX632" fmla="*/ 4904978 w 4958557"/>
              <a:gd name="connsiteY632" fmla="*/ 388783 h 2611386"/>
              <a:gd name="connsiteX633" fmla="*/ 4904978 w 4958557"/>
              <a:gd name="connsiteY633" fmla="*/ 389935 h 2611386"/>
              <a:gd name="connsiteX634" fmla="*/ 4904113 w 4958557"/>
              <a:gd name="connsiteY634" fmla="*/ 390800 h 2611386"/>
              <a:gd name="connsiteX635" fmla="*/ 4900080 w 4958557"/>
              <a:gd name="connsiteY635" fmla="*/ 407512 h 2611386"/>
              <a:gd name="connsiteX636" fmla="*/ 4883079 w 4958557"/>
              <a:gd name="connsiteY636" fmla="*/ 413851 h 2611386"/>
              <a:gd name="connsiteX637" fmla="*/ 4878181 w 4958557"/>
              <a:gd name="connsiteY637" fmla="*/ 421054 h 2611386"/>
              <a:gd name="connsiteX638" fmla="*/ 4879333 w 4958557"/>
              <a:gd name="connsiteY638" fmla="*/ 428546 h 2611386"/>
              <a:gd name="connsiteX639" fmla="*/ 4881062 w 4958557"/>
              <a:gd name="connsiteY639" fmla="*/ 427681 h 2611386"/>
              <a:gd name="connsiteX640" fmla="*/ 4898062 w 4958557"/>
              <a:gd name="connsiteY640" fmla="*/ 415868 h 2611386"/>
              <a:gd name="connsiteX641" fmla="*/ 4912757 w 4958557"/>
              <a:gd name="connsiteY641" fmla="*/ 406071 h 2611386"/>
              <a:gd name="connsiteX642" fmla="*/ 4918520 w 4958557"/>
              <a:gd name="connsiteY642" fmla="*/ 408952 h 2611386"/>
              <a:gd name="connsiteX643" fmla="*/ 4912469 w 4958557"/>
              <a:gd name="connsiteY643" fmla="*/ 420766 h 2611386"/>
              <a:gd name="connsiteX644" fmla="*/ 4882215 w 4958557"/>
              <a:gd name="connsiteY644" fmla="*/ 443817 h 2611386"/>
              <a:gd name="connsiteX645" fmla="*/ 4883944 w 4958557"/>
              <a:gd name="connsiteY645" fmla="*/ 443529 h 2611386"/>
              <a:gd name="connsiteX646" fmla="*/ 4895181 w 4958557"/>
              <a:gd name="connsiteY646" fmla="*/ 441800 h 2611386"/>
              <a:gd name="connsiteX647" fmla="*/ 4896334 w 4958557"/>
              <a:gd name="connsiteY647" fmla="*/ 459664 h 2611386"/>
              <a:gd name="connsiteX648" fmla="*/ 4889418 w 4958557"/>
              <a:gd name="connsiteY648" fmla="*/ 471478 h 2611386"/>
              <a:gd name="connsiteX649" fmla="*/ 4895469 w 4958557"/>
              <a:gd name="connsiteY649" fmla="*/ 474359 h 2611386"/>
              <a:gd name="connsiteX650" fmla="*/ 4904978 w 4958557"/>
              <a:gd name="connsiteY650" fmla="*/ 473783 h 2611386"/>
              <a:gd name="connsiteX651" fmla="*/ 4899503 w 4958557"/>
              <a:gd name="connsiteY651" fmla="*/ 477817 h 2611386"/>
              <a:gd name="connsiteX652" fmla="*/ 4900656 w 4958557"/>
              <a:gd name="connsiteY652" fmla="*/ 485021 h 2611386"/>
              <a:gd name="connsiteX653" fmla="*/ 4876740 w 4958557"/>
              <a:gd name="connsiteY653" fmla="*/ 511529 h 2611386"/>
              <a:gd name="connsiteX654" fmla="*/ 4875588 w 4958557"/>
              <a:gd name="connsiteY654" fmla="*/ 524784 h 2611386"/>
              <a:gd name="connsiteX655" fmla="*/ 4875876 w 4958557"/>
              <a:gd name="connsiteY655" fmla="*/ 533716 h 2611386"/>
              <a:gd name="connsiteX656" fmla="*/ 4855418 w 4958557"/>
              <a:gd name="connsiteY656" fmla="*/ 563106 h 2611386"/>
              <a:gd name="connsiteX657" fmla="*/ 4837842 w 4958557"/>
              <a:gd name="connsiteY657" fmla="*/ 576648 h 2611386"/>
              <a:gd name="connsiteX658" fmla="*/ 4838706 w 4958557"/>
              <a:gd name="connsiteY658" fmla="*/ 578953 h 2611386"/>
              <a:gd name="connsiteX659" fmla="*/ 4855418 w 4958557"/>
              <a:gd name="connsiteY659" fmla="*/ 580682 h 2611386"/>
              <a:gd name="connsiteX660" fmla="*/ 4845045 w 4958557"/>
              <a:gd name="connsiteY660" fmla="*/ 588750 h 2611386"/>
              <a:gd name="connsiteX661" fmla="*/ 4842452 w 4958557"/>
              <a:gd name="connsiteY661" fmla="*/ 595665 h 2611386"/>
              <a:gd name="connsiteX662" fmla="*/ 4845045 w 4958557"/>
              <a:gd name="connsiteY662" fmla="*/ 608631 h 2611386"/>
              <a:gd name="connsiteX663" fmla="*/ 4836401 w 4958557"/>
              <a:gd name="connsiteY663" fmla="*/ 615259 h 2611386"/>
              <a:gd name="connsiteX664" fmla="*/ 4832367 w 4958557"/>
              <a:gd name="connsiteY664" fmla="*/ 620733 h 2611386"/>
              <a:gd name="connsiteX665" fmla="*/ 4839571 w 4958557"/>
              <a:gd name="connsiteY665" fmla="*/ 621886 h 2611386"/>
              <a:gd name="connsiteX666" fmla="*/ 4842164 w 4958557"/>
              <a:gd name="connsiteY666" fmla="*/ 625632 h 2611386"/>
              <a:gd name="connsiteX667" fmla="*/ 4852825 w 4958557"/>
              <a:gd name="connsiteY667" fmla="*/ 626784 h 2611386"/>
              <a:gd name="connsiteX668" fmla="*/ 4856571 w 4958557"/>
              <a:gd name="connsiteY668" fmla="*/ 629954 h 2611386"/>
              <a:gd name="connsiteX669" fmla="*/ 4841011 w 4958557"/>
              <a:gd name="connsiteY669" fmla="*/ 644072 h 2611386"/>
              <a:gd name="connsiteX670" fmla="*/ 4834384 w 4958557"/>
              <a:gd name="connsiteY670" fmla="*/ 654157 h 2611386"/>
              <a:gd name="connsiteX671" fmla="*/ 4842740 w 4958557"/>
              <a:gd name="connsiteY671" fmla="*/ 655598 h 2611386"/>
              <a:gd name="connsiteX672" fmla="*/ 4855418 w 4958557"/>
              <a:gd name="connsiteY672" fmla="*/ 657039 h 2611386"/>
              <a:gd name="connsiteX673" fmla="*/ 4843604 w 4958557"/>
              <a:gd name="connsiteY673" fmla="*/ 673174 h 2611386"/>
              <a:gd name="connsiteX674" fmla="*/ 4838418 w 4958557"/>
              <a:gd name="connsiteY674" fmla="*/ 680090 h 2611386"/>
              <a:gd name="connsiteX675" fmla="*/ 4836689 w 4958557"/>
              <a:gd name="connsiteY675" fmla="*/ 689310 h 2611386"/>
              <a:gd name="connsiteX676" fmla="*/ 4833232 w 4958557"/>
              <a:gd name="connsiteY676" fmla="*/ 699971 h 2611386"/>
              <a:gd name="connsiteX677" fmla="*/ 4841588 w 4958557"/>
              <a:gd name="connsiteY677" fmla="*/ 697954 h 2611386"/>
              <a:gd name="connsiteX678" fmla="*/ 4851096 w 4958557"/>
              <a:gd name="connsiteY678" fmla="*/ 699107 h 2611386"/>
              <a:gd name="connsiteX679" fmla="*/ 4851096 w 4958557"/>
              <a:gd name="connsiteY679" fmla="*/ 700259 h 2611386"/>
              <a:gd name="connsiteX680" fmla="*/ 4850232 w 4958557"/>
              <a:gd name="connsiteY680" fmla="*/ 701124 h 2611386"/>
              <a:gd name="connsiteX681" fmla="*/ 4846198 w 4958557"/>
              <a:gd name="connsiteY681" fmla="*/ 717836 h 2611386"/>
              <a:gd name="connsiteX682" fmla="*/ 4842740 w 4958557"/>
              <a:gd name="connsiteY682" fmla="*/ 720141 h 2611386"/>
              <a:gd name="connsiteX683" fmla="*/ 4838130 w 4958557"/>
              <a:gd name="connsiteY683" fmla="*/ 723310 h 2611386"/>
              <a:gd name="connsiteX684" fmla="*/ 4838706 w 4958557"/>
              <a:gd name="connsiteY684" fmla="*/ 728785 h 2611386"/>
              <a:gd name="connsiteX685" fmla="*/ 4843893 w 4958557"/>
              <a:gd name="connsiteY685" fmla="*/ 726480 h 2611386"/>
              <a:gd name="connsiteX686" fmla="*/ 4858588 w 4958557"/>
              <a:gd name="connsiteY686" fmla="*/ 716683 h 2611386"/>
              <a:gd name="connsiteX687" fmla="*/ 4864350 w 4958557"/>
              <a:gd name="connsiteY687" fmla="*/ 719564 h 2611386"/>
              <a:gd name="connsiteX688" fmla="*/ 4858300 w 4958557"/>
              <a:gd name="connsiteY688" fmla="*/ 731378 h 2611386"/>
              <a:gd name="connsiteX689" fmla="*/ 4835249 w 4958557"/>
              <a:gd name="connsiteY689" fmla="*/ 750107 h 2611386"/>
              <a:gd name="connsiteX690" fmla="*/ 4838130 w 4958557"/>
              <a:gd name="connsiteY690" fmla="*/ 762209 h 2611386"/>
              <a:gd name="connsiteX691" fmla="*/ 4841299 w 4958557"/>
              <a:gd name="connsiteY691" fmla="*/ 771429 h 2611386"/>
              <a:gd name="connsiteX692" fmla="*/ 4839571 w 4958557"/>
              <a:gd name="connsiteY692" fmla="*/ 784395 h 2611386"/>
              <a:gd name="connsiteX693" fmla="*/ 4837842 w 4958557"/>
              <a:gd name="connsiteY693" fmla="*/ 789870 h 2611386"/>
              <a:gd name="connsiteX694" fmla="*/ 4835249 w 4958557"/>
              <a:gd name="connsiteY694" fmla="*/ 795345 h 2611386"/>
              <a:gd name="connsiteX695" fmla="*/ 4840723 w 4958557"/>
              <a:gd name="connsiteY695" fmla="*/ 796209 h 2611386"/>
              <a:gd name="connsiteX696" fmla="*/ 4849079 w 4958557"/>
              <a:gd name="connsiteY696" fmla="*/ 796497 h 2611386"/>
              <a:gd name="connsiteX697" fmla="*/ 4847638 w 4958557"/>
              <a:gd name="connsiteY697" fmla="*/ 809751 h 2611386"/>
              <a:gd name="connsiteX698" fmla="*/ 4841011 w 4958557"/>
              <a:gd name="connsiteY698" fmla="*/ 817531 h 2611386"/>
              <a:gd name="connsiteX699" fmla="*/ 4845045 w 4958557"/>
              <a:gd name="connsiteY699" fmla="*/ 820701 h 2611386"/>
              <a:gd name="connsiteX700" fmla="*/ 4851960 w 4958557"/>
              <a:gd name="connsiteY700" fmla="*/ 821565 h 2611386"/>
              <a:gd name="connsiteX701" fmla="*/ 4847350 w 4958557"/>
              <a:gd name="connsiteY701" fmla="*/ 823870 h 2611386"/>
              <a:gd name="connsiteX702" fmla="*/ 4847062 w 4958557"/>
              <a:gd name="connsiteY702" fmla="*/ 829345 h 2611386"/>
              <a:gd name="connsiteX703" fmla="*/ 4826028 w 4958557"/>
              <a:gd name="connsiteY703" fmla="*/ 845480 h 2611386"/>
              <a:gd name="connsiteX704" fmla="*/ 4823435 w 4958557"/>
              <a:gd name="connsiteY704" fmla="*/ 854989 h 2611386"/>
              <a:gd name="connsiteX705" fmla="*/ 4822571 w 4958557"/>
              <a:gd name="connsiteY705" fmla="*/ 861616 h 2611386"/>
              <a:gd name="connsiteX706" fmla="*/ 4803554 w 4958557"/>
              <a:gd name="connsiteY706" fmla="*/ 880345 h 2611386"/>
              <a:gd name="connsiteX707" fmla="*/ 4788858 w 4958557"/>
              <a:gd name="connsiteY707" fmla="*/ 888125 h 2611386"/>
              <a:gd name="connsiteX708" fmla="*/ 4789147 w 4958557"/>
              <a:gd name="connsiteY708" fmla="*/ 889854 h 2611386"/>
              <a:gd name="connsiteX709" fmla="*/ 4801248 w 4958557"/>
              <a:gd name="connsiteY709" fmla="*/ 893311 h 2611386"/>
              <a:gd name="connsiteX710" fmla="*/ 4792604 w 4958557"/>
              <a:gd name="connsiteY710" fmla="*/ 897921 h 2611386"/>
              <a:gd name="connsiteX711" fmla="*/ 4789723 w 4958557"/>
              <a:gd name="connsiteY711" fmla="*/ 902532 h 2611386"/>
              <a:gd name="connsiteX712" fmla="*/ 4789723 w 4958557"/>
              <a:gd name="connsiteY712" fmla="*/ 912328 h 2611386"/>
              <a:gd name="connsiteX713" fmla="*/ 4782519 w 4958557"/>
              <a:gd name="connsiteY713" fmla="*/ 916074 h 2611386"/>
              <a:gd name="connsiteX714" fmla="*/ 4778773 w 4958557"/>
              <a:gd name="connsiteY714" fmla="*/ 919532 h 2611386"/>
              <a:gd name="connsiteX715" fmla="*/ 4783960 w 4958557"/>
              <a:gd name="connsiteY715" fmla="*/ 921261 h 2611386"/>
              <a:gd name="connsiteX716" fmla="*/ 4785401 w 4958557"/>
              <a:gd name="connsiteY716" fmla="*/ 924430 h 2611386"/>
              <a:gd name="connsiteX717" fmla="*/ 4793180 w 4958557"/>
              <a:gd name="connsiteY717" fmla="*/ 926735 h 2611386"/>
              <a:gd name="connsiteX718" fmla="*/ 4795486 w 4958557"/>
              <a:gd name="connsiteY718" fmla="*/ 929616 h 2611386"/>
              <a:gd name="connsiteX719" fmla="*/ 4782231 w 4958557"/>
              <a:gd name="connsiteY719" fmla="*/ 937973 h 2611386"/>
              <a:gd name="connsiteX720" fmla="*/ 4775892 w 4958557"/>
              <a:gd name="connsiteY720" fmla="*/ 944312 h 2611386"/>
              <a:gd name="connsiteX721" fmla="*/ 4781943 w 4958557"/>
              <a:gd name="connsiteY721" fmla="*/ 946329 h 2611386"/>
              <a:gd name="connsiteX722" fmla="*/ 4790875 w 4958557"/>
              <a:gd name="connsiteY722" fmla="*/ 949210 h 2611386"/>
              <a:gd name="connsiteX723" fmla="*/ 4779926 w 4958557"/>
              <a:gd name="connsiteY723" fmla="*/ 959583 h 2611386"/>
              <a:gd name="connsiteX724" fmla="*/ 4775028 w 4958557"/>
              <a:gd name="connsiteY724" fmla="*/ 963905 h 2611386"/>
              <a:gd name="connsiteX725" fmla="*/ 4772435 w 4958557"/>
              <a:gd name="connsiteY725" fmla="*/ 970532 h 2611386"/>
              <a:gd name="connsiteX726" fmla="*/ 4768689 w 4958557"/>
              <a:gd name="connsiteY726" fmla="*/ 977735 h 2611386"/>
              <a:gd name="connsiteX727" fmla="*/ 4775028 w 4958557"/>
              <a:gd name="connsiteY727" fmla="*/ 977447 h 2611386"/>
              <a:gd name="connsiteX728" fmla="*/ 4781943 w 4958557"/>
              <a:gd name="connsiteY728" fmla="*/ 979464 h 2611386"/>
              <a:gd name="connsiteX729" fmla="*/ 4781655 w 4958557"/>
              <a:gd name="connsiteY729" fmla="*/ 980329 h 2611386"/>
              <a:gd name="connsiteX730" fmla="*/ 4780791 w 4958557"/>
              <a:gd name="connsiteY730" fmla="*/ 980905 h 2611386"/>
              <a:gd name="connsiteX731" fmla="*/ 4775604 w 4958557"/>
              <a:gd name="connsiteY731" fmla="*/ 992430 h 2611386"/>
              <a:gd name="connsiteX732" fmla="*/ 4762350 w 4958557"/>
              <a:gd name="connsiteY732" fmla="*/ 994736 h 2611386"/>
              <a:gd name="connsiteX733" fmla="*/ 4756299 w 4958557"/>
              <a:gd name="connsiteY733" fmla="*/ 1001939 h 2611386"/>
              <a:gd name="connsiteX734" fmla="*/ 4758892 w 4958557"/>
              <a:gd name="connsiteY734" fmla="*/ 1004532 h 2611386"/>
              <a:gd name="connsiteX735" fmla="*/ 4772723 w 4958557"/>
              <a:gd name="connsiteY735" fmla="*/ 998193 h 2611386"/>
              <a:gd name="connsiteX736" fmla="*/ 4784825 w 4958557"/>
              <a:gd name="connsiteY736" fmla="*/ 993007 h 2611386"/>
              <a:gd name="connsiteX737" fmla="*/ 4788570 w 4958557"/>
              <a:gd name="connsiteY737" fmla="*/ 995888 h 2611386"/>
              <a:gd name="connsiteX738" fmla="*/ 4782519 w 4958557"/>
              <a:gd name="connsiteY738" fmla="*/ 1003668 h 2611386"/>
              <a:gd name="connsiteX739" fmla="*/ 4752265 w 4958557"/>
              <a:gd name="connsiteY739" fmla="*/ 1018651 h 2611386"/>
              <a:gd name="connsiteX740" fmla="*/ 4743621 w 4958557"/>
              <a:gd name="connsiteY740" fmla="*/ 1022973 h 2611386"/>
              <a:gd name="connsiteX741" fmla="*/ 4742468 w 4958557"/>
              <a:gd name="connsiteY741" fmla="*/ 1024702 h 2611386"/>
              <a:gd name="connsiteX742" fmla="*/ 4739299 w 4958557"/>
              <a:gd name="connsiteY742" fmla="*/ 1032193 h 2611386"/>
              <a:gd name="connsiteX743" fmla="*/ 4742180 w 4958557"/>
              <a:gd name="connsiteY743" fmla="*/ 1031041 h 2611386"/>
              <a:gd name="connsiteX744" fmla="*/ 4749384 w 4958557"/>
              <a:gd name="connsiteY744" fmla="*/ 1028736 h 2611386"/>
              <a:gd name="connsiteX745" fmla="*/ 4744197 w 4958557"/>
              <a:gd name="connsiteY745" fmla="*/ 1032482 h 2611386"/>
              <a:gd name="connsiteX746" fmla="*/ 4730943 w 4958557"/>
              <a:gd name="connsiteY746" fmla="*/ 1038821 h 2611386"/>
              <a:gd name="connsiteX747" fmla="*/ 4732383 w 4958557"/>
              <a:gd name="connsiteY747" fmla="*/ 1037092 h 2611386"/>
              <a:gd name="connsiteX748" fmla="*/ 4732095 w 4958557"/>
              <a:gd name="connsiteY748" fmla="*/ 1037092 h 2611386"/>
              <a:gd name="connsiteX749" fmla="*/ 4706163 w 4958557"/>
              <a:gd name="connsiteY749" fmla="*/ 1052075 h 2611386"/>
              <a:gd name="connsiteX750" fmla="*/ 4694061 w 4958557"/>
              <a:gd name="connsiteY750" fmla="*/ 1058126 h 2611386"/>
              <a:gd name="connsiteX751" fmla="*/ 4689739 w 4958557"/>
              <a:gd name="connsiteY751" fmla="*/ 1058414 h 2611386"/>
              <a:gd name="connsiteX752" fmla="*/ 4692332 w 4958557"/>
              <a:gd name="connsiteY752" fmla="*/ 1054092 h 2611386"/>
              <a:gd name="connsiteX753" fmla="*/ 4698383 w 4958557"/>
              <a:gd name="connsiteY753" fmla="*/ 1051211 h 2611386"/>
              <a:gd name="connsiteX754" fmla="*/ 4697807 w 4958557"/>
              <a:gd name="connsiteY754" fmla="*/ 1046888 h 2611386"/>
              <a:gd name="connsiteX755" fmla="*/ 4691756 w 4958557"/>
              <a:gd name="connsiteY755" fmla="*/ 1049770 h 2611386"/>
              <a:gd name="connsiteX756" fmla="*/ 4685417 w 4958557"/>
              <a:gd name="connsiteY756" fmla="*/ 1052651 h 2611386"/>
              <a:gd name="connsiteX757" fmla="*/ 4686570 w 4958557"/>
              <a:gd name="connsiteY757" fmla="*/ 1053228 h 2611386"/>
              <a:gd name="connsiteX758" fmla="*/ 4653722 w 4958557"/>
              <a:gd name="connsiteY758" fmla="*/ 1075990 h 2611386"/>
              <a:gd name="connsiteX759" fmla="*/ 4630671 w 4958557"/>
              <a:gd name="connsiteY759" fmla="*/ 1089821 h 2611386"/>
              <a:gd name="connsiteX760" fmla="*/ 4628078 w 4958557"/>
              <a:gd name="connsiteY760" fmla="*/ 1094143 h 2611386"/>
              <a:gd name="connsiteX761" fmla="*/ 4624908 w 4958557"/>
              <a:gd name="connsiteY761" fmla="*/ 1092990 h 2611386"/>
              <a:gd name="connsiteX762" fmla="*/ 4623756 w 4958557"/>
              <a:gd name="connsiteY762" fmla="*/ 1091550 h 2611386"/>
              <a:gd name="connsiteX763" fmla="*/ 4618569 w 4958557"/>
              <a:gd name="connsiteY763" fmla="*/ 1095296 h 2611386"/>
              <a:gd name="connsiteX764" fmla="*/ 4614824 w 4958557"/>
              <a:gd name="connsiteY764" fmla="*/ 1096448 h 2611386"/>
              <a:gd name="connsiteX765" fmla="*/ 4617993 w 4958557"/>
              <a:gd name="connsiteY765" fmla="*/ 1092990 h 2611386"/>
              <a:gd name="connsiteX766" fmla="*/ 4623179 w 4958557"/>
              <a:gd name="connsiteY766" fmla="*/ 1090109 h 2611386"/>
              <a:gd name="connsiteX767" fmla="*/ 4628366 w 4958557"/>
              <a:gd name="connsiteY767" fmla="*/ 1080024 h 2611386"/>
              <a:gd name="connsiteX768" fmla="*/ 4591484 w 4958557"/>
              <a:gd name="connsiteY768" fmla="*/ 1097601 h 2611386"/>
              <a:gd name="connsiteX769" fmla="*/ 4590620 w 4958557"/>
              <a:gd name="connsiteY769" fmla="*/ 1097889 h 2611386"/>
              <a:gd name="connsiteX770" fmla="*/ 4593501 w 4958557"/>
              <a:gd name="connsiteY770" fmla="*/ 1103363 h 2611386"/>
              <a:gd name="connsiteX771" fmla="*/ 4582264 w 4958557"/>
              <a:gd name="connsiteY771" fmla="*/ 1106533 h 2611386"/>
              <a:gd name="connsiteX772" fmla="*/ 4580535 w 4958557"/>
              <a:gd name="connsiteY772" fmla="*/ 1106245 h 2611386"/>
              <a:gd name="connsiteX773" fmla="*/ 4576789 w 4958557"/>
              <a:gd name="connsiteY773" fmla="*/ 1108550 h 2611386"/>
              <a:gd name="connsiteX774" fmla="*/ 4573044 w 4958557"/>
              <a:gd name="connsiteY774" fmla="*/ 1110855 h 2611386"/>
              <a:gd name="connsiteX775" fmla="*/ 4578806 w 4958557"/>
              <a:gd name="connsiteY775" fmla="*/ 1109414 h 2611386"/>
              <a:gd name="connsiteX776" fmla="*/ 4576789 w 4958557"/>
              <a:gd name="connsiteY776" fmla="*/ 1111143 h 2611386"/>
              <a:gd name="connsiteX777" fmla="*/ 4581976 w 4958557"/>
              <a:gd name="connsiteY777" fmla="*/ 1107685 h 2611386"/>
              <a:gd name="connsiteX778" fmla="*/ 4575060 w 4958557"/>
              <a:gd name="connsiteY778" fmla="*/ 1114889 h 2611386"/>
              <a:gd name="connsiteX779" fmla="*/ 4572179 w 4958557"/>
              <a:gd name="connsiteY779" fmla="*/ 1118635 h 2611386"/>
              <a:gd name="connsiteX780" fmla="*/ 4571027 w 4958557"/>
              <a:gd name="connsiteY780" fmla="*/ 1117770 h 2611386"/>
              <a:gd name="connsiteX781" fmla="*/ 4571603 w 4958557"/>
              <a:gd name="connsiteY781" fmla="*/ 1115177 h 2611386"/>
              <a:gd name="connsiteX782" fmla="*/ 4556332 w 4958557"/>
              <a:gd name="connsiteY782" fmla="*/ 1125838 h 2611386"/>
              <a:gd name="connsiteX783" fmla="*/ 4554315 w 4958557"/>
              <a:gd name="connsiteY783" fmla="*/ 1124974 h 2611386"/>
              <a:gd name="connsiteX784" fmla="*/ 4555755 w 4958557"/>
              <a:gd name="connsiteY784" fmla="*/ 1120364 h 2611386"/>
              <a:gd name="connsiteX785" fmla="*/ 4573332 w 4958557"/>
              <a:gd name="connsiteY785" fmla="*/ 1111431 h 2611386"/>
              <a:gd name="connsiteX786" fmla="*/ 4570450 w 4958557"/>
              <a:gd name="connsiteY786" fmla="*/ 1110279 h 2611386"/>
              <a:gd name="connsiteX787" fmla="*/ 4569586 w 4958557"/>
              <a:gd name="connsiteY787" fmla="*/ 1108838 h 2611386"/>
              <a:gd name="connsiteX788" fmla="*/ 4564688 w 4958557"/>
              <a:gd name="connsiteY788" fmla="*/ 1111431 h 2611386"/>
              <a:gd name="connsiteX789" fmla="*/ 4538755 w 4958557"/>
              <a:gd name="connsiteY789" fmla="*/ 1126126 h 2611386"/>
              <a:gd name="connsiteX790" fmla="*/ 4516280 w 4958557"/>
              <a:gd name="connsiteY790" fmla="*/ 1146008 h 2611386"/>
              <a:gd name="connsiteX791" fmla="*/ 4505331 w 4958557"/>
              <a:gd name="connsiteY791" fmla="*/ 1151770 h 2611386"/>
              <a:gd name="connsiteX792" fmla="*/ 4505619 w 4958557"/>
              <a:gd name="connsiteY792" fmla="*/ 1153499 h 2611386"/>
              <a:gd name="connsiteX793" fmla="*/ 4500721 w 4958557"/>
              <a:gd name="connsiteY793" fmla="*/ 1155228 h 2611386"/>
              <a:gd name="connsiteX794" fmla="*/ 4498704 w 4958557"/>
              <a:gd name="connsiteY794" fmla="*/ 1155516 h 2611386"/>
              <a:gd name="connsiteX795" fmla="*/ 4491501 w 4958557"/>
              <a:gd name="connsiteY795" fmla="*/ 1159262 h 2611386"/>
              <a:gd name="connsiteX796" fmla="*/ 4491789 w 4958557"/>
              <a:gd name="connsiteY796" fmla="*/ 1159838 h 2611386"/>
              <a:gd name="connsiteX797" fmla="*/ 4489772 w 4958557"/>
              <a:gd name="connsiteY797" fmla="*/ 1166177 h 2611386"/>
              <a:gd name="connsiteX798" fmla="*/ 4476806 w 4958557"/>
              <a:gd name="connsiteY798" fmla="*/ 1174533 h 2611386"/>
              <a:gd name="connsiteX799" fmla="*/ 4469026 w 4958557"/>
              <a:gd name="connsiteY799" fmla="*/ 1171364 h 2611386"/>
              <a:gd name="connsiteX800" fmla="*/ 4469026 w 4958557"/>
              <a:gd name="connsiteY800" fmla="*/ 1169635 h 2611386"/>
              <a:gd name="connsiteX801" fmla="*/ 4464416 w 4958557"/>
              <a:gd name="connsiteY801" fmla="*/ 1164737 h 2611386"/>
              <a:gd name="connsiteX802" fmla="*/ 4450297 w 4958557"/>
              <a:gd name="connsiteY802" fmla="*/ 1173957 h 2611386"/>
              <a:gd name="connsiteX803" fmla="*/ 4452602 w 4958557"/>
              <a:gd name="connsiteY803" fmla="*/ 1181449 h 2611386"/>
              <a:gd name="connsiteX804" fmla="*/ 4466721 w 4958557"/>
              <a:gd name="connsiteY804" fmla="*/ 1177703 h 2611386"/>
              <a:gd name="connsiteX805" fmla="*/ 4474789 w 4958557"/>
              <a:gd name="connsiteY805" fmla="*/ 1177703 h 2611386"/>
              <a:gd name="connsiteX806" fmla="*/ 4476229 w 4958557"/>
              <a:gd name="connsiteY806" fmla="*/ 1190381 h 2611386"/>
              <a:gd name="connsiteX807" fmla="*/ 4478823 w 4958557"/>
              <a:gd name="connsiteY807" fmla="*/ 1192686 h 2611386"/>
              <a:gd name="connsiteX808" fmla="*/ 4482857 w 4958557"/>
              <a:gd name="connsiteY808" fmla="*/ 1195279 h 2611386"/>
              <a:gd name="connsiteX809" fmla="*/ 4477094 w 4958557"/>
              <a:gd name="connsiteY809" fmla="*/ 1198161 h 2611386"/>
              <a:gd name="connsiteX810" fmla="*/ 4474500 w 4958557"/>
              <a:gd name="connsiteY810" fmla="*/ 1200466 h 2611386"/>
              <a:gd name="connsiteX811" fmla="*/ 4412551 w 4958557"/>
              <a:gd name="connsiteY811" fmla="*/ 1233313 h 2611386"/>
              <a:gd name="connsiteX812" fmla="*/ 4400737 w 4958557"/>
              <a:gd name="connsiteY812" fmla="*/ 1243110 h 2611386"/>
              <a:gd name="connsiteX813" fmla="*/ 4391229 w 4958557"/>
              <a:gd name="connsiteY813" fmla="*/ 1247144 h 2611386"/>
              <a:gd name="connsiteX814" fmla="*/ 4384314 w 4958557"/>
              <a:gd name="connsiteY814" fmla="*/ 1248296 h 2611386"/>
              <a:gd name="connsiteX815" fmla="*/ 4368178 w 4958557"/>
              <a:gd name="connsiteY815" fmla="*/ 1256364 h 2611386"/>
              <a:gd name="connsiteX816" fmla="*/ 4348297 w 4958557"/>
              <a:gd name="connsiteY816" fmla="*/ 1263568 h 2611386"/>
              <a:gd name="connsiteX817" fmla="*/ 4338500 w 4958557"/>
              <a:gd name="connsiteY817" fmla="*/ 1268466 h 2611386"/>
              <a:gd name="connsiteX818" fmla="*/ 4338212 w 4958557"/>
              <a:gd name="connsiteY818" fmla="*/ 1261551 h 2611386"/>
              <a:gd name="connsiteX819" fmla="*/ 4340805 w 4958557"/>
              <a:gd name="connsiteY819" fmla="*/ 1259246 h 2611386"/>
              <a:gd name="connsiteX820" fmla="*/ 4347720 w 4958557"/>
              <a:gd name="connsiteY820" fmla="*/ 1255500 h 2611386"/>
              <a:gd name="connsiteX821" fmla="*/ 4348585 w 4958557"/>
              <a:gd name="connsiteY821" fmla="*/ 1255212 h 2611386"/>
              <a:gd name="connsiteX822" fmla="*/ 4366449 w 4958557"/>
              <a:gd name="connsiteY822" fmla="*/ 1249449 h 2611386"/>
              <a:gd name="connsiteX823" fmla="*/ 4350601 w 4958557"/>
              <a:gd name="connsiteY823" fmla="*/ 1245127 h 2611386"/>
              <a:gd name="connsiteX824" fmla="*/ 4316889 w 4958557"/>
              <a:gd name="connsiteY824" fmla="*/ 1259246 h 2611386"/>
              <a:gd name="connsiteX825" fmla="*/ 4282025 w 4958557"/>
              <a:gd name="connsiteY825" fmla="*/ 1275670 h 2611386"/>
              <a:gd name="connsiteX826" fmla="*/ 4259550 w 4958557"/>
              <a:gd name="connsiteY826" fmla="*/ 1290365 h 2611386"/>
              <a:gd name="connsiteX827" fmla="*/ 4263296 w 4958557"/>
              <a:gd name="connsiteY827" fmla="*/ 1292382 h 2611386"/>
              <a:gd name="connsiteX828" fmla="*/ 4269923 w 4958557"/>
              <a:gd name="connsiteY828" fmla="*/ 1290941 h 2611386"/>
              <a:gd name="connsiteX829" fmla="*/ 4275686 w 4958557"/>
              <a:gd name="connsiteY829" fmla="*/ 1294687 h 2611386"/>
              <a:gd name="connsiteX830" fmla="*/ 4272228 w 4958557"/>
              <a:gd name="connsiteY830" fmla="*/ 1301314 h 2611386"/>
              <a:gd name="connsiteX831" fmla="*/ 4222668 w 4958557"/>
              <a:gd name="connsiteY831" fmla="*/ 1309958 h 2611386"/>
              <a:gd name="connsiteX832" fmla="*/ 4218058 w 4958557"/>
              <a:gd name="connsiteY832" fmla="*/ 1311975 h 2611386"/>
              <a:gd name="connsiteX833" fmla="*/ 4187228 w 4958557"/>
              <a:gd name="connsiteY833" fmla="*/ 1326382 h 2611386"/>
              <a:gd name="connsiteX834" fmla="*/ 4187228 w 4958557"/>
              <a:gd name="connsiteY834" fmla="*/ 1328975 h 2611386"/>
              <a:gd name="connsiteX835" fmla="*/ 4217770 w 4958557"/>
              <a:gd name="connsiteY835" fmla="*/ 1323500 h 2611386"/>
              <a:gd name="connsiteX836" fmla="*/ 4234194 w 4958557"/>
              <a:gd name="connsiteY836" fmla="*/ 1318314 h 2611386"/>
              <a:gd name="connsiteX837" fmla="*/ 4220363 w 4958557"/>
              <a:gd name="connsiteY837" fmla="*/ 1330992 h 2611386"/>
              <a:gd name="connsiteX838" fmla="*/ 4218058 w 4958557"/>
              <a:gd name="connsiteY838" fmla="*/ 1347416 h 2611386"/>
              <a:gd name="connsiteX839" fmla="*/ 4221804 w 4958557"/>
              <a:gd name="connsiteY839" fmla="*/ 1351738 h 2611386"/>
              <a:gd name="connsiteX840" fmla="*/ 4215465 w 4958557"/>
              <a:gd name="connsiteY840" fmla="*/ 1352314 h 2611386"/>
              <a:gd name="connsiteX841" fmla="*/ 4136227 w 4958557"/>
              <a:gd name="connsiteY841" fmla="*/ 1369026 h 2611386"/>
              <a:gd name="connsiteX842" fmla="*/ 4114329 w 4958557"/>
              <a:gd name="connsiteY842" fmla="*/ 1377094 h 2611386"/>
              <a:gd name="connsiteX843" fmla="*/ 4061600 w 4958557"/>
              <a:gd name="connsiteY843" fmla="*/ 1398128 h 2611386"/>
              <a:gd name="connsiteX844" fmla="*/ 4010599 w 4958557"/>
              <a:gd name="connsiteY844" fmla="*/ 1410806 h 2611386"/>
              <a:gd name="connsiteX845" fmla="*/ 3965362 w 4958557"/>
              <a:gd name="connsiteY845" fmla="*/ 1429247 h 2611386"/>
              <a:gd name="connsiteX846" fmla="*/ 3951531 w 4958557"/>
              <a:gd name="connsiteY846" fmla="*/ 1428382 h 2611386"/>
              <a:gd name="connsiteX847" fmla="*/ 3925023 w 4958557"/>
              <a:gd name="connsiteY847" fmla="*/ 1446247 h 2611386"/>
              <a:gd name="connsiteX848" fmla="*/ 3918972 w 4958557"/>
              <a:gd name="connsiteY848" fmla="*/ 1446823 h 2611386"/>
              <a:gd name="connsiteX849" fmla="*/ 3906870 w 4958557"/>
              <a:gd name="connsiteY849" fmla="*/ 1447399 h 2611386"/>
              <a:gd name="connsiteX850" fmla="*/ 3882378 w 4958557"/>
              <a:gd name="connsiteY850" fmla="*/ 1453162 h 2611386"/>
              <a:gd name="connsiteX851" fmla="*/ 3872581 w 4958557"/>
              <a:gd name="connsiteY851" fmla="*/ 1454891 h 2611386"/>
              <a:gd name="connsiteX852" fmla="*/ 3842327 w 4958557"/>
              <a:gd name="connsiteY852" fmla="*/ 1467281 h 2611386"/>
              <a:gd name="connsiteX853" fmla="*/ 3842327 w 4958557"/>
              <a:gd name="connsiteY853" fmla="*/ 1468433 h 2611386"/>
              <a:gd name="connsiteX854" fmla="*/ 3849530 w 4958557"/>
              <a:gd name="connsiteY854" fmla="*/ 1479095 h 2611386"/>
              <a:gd name="connsiteX855" fmla="*/ 3920412 w 4958557"/>
              <a:gd name="connsiteY855" fmla="*/ 1455755 h 2611386"/>
              <a:gd name="connsiteX856" fmla="*/ 3986396 w 4958557"/>
              <a:gd name="connsiteY856" fmla="*/ 1435874 h 2611386"/>
              <a:gd name="connsiteX857" fmla="*/ 4002532 w 4958557"/>
              <a:gd name="connsiteY857" fmla="*/ 1426942 h 2611386"/>
              <a:gd name="connsiteX858" fmla="*/ 4009735 w 4958557"/>
              <a:gd name="connsiteY858" fmla="*/ 1424637 h 2611386"/>
              <a:gd name="connsiteX859" fmla="*/ 4027023 w 4958557"/>
              <a:gd name="connsiteY859" fmla="*/ 1421467 h 2611386"/>
              <a:gd name="connsiteX860" fmla="*/ 4039125 w 4958557"/>
              <a:gd name="connsiteY860" fmla="*/ 1421755 h 2611386"/>
              <a:gd name="connsiteX861" fmla="*/ 4044023 w 4958557"/>
              <a:gd name="connsiteY861" fmla="*/ 1424060 h 2611386"/>
              <a:gd name="connsiteX862" fmla="*/ 4037108 w 4958557"/>
              <a:gd name="connsiteY862" fmla="*/ 1431552 h 2611386"/>
              <a:gd name="connsiteX863" fmla="*/ 4050362 w 4958557"/>
              <a:gd name="connsiteY863" fmla="*/ 1436162 h 2611386"/>
              <a:gd name="connsiteX864" fmla="*/ 3986684 w 4958557"/>
              <a:gd name="connsiteY864" fmla="*/ 1457484 h 2611386"/>
              <a:gd name="connsiteX865" fmla="*/ 3939429 w 4958557"/>
              <a:gd name="connsiteY865" fmla="*/ 1462671 h 2611386"/>
              <a:gd name="connsiteX866" fmla="*/ 3938853 w 4958557"/>
              <a:gd name="connsiteY866" fmla="*/ 1470162 h 2611386"/>
              <a:gd name="connsiteX867" fmla="*/ 3916378 w 4958557"/>
              <a:gd name="connsiteY867" fmla="*/ 1476213 h 2611386"/>
              <a:gd name="connsiteX868" fmla="*/ 3908310 w 4958557"/>
              <a:gd name="connsiteY868" fmla="*/ 1477078 h 2611386"/>
              <a:gd name="connsiteX869" fmla="*/ 3833683 w 4958557"/>
              <a:gd name="connsiteY869" fmla="*/ 1499264 h 2611386"/>
              <a:gd name="connsiteX870" fmla="*/ 3829361 w 4958557"/>
              <a:gd name="connsiteY870" fmla="*/ 1500993 h 2611386"/>
              <a:gd name="connsiteX871" fmla="*/ 3779513 w 4958557"/>
              <a:gd name="connsiteY871" fmla="*/ 1516840 h 2611386"/>
              <a:gd name="connsiteX872" fmla="*/ 3722174 w 4958557"/>
              <a:gd name="connsiteY872" fmla="*/ 1533264 h 2611386"/>
              <a:gd name="connsiteX873" fmla="*/ 3685580 w 4958557"/>
              <a:gd name="connsiteY873" fmla="*/ 1545366 h 2611386"/>
              <a:gd name="connsiteX874" fmla="*/ 3681258 w 4958557"/>
              <a:gd name="connsiteY874" fmla="*/ 1546231 h 2611386"/>
              <a:gd name="connsiteX875" fmla="*/ 3662241 w 4958557"/>
              <a:gd name="connsiteY875" fmla="*/ 1550265 h 2611386"/>
              <a:gd name="connsiteX876" fmla="*/ 3621614 w 4958557"/>
              <a:gd name="connsiteY876" fmla="*/ 1561502 h 2611386"/>
              <a:gd name="connsiteX877" fmla="*/ 3583292 w 4958557"/>
              <a:gd name="connsiteY877" fmla="*/ 1568705 h 2611386"/>
              <a:gd name="connsiteX878" fmla="*/ 3571478 w 4958557"/>
              <a:gd name="connsiteY878" fmla="*/ 1573604 h 2611386"/>
              <a:gd name="connsiteX879" fmla="*/ 3519613 w 4958557"/>
              <a:gd name="connsiteY879" fmla="*/ 1587434 h 2611386"/>
              <a:gd name="connsiteX880" fmla="*/ 3564563 w 4958557"/>
              <a:gd name="connsiteY880" fmla="*/ 1568993 h 2611386"/>
              <a:gd name="connsiteX881" fmla="*/ 3585885 w 4958557"/>
              <a:gd name="connsiteY881" fmla="*/ 1563807 h 2611386"/>
              <a:gd name="connsiteX882" fmla="*/ 3617868 w 4958557"/>
              <a:gd name="connsiteY882" fmla="*/ 1554875 h 2611386"/>
              <a:gd name="connsiteX883" fmla="*/ 3643224 w 4958557"/>
              <a:gd name="connsiteY883" fmla="*/ 1547671 h 2611386"/>
              <a:gd name="connsiteX884" fmla="*/ 3648123 w 4958557"/>
              <a:gd name="connsiteY884" fmla="*/ 1547959 h 2611386"/>
              <a:gd name="connsiteX885" fmla="*/ 3676072 w 4958557"/>
              <a:gd name="connsiteY885" fmla="*/ 1539891 h 2611386"/>
              <a:gd name="connsiteX886" fmla="*/ 3704597 w 4958557"/>
              <a:gd name="connsiteY886" fmla="*/ 1528078 h 2611386"/>
              <a:gd name="connsiteX887" fmla="*/ 3705750 w 4958557"/>
              <a:gd name="connsiteY887" fmla="*/ 1523180 h 2611386"/>
              <a:gd name="connsiteX888" fmla="*/ 3709496 w 4958557"/>
              <a:gd name="connsiteY888" fmla="*/ 1526061 h 2611386"/>
              <a:gd name="connsiteX889" fmla="*/ 3736005 w 4958557"/>
              <a:gd name="connsiteY889" fmla="*/ 1519146 h 2611386"/>
              <a:gd name="connsiteX890" fmla="*/ 3745225 w 4958557"/>
              <a:gd name="connsiteY890" fmla="*/ 1509925 h 2611386"/>
              <a:gd name="connsiteX891" fmla="*/ 3759056 w 4958557"/>
              <a:gd name="connsiteY891" fmla="*/ 1501281 h 2611386"/>
              <a:gd name="connsiteX892" fmla="*/ 3754733 w 4958557"/>
              <a:gd name="connsiteY892" fmla="*/ 1492637 h 2611386"/>
              <a:gd name="connsiteX893" fmla="*/ 3731971 w 4958557"/>
              <a:gd name="connsiteY893" fmla="*/ 1506180 h 2611386"/>
              <a:gd name="connsiteX894" fmla="*/ 3715835 w 4958557"/>
              <a:gd name="connsiteY894" fmla="*/ 1507908 h 2611386"/>
              <a:gd name="connsiteX895" fmla="*/ 3712377 w 4958557"/>
              <a:gd name="connsiteY895" fmla="*/ 1507908 h 2611386"/>
              <a:gd name="connsiteX896" fmla="*/ 3630258 w 4958557"/>
              <a:gd name="connsiteY896" fmla="*/ 1538451 h 2611386"/>
              <a:gd name="connsiteX897" fmla="*/ 3603749 w 4958557"/>
              <a:gd name="connsiteY897" fmla="*/ 1538739 h 2611386"/>
              <a:gd name="connsiteX898" fmla="*/ 3597122 w 4958557"/>
              <a:gd name="connsiteY898" fmla="*/ 1541332 h 2611386"/>
              <a:gd name="connsiteX899" fmla="*/ 3585020 w 4958557"/>
              <a:gd name="connsiteY899" fmla="*/ 1546231 h 2611386"/>
              <a:gd name="connsiteX900" fmla="*/ 3557071 w 4958557"/>
              <a:gd name="connsiteY900" fmla="*/ 1554298 h 2611386"/>
              <a:gd name="connsiteX901" fmla="*/ 3528257 w 4958557"/>
              <a:gd name="connsiteY901" fmla="*/ 1554010 h 2611386"/>
              <a:gd name="connsiteX902" fmla="*/ 3514427 w 4958557"/>
              <a:gd name="connsiteY902" fmla="*/ 1555451 h 2611386"/>
              <a:gd name="connsiteX903" fmla="*/ 3514427 w 4958557"/>
              <a:gd name="connsiteY903" fmla="*/ 1555739 h 2611386"/>
              <a:gd name="connsiteX904" fmla="*/ 3519613 w 4958557"/>
              <a:gd name="connsiteY904" fmla="*/ 1559773 h 2611386"/>
              <a:gd name="connsiteX905" fmla="*/ 3509528 w 4958557"/>
              <a:gd name="connsiteY905" fmla="*/ 1566400 h 2611386"/>
              <a:gd name="connsiteX906" fmla="*/ 3492240 w 4958557"/>
              <a:gd name="connsiteY906" fmla="*/ 1580231 h 2611386"/>
              <a:gd name="connsiteX907" fmla="*/ 3483308 w 4958557"/>
              <a:gd name="connsiteY907" fmla="*/ 1585129 h 2611386"/>
              <a:gd name="connsiteX908" fmla="*/ 3492817 w 4958557"/>
              <a:gd name="connsiteY908" fmla="*/ 1587434 h 2611386"/>
              <a:gd name="connsiteX909" fmla="*/ 3497139 w 4958557"/>
              <a:gd name="connsiteY909" fmla="*/ 1583400 h 2611386"/>
              <a:gd name="connsiteX910" fmla="*/ 3511545 w 4958557"/>
              <a:gd name="connsiteY910" fmla="*/ 1582824 h 2611386"/>
              <a:gd name="connsiteX911" fmla="*/ 3513850 w 4958557"/>
              <a:gd name="connsiteY911" fmla="*/ 1587722 h 2611386"/>
              <a:gd name="connsiteX912" fmla="*/ 3503477 w 4958557"/>
              <a:gd name="connsiteY912" fmla="*/ 1594349 h 2611386"/>
              <a:gd name="connsiteX913" fmla="*/ 3394850 w 4958557"/>
              <a:gd name="connsiteY913" fmla="*/ 1624316 h 2611386"/>
              <a:gd name="connsiteX914" fmla="*/ 3355087 w 4958557"/>
              <a:gd name="connsiteY914" fmla="*/ 1636129 h 2611386"/>
              <a:gd name="connsiteX915" fmla="*/ 3327138 w 4958557"/>
              <a:gd name="connsiteY915" fmla="*/ 1644774 h 2611386"/>
              <a:gd name="connsiteX916" fmla="*/ 3309849 w 4958557"/>
              <a:gd name="connsiteY916" fmla="*/ 1644774 h 2611386"/>
              <a:gd name="connsiteX917" fmla="*/ 3281324 w 4958557"/>
              <a:gd name="connsiteY917" fmla="*/ 1653994 h 2611386"/>
              <a:gd name="connsiteX918" fmla="*/ 3279307 w 4958557"/>
              <a:gd name="connsiteY918" fmla="*/ 1654282 h 2611386"/>
              <a:gd name="connsiteX919" fmla="*/ 3279307 w 4958557"/>
              <a:gd name="connsiteY919" fmla="*/ 1660909 h 2611386"/>
              <a:gd name="connsiteX920" fmla="*/ 3269798 w 4958557"/>
              <a:gd name="connsiteY920" fmla="*/ 1666096 h 2611386"/>
              <a:gd name="connsiteX921" fmla="*/ 3253374 w 4958557"/>
              <a:gd name="connsiteY921" fmla="*/ 1672435 h 2611386"/>
              <a:gd name="connsiteX922" fmla="*/ 3266917 w 4958557"/>
              <a:gd name="connsiteY922" fmla="*/ 1662350 h 2611386"/>
              <a:gd name="connsiteX923" fmla="*/ 3267205 w 4958557"/>
              <a:gd name="connsiteY923" fmla="*/ 1658892 h 2611386"/>
              <a:gd name="connsiteX924" fmla="*/ 3241849 w 4958557"/>
              <a:gd name="connsiteY924" fmla="*/ 1660621 h 2611386"/>
              <a:gd name="connsiteX925" fmla="*/ 3236086 w 4958557"/>
              <a:gd name="connsiteY925" fmla="*/ 1663214 h 2611386"/>
              <a:gd name="connsiteX926" fmla="*/ 3219086 w 4958557"/>
              <a:gd name="connsiteY926" fmla="*/ 1672435 h 2611386"/>
              <a:gd name="connsiteX927" fmla="*/ 3221679 w 4958557"/>
              <a:gd name="connsiteY927" fmla="*/ 1663502 h 2611386"/>
              <a:gd name="connsiteX928" fmla="*/ 3217357 w 4958557"/>
              <a:gd name="connsiteY928" fmla="*/ 1663502 h 2611386"/>
              <a:gd name="connsiteX929" fmla="*/ 3204391 w 4958557"/>
              <a:gd name="connsiteY929" fmla="*/ 1664367 h 2611386"/>
              <a:gd name="connsiteX930" fmla="*/ 3190848 w 4958557"/>
              <a:gd name="connsiteY930" fmla="*/ 1665519 h 2611386"/>
              <a:gd name="connsiteX931" fmla="*/ 3188832 w 4958557"/>
              <a:gd name="connsiteY931" fmla="*/ 1676469 h 2611386"/>
              <a:gd name="connsiteX932" fmla="*/ 3167797 w 4958557"/>
              <a:gd name="connsiteY932" fmla="*/ 1686553 h 2611386"/>
              <a:gd name="connsiteX933" fmla="*/ 3130340 w 4958557"/>
              <a:gd name="connsiteY933" fmla="*/ 1694910 h 2611386"/>
              <a:gd name="connsiteX934" fmla="*/ 3126018 w 4958557"/>
              <a:gd name="connsiteY934" fmla="*/ 1698079 h 2611386"/>
              <a:gd name="connsiteX935" fmla="*/ 3105560 w 4958557"/>
              <a:gd name="connsiteY935" fmla="*/ 1705282 h 2611386"/>
              <a:gd name="connsiteX936" fmla="*/ 3059170 w 4958557"/>
              <a:gd name="connsiteY936" fmla="*/ 1711909 h 2611386"/>
              <a:gd name="connsiteX937" fmla="*/ 3047932 w 4958557"/>
              <a:gd name="connsiteY937" fmla="*/ 1724299 h 2611386"/>
              <a:gd name="connsiteX938" fmla="*/ 3052542 w 4958557"/>
              <a:gd name="connsiteY938" fmla="*/ 1727757 h 2611386"/>
              <a:gd name="connsiteX939" fmla="*/ 3064933 w 4958557"/>
              <a:gd name="connsiteY939" fmla="*/ 1724011 h 2611386"/>
              <a:gd name="connsiteX940" fmla="*/ 3072424 w 4958557"/>
              <a:gd name="connsiteY940" fmla="*/ 1724299 h 2611386"/>
              <a:gd name="connsiteX941" fmla="*/ 3069543 w 4958557"/>
              <a:gd name="connsiteY941" fmla="*/ 1732079 h 2611386"/>
              <a:gd name="connsiteX942" fmla="*/ 3053407 w 4958557"/>
              <a:gd name="connsiteY942" fmla="*/ 1739283 h 2611386"/>
              <a:gd name="connsiteX943" fmla="*/ 3003847 w 4958557"/>
              <a:gd name="connsiteY943" fmla="*/ 1751672 h 2611386"/>
              <a:gd name="connsiteX944" fmla="*/ 2999237 w 4958557"/>
              <a:gd name="connsiteY944" fmla="*/ 1751096 h 2611386"/>
              <a:gd name="connsiteX945" fmla="*/ 2982525 w 4958557"/>
              <a:gd name="connsiteY945" fmla="*/ 1748503 h 2611386"/>
              <a:gd name="connsiteX946" fmla="*/ 2994627 w 4958557"/>
              <a:gd name="connsiteY946" fmla="*/ 1744469 h 2611386"/>
              <a:gd name="connsiteX947" fmla="*/ 3041305 w 4958557"/>
              <a:gd name="connsiteY947" fmla="*/ 1724588 h 2611386"/>
              <a:gd name="connsiteX948" fmla="*/ 3023153 w 4958557"/>
              <a:gd name="connsiteY948" fmla="*/ 1722859 h 2611386"/>
              <a:gd name="connsiteX949" fmla="*/ 3009034 w 4958557"/>
              <a:gd name="connsiteY949" fmla="*/ 1725452 h 2611386"/>
              <a:gd name="connsiteX950" fmla="*/ 3017966 w 4958557"/>
              <a:gd name="connsiteY950" fmla="*/ 1720554 h 2611386"/>
              <a:gd name="connsiteX951" fmla="*/ 3033814 w 4958557"/>
              <a:gd name="connsiteY951" fmla="*/ 1706147 h 2611386"/>
              <a:gd name="connsiteX952" fmla="*/ 2856321 w 4958557"/>
              <a:gd name="connsiteY952" fmla="*/ 1756283 h 2611386"/>
              <a:gd name="connsiteX953" fmla="*/ 2854592 w 4958557"/>
              <a:gd name="connsiteY953" fmla="*/ 1762334 h 2611386"/>
              <a:gd name="connsiteX954" fmla="*/ 2851135 w 4958557"/>
              <a:gd name="connsiteY954" fmla="*/ 1758300 h 2611386"/>
              <a:gd name="connsiteX955" fmla="*/ 2822897 w 4958557"/>
              <a:gd name="connsiteY955" fmla="*/ 1768096 h 2611386"/>
              <a:gd name="connsiteX956" fmla="*/ 2822321 w 4958557"/>
              <a:gd name="connsiteY956" fmla="*/ 1770690 h 2611386"/>
              <a:gd name="connsiteX957" fmla="*/ 2822609 w 4958557"/>
              <a:gd name="connsiteY957" fmla="*/ 1772707 h 2611386"/>
              <a:gd name="connsiteX958" fmla="*/ 2832117 w 4958557"/>
              <a:gd name="connsiteY958" fmla="*/ 1772130 h 2611386"/>
              <a:gd name="connsiteX959" fmla="*/ 2852575 w 4958557"/>
              <a:gd name="connsiteY959" fmla="*/ 1767520 h 2611386"/>
              <a:gd name="connsiteX960" fmla="*/ 2832117 w 4958557"/>
              <a:gd name="connsiteY960" fmla="*/ 1775012 h 2611386"/>
              <a:gd name="connsiteX961" fmla="*/ 2824914 w 4958557"/>
              <a:gd name="connsiteY961" fmla="*/ 1777317 h 2611386"/>
              <a:gd name="connsiteX962" fmla="*/ 2810795 w 4958557"/>
              <a:gd name="connsiteY962" fmla="*/ 1799215 h 2611386"/>
              <a:gd name="connsiteX963" fmla="*/ 2812524 w 4958557"/>
              <a:gd name="connsiteY963" fmla="*/ 1800656 h 2611386"/>
              <a:gd name="connsiteX964" fmla="*/ 2826067 w 4958557"/>
              <a:gd name="connsiteY964" fmla="*/ 1801520 h 2611386"/>
              <a:gd name="connsiteX965" fmla="*/ 2815982 w 4958557"/>
              <a:gd name="connsiteY965" fmla="*/ 1809876 h 2611386"/>
              <a:gd name="connsiteX966" fmla="*/ 2807914 w 4958557"/>
              <a:gd name="connsiteY966" fmla="*/ 1817656 h 2611386"/>
              <a:gd name="connsiteX967" fmla="*/ 2815405 w 4958557"/>
              <a:gd name="connsiteY967" fmla="*/ 1817944 h 2611386"/>
              <a:gd name="connsiteX968" fmla="*/ 2815117 w 4958557"/>
              <a:gd name="connsiteY968" fmla="*/ 1820249 h 2611386"/>
              <a:gd name="connsiteX969" fmla="*/ 2805321 w 4958557"/>
              <a:gd name="connsiteY969" fmla="*/ 1822266 h 2611386"/>
              <a:gd name="connsiteX970" fmla="*/ 2714846 w 4958557"/>
              <a:gd name="connsiteY970" fmla="*/ 1854538 h 2611386"/>
              <a:gd name="connsiteX971" fmla="*/ 2644252 w 4958557"/>
              <a:gd name="connsiteY971" fmla="*/ 1874131 h 2611386"/>
              <a:gd name="connsiteX972" fmla="*/ 2591523 w 4958557"/>
              <a:gd name="connsiteY972" fmla="*/ 1888250 h 2611386"/>
              <a:gd name="connsiteX973" fmla="*/ 2564726 w 4958557"/>
              <a:gd name="connsiteY973" fmla="*/ 1900351 h 2611386"/>
              <a:gd name="connsiteX974" fmla="*/ 2562709 w 4958557"/>
              <a:gd name="connsiteY974" fmla="*/ 1905826 h 2611386"/>
              <a:gd name="connsiteX975" fmla="*/ 2570489 w 4958557"/>
              <a:gd name="connsiteY975" fmla="*/ 1910436 h 2611386"/>
              <a:gd name="connsiteX976" fmla="*/ 2578268 w 4958557"/>
              <a:gd name="connsiteY976" fmla="*/ 1911877 h 2611386"/>
              <a:gd name="connsiteX977" fmla="*/ 2571641 w 4958557"/>
              <a:gd name="connsiteY977" fmla="*/ 1919080 h 2611386"/>
              <a:gd name="connsiteX978" fmla="*/ 2546573 w 4958557"/>
              <a:gd name="connsiteY978" fmla="*/ 1926860 h 2611386"/>
              <a:gd name="connsiteX979" fmla="*/ 2547150 w 4958557"/>
              <a:gd name="connsiteY979" fmla="*/ 1931182 h 2611386"/>
              <a:gd name="connsiteX980" fmla="*/ 2526116 w 4958557"/>
              <a:gd name="connsiteY980" fmla="*/ 1939826 h 2611386"/>
              <a:gd name="connsiteX981" fmla="*/ 2520929 w 4958557"/>
              <a:gd name="connsiteY981" fmla="*/ 1940979 h 2611386"/>
              <a:gd name="connsiteX982" fmla="*/ 2506234 w 4958557"/>
              <a:gd name="connsiteY982" fmla="*/ 1950199 h 2611386"/>
              <a:gd name="connsiteX983" fmla="*/ 2500759 w 4958557"/>
              <a:gd name="connsiteY983" fmla="*/ 1953945 h 2611386"/>
              <a:gd name="connsiteX984" fmla="*/ 2499319 w 4958557"/>
              <a:gd name="connsiteY984" fmla="*/ 1944724 h 2611386"/>
              <a:gd name="connsiteX985" fmla="*/ 2514014 w 4958557"/>
              <a:gd name="connsiteY985" fmla="*/ 1938674 h 2611386"/>
              <a:gd name="connsiteX986" fmla="*/ 2523234 w 4958557"/>
              <a:gd name="connsiteY986" fmla="*/ 1924267 h 2611386"/>
              <a:gd name="connsiteX987" fmla="*/ 2520929 w 4958557"/>
              <a:gd name="connsiteY987" fmla="*/ 1921962 h 2611386"/>
              <a:gd name="connsiteX988" fmla="*/ 2515455 w 4958557"/>
              <a:gd name="connsiteY988" fmla="*/ 1921097 h 2611386"/>
              <a:gd name="connsiteX989" fmla="*/ 2523522 w 4958557"/>
              <a:gd name="connsiteY989" fmla="*/ 1917640 h 2611386"/>
              <a:gd name="connsiteX990" fmla="*/ 2526116 w 4958557"/>
              <a:gd name="connsiteY990" fmla="*/ 1916199 h 2611386"/>
              <a:gd name="connsiteX991" fmla="*/ 2522946 w 4958557"/>
              <a:gd name="connsiteY991" fmla="*/ 1914470 h 2611386"/>
              <a:gd name="connsiteX992" fmla="*/ 2502488 w 4958557"/>
              <a:gd name="connsiteY992" fmla="*/ 1919080 h 2611386"/>
              <a:gd name="connsiteX993" fmla="*/ 2488081 w 4958557"/>
              <a:gd name="connsiteY993" fmla="*/ 1921962 h 2611386"/>
              <a:gd name="connsiteX994" fmla="*/ 2460708 w 4958557"/>
              <a:gd name="connsiteY994" fmla="*/ 1934064 h 2611386"/>
              <a:gd name="connsiteX995" fmla="*/ 2444861 w 4958557"/>
              <a:gd name="connsiteY995" fmla="*/ 1936369 h 2611386"/>
              <a:gd name="connsiteX996" fmla="*/ 2437946 w 4958557"/>
              <a:gd name="connsiteY996" fmla="*/ 1936657 h 2611386"/>
              <a:gd name="connsiteX997" fmla="*/ 2437657 w 4958557"/>
              <a:gd name="connsiteY997" fmla="*/ 1936945 h 2611386"/>
              <a:gd name="connsiteX998" fmla="*/ 2416623 w 4958557"/>
              <a:gd name="connsiteY998" fmla="*/ 1948470 h 2611386"/>
              <a:gd name="connsiteX999" fmla="*/ 2413742 w 4958557"/>
              <a:gd name="connsiteY999" fmla="*/ 1955674 h 2611386"/>
              <a:gd name="connsiteX1000" fmla="*/ 2392996 w 4958557"/>
              <a:gd name="connsiteY1000" fmla="*/ 1962877 h 2611386"/>
              <a:gd name="connsiteX1001" fmla="*/ 2360148 w 4958557"/>
              <a:gd name="connsiteY1001" fmla="*/ 1975843 h 2611386"/>
              <a:gd name="connsiteX1002" fmla="*/ 2350352 w 4958557"/>
              <a:gd name="connsiteY1002" fmla="*/ 1981894 h 2611386"/>
              <a:gd name="connsiteX1003" fmla="*/ 2200809 w 4958557"/>
              <a:gd name="connsiteY1003" fmla="*/ 2012149 h 2611386"/>
              <a:gd name="connsiteX1004" fmla="*/ 2205707 w 4958557"/>
              <a:gd name="connsiteY1004" fmla="*/ 2019352 h 2611386"/>
              <a:gd name="connsiteX1005" fmla="*/ 2186114 w 4958557"/>
              <a:gd name="connsiteY1005" fmla="*/ 2022233 h 2611386"/>
              <a:gd name="connsiteX1006" fmla="*/ 2140876 w 4958557"/>
              <a:gd name="connsiteY1006" fmla="*/ 2038945 h 2611386"/>
              <a:gd name="connsiteX1007" fmla="*/ 2131656 w 4958557"/>
              <a:gd name="connsiteY1007" fmla="*/ 2041539 h 2611386"/>
              <a:gd name="connsiteX1008" fmla="*/ 2105147 w 4958557"/>
              <a:gd name="connsiteY1008" fmla="*/ 2050759 h 2611386"/>
              <a:gd name="connsiteX1009" fmla="*/ 2050689 w 4958557"/>
              <a:gd name="connsiteY1009" fmla="*/ 2067471 h 2611386"/>
              <a:gd name="connsiteX1010" fmla="*/ 2034553 w 4958557"/>
              <a:gd name="connsiteY1010" fmla="*/ 2072658 h 2611386"/>
              <a:gd name="connsiteX1011" fmla="*/ 2017553 w 4958557"/>
              <a:gd name="connsiteY1011" fmla="*/ 2077268 h 2611386"/>
              <a:gd name="connsiteX1012" fmla="*/ 1991044 w 4958557"/>
              <a:gd name="connsiteY1012" fmla="*/ 2081590 h 2611386"/>
              <a:gd name="connsiteX1013" fmla="*/ 1898264 w 4958557"/>
              <a:gd name="connsiteY1013" fmla="*/ 2107522 h 2611386"/>
              <a:gd name="connsiteX1014" fmla="*/ 1888179 w 4958557"/>
              <a:gd name="connsiteY1014" fmla="*/ 2110404 h 2611386"/>
              <a:gd name="connsiteX1015" fmla="*/ 1810382 w 4958557"/>
              <a:gd name="connsiteY1015" fmla="*/ 2131438 h 2611386"/>
              <a:gd name="connsiteX1016" fmla="*/ 1788484 w 4958557"/>
              <a:gd name="connsiteY1016" fmla="*/ 2140370 h 2611386"/>
              <a:gd name="connsiteX1017" fmla="*/ 1789060 w 4958557"/>
              <a:gd name="connsiteY1017" fmla="*/ 2143251 h 2611386"/>
              <a:gd name="connsiteX1018" fmla="*/ 1781569 w 4958557"/>
              <a:gd name="connsiteY1018" fmla="*/ 2145845 h 2611386"/>
              <a:gd name="connsiteX1019" fmla="*/ 1774077 w 4958557"/>
              <a:gd name="connsiteY1019" fmla="*/ 2145268 h 2611386"/>
              <a:gd name="connsiteX1020" fmla="*/ 1748721 w 4958557"/>
              <a:gd name="connsiteY1020" fmla="*/ 2155065 h 2611386"/>
              <a:gd name="connsiteX1021" fmla="*/ 1749009 w 4958557"/>
              <a:gd name="connsiteY1021" fmla="*/ 2155353 h 2611386"/>
              <a:gd name="connsiteX1022" fmla="*/ 1742670 w 4958557"/>
              <a:gd name="connsiteY1022" fmla="*/ 2159387 h 2611386"/>
              <a:gd name="connsiteX1023" fmla="*/ 1740077 w 4958557"/>
              <a:gd name="connsiteY1023" fmla="*/ 2163997 h 2611386"/>
              <a:gd name="connsiteX1024" fmla="*/ 1736619 w 4958557"/>
              <a:gd name="connsiteY1024" fmla="*/ 2162268 h 2611386"/>
              <a:gd name="connsiteX1025" fmla="*/ 1718466 w 4958557"/>
              <a:gd name="connsiteY1025" fmla="*/ 2166879 h 2611386"/>
              <a:gd name="connsiteX1026" fmla="*/ 1661415 w 4958557"/>
              <a:gd name="connsiteY1026" fmla="*/ 2176963 h 2611386"/>
              <a:gd name="connsiteX1027" fmla="*/ 1623093 w 4958557"/>
              <a:gd name="connsiteY1027" fmla="*/ 2184743 h 2611386"/>
              <a:gd name="connsiteX1028" fmla="*/ 1574110 w 4958557"/>
              <a:gd name="connsiteY1028" fmla="*/ 2190794 h 2611386"/>
              <a:gd name="connsiteX1029" fmla="*/ 1574686 w 4958557"/>
              <a:gd name="connsiteY1029" fmla="*/ 2190794 h 2611386"/>
              <a:gd name="connsiteX1030" fmla="*/ 1571516 w 4958557"/>
              <a:gd name="connsiteY1030" fmla="*/ 2191658 h 2611386"/>
              <a:gd name="connsiteX1031" fmla="*/ 1568635 w 4958557"/>
              <a:gd name="connsiteY1031" fmla="*/ 2192235 h 2611386"/>
              <a:gd name="connsiteX1032" fmla="*/ 1568347 w 4958557"/>
              <a:gd name="connsiteY1032" fmla="*/ 2193099 h 2611386"/>
              <a:gd name="connsiteX1033" fmla="*/ 1576703 w 4958557"/>
              <a:gd name="connsiteY1033" fmla="*/ 2190794 h 2611386"/>
              <a:gd name="connsiteX1034" fmla="*/ 1587364 w 4958557"/>
              <a:gd name="connsiteY1034" fmla="*/ 2191370 h 2611386"/>
              <a:gd name="connsiteX1035" fmla="*/ 1587076 w 4958557"/>
              <a:gd name="connsiteY1035" fmla="*/ 2195404 h 2611386"/>
              <a:gd name="connsiteX1036" fmla="*/ 1562008 w 4958557"/>
              <a:gd name="connsiteY1036" fmla="*/ 2202896 h 2611386"/>
              <a:gd name="connsiteX1037" fmla="*/ 1562008 w 4958557"/>
              <a:gd name="connsiteY1037" fmla="*/ 2205201 h 2611386"/>
              <a:gd name="connsiteX1038" fmla="*/ 1586788 w 4958557"/>
              <a:gd name="connsiteY1038" fmla="*/ 2202319 h 2611386"/>
              <a:gd name="connsiteX1039" fmla="*/ 1586500 w 4958557"/>
              <a:gd name="connsiteY1039" fmla="*/ 2208947 h 2611386"/>
              <a:gd name="connsiteX1040" fmla="*/ 1556821 w 4958557"/>
              <a:gd name="connsiteY1040" fmla="*/ 2218743 h 2611386"/>
              <a:gd name="connsiteX1041" fmla="*/ 1549330 w 4958557"/>
              <a:gd name="connsiteY1041" fmla="*/ 2214421 h 2611386"/>
              <a:gd name="connsiteX1042" fmla="*/ 1540398 w 4958557"/>
              <a:gd name="connsiteY1042" fmla="*/ 2209523 h 2611386"/>
              <a:gd name="connsiteX1043" fmla="*/ 1509855 w 4958557"/>
              <a:gd name="connsiteY1043" fmla="*/ 2215574 h 2611386"/>
              <a:gd name="connsiteX1044" fmla="*/ 1496601 w 4958557"/>
              <a:gd name="connsiteY1044" fmla="*/ 2222489 h 2611386"/>
              <a:gd name="connsiteX1045" fmla="*/ 1481329 w 4958557"/>
              <a:gd name="connsiteY1045" fmla="*/ 2223642 h 2611386"/>
              <a:gd name="connsiteX1046" fmla="*/ 1479024 w 4958557"/>
              <a:gd name="connsiteY1046" fmla="*/ 2222777 h 2611386"/>
              <a:gd name="connsiteX1047" fmla="*/ 1447329 w 4958557"/>
              <a:gd name="connsiteY1047" fmla="*/ 2228540 h 2611386"/>
              <a:gd name="connsiteX1048" fmla="*/ 1432634 w 4958557"/>
              <a:gd name="connsiteY1048" fmla="*/ 2238049 h 2611386"/>
              <a:gd name="connsiteX1049" fmla="*/ 1419956 w 4958557"/>
              <a:gd name="connsiteY1049" fmla="*/ 2242659 h 2611386"/>
              <a:gd name="connsiteX1050" fmla="*/ 1398634 w 4958557"/>
              <a:gd name="connsiteY1050" fmla="*/ 2243235 h 2611386"/>
              <a:gd name="connsiteX1051" fmla="*/ 1387685 w 4958557"/>
              <a:gd name="connsiteY1051" fmla="*/ 2245540 h 2611386"/>
              <a:gd name="connsiteX1052" fmla="*/ 1388549 w 4958557"/>
              <a:gd name="connsiteY1052" fmla="*/ 2243811 h 2611386"/>
              <a:gd name="connsiteX1053" fmla="*/ 1381058 w 4958557"/>
              <a:gd name="connsiteY1053" fmla="*/ 2245252 h 2611386"/>
              <a:gd name="connsiteX1054" fmla="*/ 1379329 w 4958557"/>
              <a:gd name="connsiteY1054" fmla="*/ 2245828 h 2611386"/>
              <a:gd name="connsiteX1055" fmla="*/ 1353685 w 4958557"/>
              <a:gd name="connsiteY1055" fmla="*/ 2252455 h 2611386"/>
              <a:gd name="connsiteX1056" fmla="*/ 1375295 w 4958557"/>
              <a:gd name="connsiteY1056" fmla="*/ 2245540 h 2611386"/>
              <a:gd name="connsiteX1057" fmla="*/ 1373854 w 4958557"/>
              <a:gd name="connsiteY1057" fmla="*/ 2243811 h 2611386"/>
              <a:gd name="connsiteX1058" fmla="*/ 1378753 w 4958557"/>
              <a:gd name="connsiteY1058" fmla="*/ 2237760 h 2611386"/>
              <a:gd name="connsiteX1059" fmla="*/ 1376447 w 4958557"/>
              <a:gd name="connsiteY1059" fmla="*/ 2235167 h 2611386"/>
              <a:gd name="connsiteX1060" fmla="*/ 1365210 w 4958557"/>
              <a:gd name="connsiteY1060" fmla="*/ 2237760 h 2611386"/>
              <a:gd name="connsiteX1061" fmla="*/ 1355125 w 4958557"/>
              <a:gd name="connsiteY1061" fmla="*/ 2240930 h 2611386"/>
              <a:gd name="connsiteX1062" fmla="*/ 1354837 w 4958557"/>
              <a:gd name="connsiteY1062" fmla="*/ 2244387 h 2611386"/>
              <a:gd name="connsiteX1063" fmla="*/ 1322566 w 4958557"/>
              <a:gd name="connsiteY1063" fmla="*/ 2258794 h 2611386"/>
              <a:gd name="connsiteX1064" fmla="*/ 1284820 w 4958557"/>
              <a:gd name="connsiteY1064" fmla="*/ 2267438 h 2611386"/>
              <a:gd name="connsiteX1065" fmla="*/ 1274735 w 4958557"/>
              <a:gd name="connsiteY1065" fmla="*/ 2270032 h 2611386"/>
              <a:gd name="connsiteX1066" fmla="*/ 1257447 w 4958557"/>
              <a:gd name="connsiteY1066" fmla="*/ 2279828 h 2611386"/>
              <a:gd name="connsiteX1067" fmla="*/ 1262921 w 4958557"/>
              <a:gd name="connsiteY1067" fmla="*/ 2278964 h 2611386"/>
              <a:gd name="connsiteX1068" fmla="*/ 1251108 w 4958557"/>
              <a:gd name="connsiteY1068" fmla="*/ 2286744 h 2611386"/>
              <a:gd name="connsiteX1069" fmla="*/ 1243328 w 4958557"/>
              <a:gd name="connsiteY1069" fmla="*/ 2287608 h 2611386"/>
              <a:gd name="connsiteX1070" fmla="*/ 1248514 w 4958557"/>
              <a:gd name="connsiteY1070" fmla="*/ 2283862 h 2611386"/>
              <a:gd name="connsiteX1071" fmla="*/ 1256294 w 4958557"/>
              <a:gd name="connsiteY1071" fmla="*/ 2280117 h 2611386"/>
              <a:gd name="connsiteX1072" fmla="*/ 1217972 w 4958557"/>
              <a:gd name="connsiteY1072" fmla="*/ 2283286 h 2611386"/>
              <a:gd name="connsiteX1073" fmla="*/ 1212497 w 4958557"/>
              <a:gd name="connsiteY1073" fmla="*/ 2283286 h 2611386"/>
              <a:gd name="connsiteX1074" fmla="*/ 1198955 w 4958557"/>
              <a:gd name="connsiteY1074" fmla="*/ 2292795 h 2611386"/>
              <a:gd name="connsiteX1075" fmla="*/ 1212785 w 4958557"/>
              <a:gd name="connsiteY1075" fmla="*/ 2291066 h 2611386"/>
              <a:gd name="connsiteX1076" fmla="*/ 1230362 w 4958557"/>
              <a:gd name="connsiteY1076" fmla="*/ 2289049 h 2611386"/>
              <a:gd name="connsiteX1077" fmla="*/ 1217396 w 4958557"/>
              <a:gd name="connsiteY1077" fmla="*/ 2293371 h 2611386"/>
              <a:gd name="connsiteX1078" fmla="*/ 1202989 w 4958557"/>
              <a:gd name="connsiteY1078" fmla="*/ 2297981 h 2611386"/>
              <a:gd name="connsiteX1079" fmla="*/ 1200972 w 4958557"/>
              <a:gd name="connsiteY1079" fmla="*/ 2307778 h 2611386"/>
              <a:gd name="connsiteX1080" fmla="*/ 1186853 w 4958557"/>
              <a:gd name="connsiteY1080" fmla="*/ 2312964 h 2611386"/>
              <a:gd name="connsiteX1081" fmla="*/ 1181090 w 4958557"/>
              <a:gd name="connsiteY1081" fmla="*/ 2308066 h 2611386"/>
              <a:gd name="connsiteX1082" fmla="*/ 1186565 w 4958557"/>
              <a:gd name="connsiteY1082" fmla="*/ 2300574 h 2611386"/>
              <a:gd name="connsiteX1083" fmla="*/ 1183684 w 4958557"/>
              <a:gd name="connsiteY1083" fmla="*/ 2301150 h 2611386"/>
              <a:gd name="connsiteX1084" fmla="*/ 1180802 w 4958557"/>
              <a:gd name="connsiteY1084" fmla="*/ 2293947 h 2611386"/>
              <a:gd name="connsiteX1085" fmla="*/ 1115971 w 4958557"/>
              <a:gd name="connsiteY1085" fmla="*/ 2316998 h 2611386"/>
              <a:gd name="connsiteX1086" fmla="*/ 1056903 w 4958557"/>
              <a:gd name="connsiteY1086" fmla="*/ 2333422 h 2611386"/>
              <a:gd name="connsiteX1087" fmla="*/ 1053445 w 4958557"/>
              <a:gd name="connsiteY1087" fmla="*/ 2336015 h 2611386"/>
              <a:gd name="connsiteX1088" fmla="*/ 1047395 w 4958557"/>
              <a:gd name="connsiteY1088" fmla="*/ 2336015 h 2611386"/>
              <a:gd name="connsiteX1089" fmla="*/ 1043649 w 4958557"/>
              <a:gd name="connsiteY1089" fmla="*/ 2336015 h 2611386"/>
              <a:gd name="connsiteX1090" fmla="*/ 1024920 w 4958557"/>
              <a:gd name="connsiteY1090" fmla="*/ 2336015 h 2611386"/>
              <a:gd name="connsiteX1091" fmla="*/ 1013106 w 4958557"/>
              <a:gd name="connsiteY1091" fmla="*/ 2336015 h 2611386"/>
              <a:gd name="connsiteX1092" fmla="*/ 954902 w 4958557"/>
              <a:gd name="connsiteY1092" fmla="*/ 2351575 h 2611386"/>
              <a:gd name="connsiteX1093" fmla="*/ 927529 w 4958557"/>
              <a:gd name="connsiteY1093" fmla="*/ 2369151 h 2611386"/>
              <a:gd name="connsiteX1094" fmla="*/ 918309 w 4958557"/>
              <a:gd name="connsiteY1094" fmla="*/ 2374049 h 2611386"/>
              <a:gd name="connsiteX1095" fmla="*/ 913123 w 4958557"/>
              <a:gd name="connsiteY1095" fmla="*/ 2373473 h 2611386"/>
              <a:gd name="connsiteX1096" fmla="*/ 916292 w 4958557"/>
              <a:gd name="connsiteY1096" fmla="*/ 2367710 h 2611386"/>
              <a:gd name="connsiteX1097" fmla="*/ 913699 w 4958557"/>
              <a:gd name="connsiteY1097" fmla="*/ 2362236 h 2611386"/>
              <a:gd name="connsiteX1098" fmla="*/ 882580 w 4958557"/>
              <a:gd name="connsiteY1098" fmla="*/ 2372897 h 2611386"/>
              <a:gd name="connsiteX1099" fmla="*/ 866444 w 4958557"/>
              <a:gd name="connsiteY1099" fmla="*/ 2375490 h 2611386"/>
              <a:gd name="connsiteX1100" fmla="*/ 857224 w 4958557"/>
              <a:gd name="connsiteY1100" fmla="*/ 2375202 h 2611386"/>
              <a:gd name="connsiteX1101" fmla="*/ 841953 w 4958557"/>
              <a:gd name="connsiteY1101" fmla="*/ 2378371 h 2611386"/>
              <a:gd name="connsiteX1102" fmla="*/ 829851 w 4958557"/>
              <a:gd name="connsiteY1102" fmla="*/ 2382405 h 2611386"/>
              <a:gd name="connsiteX1103" fmla="*/ 820342 w 4958557"/>
              <a:gd name="connsiteY1103" fmla="*/ 2384422 h 2611386"/>
              <a:gd name="connsiteX1104" fmla="*/ 813427 w 4958557"/>
              <a:gd name="connsiteY1104" fmla="*/ 2387015 h 2611386"/>
              <a:gd name="connsiteX1105" fmla="*/ 781156 w 4958557"/>
              <a:gd name="connsiteY1105" fmla="*/ 2395948 h 2611386"/>
              <a:gd name="connsiteX1106" fmla="*/ 808529 w 4958557"/>
              <a:gd name="connsiteY1106" fmla="*/ 2384422 h 2611386"/>
              <a:gd name="connsiteX1107" fmla="*/ 820342 w 4958557"/>
              <a:gd name="connsiteY1107" fmla="*/ 2382405 h 2611386"/>
              <a:gd name="connsiteX1108" fmla="*/ 826970 w 4958557"/>
              <a:gd name="connsiteY1108" fmla="*/ 2379812 h 2611386"/>
              <a:gd name="connsiteX1109" fmla="*/ 839071 w 4958557"/>
              <a:gd name="connsiteY1109" fmla="*/ 2375778 h 2611386"/>
              <a:gd name="connsiteX1110" fmla="*/ 854343 w 4958557"/>
              <a:gd name="connsiteY1110" fmla="*/ 2372320 h 2611386"/>
              <a:gd name="connsiteX1111" fmla="*/ 853190 w 4958557"/>
              <a:gd name="connsiteY1111" fmla="*/ 2367422 h 2611386"/>
              <a:gd name="connsiteX1112" fmla="*/ 820054 w 4958557"/>
              <a:gd name="connsiteY1112" fmla="*/ 2374626 h 2611386"/>
              <a:gd name="connsiteX1113" fmla="*/ 769342 w 4958557"/>
              <a:gd name="connsiteY1113" fmla="*/ 2382405 h 2611386"/>
              <a:gd name="connsiteX1114" fmla="*/ 762427 w 4958557"/>
              <a:gd name="connsiteY1114" fmla="*/ 2383846 h 2611386"/>
              <a:gd name="connsiteX1115" fmla="*/ 663884 w 4958557"/>
              <a:gd name="connsiteY1115" fmla="*/ 2412372 h 2611386"/>
              <a:gd name="connsiteX1116" fmla="*/ 662443 w 4958557"/>
              <a:gd name="connsiteY1116" fmla="*/ 2410355 h 2611386"/>
              <a:gd name="connsiteX1117" fmla="*/ 654951 w 4958557"/>
              <a:gd name="connsiteY1117" fmla="*/ 2413524 h 2611386"/>
              <a:gd name="connsiteX1118" fmla="*/ 622680 w 4958557"/>
              <a:gd name="connsiteY1118" fmla="*/ 2423033 h 2611386"/>
              <a:gd name="connsiteX1119" fmla="*/ 583205 w 4958557"/>
              <a:gd name="connsiteY1119" fmla="*/ 2435134 h 2611386"/>
              <a:gd name="connsiteX1120" fmla="*/ 577154 w 4958557"/>
              <a:gd name="connsiteY1120" fmla="*/ 2436863 h 2611386"/>
              <a:gd name="connsiteX1121" fmla="*/ 516646 w 4958557"/>
              <a:gd name="connsiteY1121" fmla="*/ 2459914 h 2611386"/>
              <a:gd name="connsiteX1122" fmla="*/ 513476 w 4958557"/>
              <a:gd name="connsiteY1122" fmla="*/ 2463948 h 2611386"/>
              <a:gd name="connsiteX1123" fmla="*/ 516934 w 4958557"/>
              <a:gd name="connsiteY1123" fmla="*/ 2463084 h 2611386"/>
              <a:gd name="connsiteX1124" fmla="*/ 518662 w 4958557"/>
              <a:gd name="connsiteY1124" fmla="*/ 2467118 h 2611386"/>
              <a:gd name="connsiteX1125" fmla="*/ 484086 w 4958557"/>
              <a:gd name="connsiteY1125" fmla="*/ 2476626 h 2611386"/>
              <a:gd name="connsiteX1126" fmla="*/ 409170 w 4958557"/>
              <a:gd name="connsiteY1126" fmla="*/ 2498525 h 2611386"/>
              <a:gd name="connsiteX1127" fmla="*/ 387848 w 4958557"/>
              <a:gd name="connsiteY1127" fmla="*/ 2505152 h 2611386"/>
              <a:gd name="connsiteX1128" fmla="*/ 387848 w 4958557"/>
              <a:gd name="connsiteY1128" fmla="*/ 2504287 h 2611386"/>
              <a:gd name="connsiteX1129" fmla="*/ 381221 w 4958557"/>
              <a:gd name="connsiteY1129" fmla="*/ 2500542 h 2611386"/>
              <a:gd name="connsiteX1130" fmla="*/ 368543 w 4958557"/>
              <a:gd name="connsiteY1130" fmla="*/ 2506592 h 2611386"/>
              <a:gd name="connsiteX1131" fmla="*/ 365950 w 4958557"/>
              <a:gd name="connsiteY1131" fmla="*/ 2511779 h 2611386"/>
              <a:gd name="connsiteX1132" fmla="*/ 366238 w 4958557"/>
              <a:gd name="connsiteY1132" fmla="*/ 2512355 h 2611386"/>
              <a:gd name="connsiteX1133" fmla="*/ 359323 w 4958557"/>
              <a:gd name="connsiteY1133" fmla="*/ 2514948 h 2611386"/>
              <a:gd name="connsiteX1134" fmla="*/ 357306 w 4958557"/>
              <a:gd name="connsiteY1134" fmla="*/ 2514948 h 2611386"/>
              <a:gd name="connsiteX1135" fmla="*/ 352695 w 4958557"/>
              <a:gd name="connsiteY1135" fmla="*/ 2515813 h 2611386"/>
              <a:gd name="connsiteX1136" fmla="*/ 352695 w 4958557"/>
              <a:gd name="connsiteY1136" fmla="*/ 2517254 h 2611386"/>
              <a:gd name="connsiteX1137" fmla="*/ 342034 w 4958557"/>
              <a:gd name="connsiteY1137" fmla="*/ 2520999 h 2611386"/>
              <a:gd name="connsiteX1138" fmla="*/ 337136 w 4958557"/>
              <a:gd name="connsiteY1138" fmla="*/ 2524169 h 2611386"/>
              <a:gd name="connsiteX1139" fmla="*/ 305153 w 4958557"/>
              <a:gd name="connsiteY1139" fmla="*/ 2537135 h 2611386"/>
              <a:gd name="connsiteX1140" fmla="*/ 305153 w 4958557"/>
              <a:gd name="connsiteY1140" fmla="*/ 2535118 h 2611386"/>
              <a:gd name="connsiteX1141" fmla="*/ 303424 w 4958557"/>
              <a:gd name="connsiteY1141" fmla="*/ 2533965 h 2611386"/>
              <a:gd name="connsiteX1142" fmla="*/ 288441 w 4958557"/>
              <a:gd name="connsiteY1142" fmla="*/ 2541745 h 2611386"/>
              <a:gd name="connsiteX1143" fmla="*/ 289305 w 4958557"/>
              <a:gd name="connsiteY1143" fmla="*/ 2539440 h 2611386"/>
              <a:gd name="connsiteX1144" fmla="*/ 288153 w 4958557"/>
              <a:gd name="connsiteY1144" fmla="*/ 2538576 h 2611386"/>
              <a:gd name="connsiteX1145" fmla="*/ 284983 w 4958557"/>
              <a:gd name="connsiteY1145" fmla="*/ 2541457 h 2611386"/>
              <a:gd name="connsiteX1146" fmla="*/ 278068 w 4958557"/>
              <a:gd name="connsiteY1146" fmla="*/ 2547220 h 2611386"/>
              <a:gd name="connsiteX1147" fmla="*/ 282966 w 4958557"/>
              <a:gd name="connsiteY1147" fmla="*/ 2544627 h 2611386"/>
              <a:gd name="connsiteX1148" fmla="*/ 280949 w 4958557"/>
              <a:gd name="connsiteY1148" fmla="*/ 2545779 h 2611386"/>
              <a:gd name="connsiteX1149" fmla="*/ 283831 w 4958557"/>
              <a:gd name="connsiteY1149" fmla="*/ 2545491 h 2611386"/>
              <a:gd name="connsiteX1150" fmla="*/ 277780 w 4958557"/>
              <a:gd name="connsiteY1150" fmla="*/ 2547796 h 2611386"/>
              <a:gd name="connsiteX1151" fmla="*/ 277492 w 4958557"/>
              <a:gd name="connsiteY1151" fmla="*/ 2547796 h 2611386"/>
              <a:gd name="connsiteX1152" fmla="*/ 267119 w 4958557"/>
              <a:gd name="connsiteY1152" fmla="*/ 2549237 h 2611386"/>
              <a:gd name="connsiteX1153" fmla="*/ 266542 w 4958557"/>
              <a:gd name="connsiteY1153" fmla="*/ 2552118 h 2611386"/>
              <a:gd name="connsiteX1154" fmla="*/ 233983 w 4958557"/>
              <a:gd name="connsiteY1154" fmla="*/ 2565084 h 2611386"/>
              <a:gd name="connsiteX1155" fmla="*/ 239169 w 4958557"/>
              <a:gd name="connsiteY1155" fmla="*/ 2557305 h 2611386"/>
              <a:gd name="connsiteX1156" fmla="*/ 244068 w 4958557"/>
              <a:gd name="connsiteY1156" fmla="*/ 2555288 h 2611386"/>
              <a:gd name="connsiteX1157" fmla="*/ 247237 w 4958557"/>
              <a:gd name="connsiteY1157" fmla="*/ 2552406 h 2611386"/>
              <a:gd name="connsiteX1158" fmla="*/ 243779 w 4958557"/>
              <a:gd name="connsiteY1158" fmla="*/ 2552983 h 2611386"/>
              <a:gd name="connsiteX1159" fmla="*/ 238593 w 4958557"/>
              <a:gd name="connsiteY1159" fmla="*/ 2555576 h 2611386"/>
              <a:gd name="connsiteX1160" fmla="*/ 237729 w 4958557"/>
              <a:gd name="connsiteY1160" fmla="*/ 2554135 h 2611386"/>
              <a:gd name="connsiteX1161" fmla="*/ 235135 w 4958557"/>
              <a:gd name="connsiteY1161" fmla="*/ 2552694 h 2611386"/>
              <a:gd name="connsiteX1162" fmla="*/ 232254 w 4958557"/>
              <a:gd name="connsiteY1162" fmla="*/ 2556440 h 2611386"/>
              <a:gd name="connsiteX1163" fmla="*/ 210067 w 4958557"/>
              <a:gd name="connsiteY1163" fmla="*/ 2565949 h 2611386"/>
              <a:gd name="connsiteX1164" fmla="*/ 178084 w 4958557"/>
              <a:gd name="connsiteY1164" fmla="*/ 2582373 h 2611386"/>
              <a:gd name="connsiteX1165" fmla="*/ 178949 w 4958557"/>
              <a:gd name="connsiteY1165" fmla="*/ 2582949 h 2611386"/>
              <a:gd name="connsiteX1166" fmla="*/ 172898 w 4958557"/>
              <a:gd name="connsiteY1166" fmla="*/ 2584678 h 2611386"/>
              <a:gd name="connsiteX1167" fmla="*/ 167135 w 4958557"/>
              <a:gd name="connsiteY1167" fmla="*/ 2586695 h 2611386"/>
              <a:gd name="connsiteX1168" fmla="*/ 167135 w 4958557"/>
              <a:gd name="connsiteY1168" fmla="*/ 2582949 h 2611386"/>
              <a:gd name="connsiteX1169" fmla="*/ 172898 w 4958557"/>
              <a:gd name="connsiteY1169" fmla="*/ 2581220 h 2611386"/>
              <a:gd name="connsiteX1170" fmla="*/ 175779 w 4958557"/>
              <a:gd name="connsiteY1170" fmla="*/ 2577762 h 2611386"/>
              <a:gd name="connsiteX1171" fmla="*/ 172033 w 4958557"/>
              <a:gd name="connsiteY1171" fmla="*/ 2577474 h 2611386"/>
              <a:gd name="connsiteX1172" fmla="*/ 160508 w 4958557"/>
              <a:gd name="connsiteY1172" fmla="*/ 2581508 h 2611386"/>
              <a:gd name="connsiteX1173" fmla="*/ 151864 w 4958557"/>
              <a:gd name="connsiteY1173" fmla="*/ 2584101 h 2611386"/>
              <a:gd name="connsiteX1174" fmla="*/ 146677 w 4958557"/>
              <a:gd name="connsiteY1174" fmla="*/ 2585830 h 2611386"/>
              <a:gd name="connsiteX1175" fmla="*/ 138033 w 4958557"/>
              <a:gd name="connsiteY1175" fmla="*/ 2588712 h 2611386"/>
              <a:gd name="connsiteX1176" fmla="*/ 115558 w 4958557"/>
              <a:gd name="connsiteY1176" fmla="*/ 2585830 h 2611386"/>
              <a:gd name="connsiteX1177" fmla="*/ 110372 w 4958557"/>
              <a:gd name="connsiteY1177" fmla="*/ 2588712 h 2611386"/>
              <a:gd name="connsiteX1178" fmla="*/ 116999 w 4958557"/>
              <a:gd name="connsiteY1178" fmla="*/ 2587559 h 2611386"/>
              <a:gd name="connsiteX1179" fmla="*/ 126796 w 4958557"/>
              <a:gd name="connsiteY1179" fmla="*/ 2591017 h 2611386"/>
              <a:gd name="connsiteX1180" fmla="*/ 116135 w 4958557"/>
              <a:gd name="connsiteY1180" fmla="*/ 2593322 h 2611386"/>
              <a:gd name="connsiteX1181" fmla="*/ 114694 w 4958557"/>
              <a:gd name="connsiteY1181" fmla="*/ 2594763 h 2611386"/>
              <a:gd name="connsiteX1182" fmla="*/ 104033 w 4958557"/>
              <a:gd name="connsiteY1182" fmla="*/ 2594186 h 2611386"/>
              <a:gd name="connsiteX1183" fmla="*/ 91931 w 4958557"/>
              <a:gd name="connsiteY1183" fmla="*/ 2590729 h 2611386"/>
              <a:gd name="connsiteX1184" fmla="*/ 107202 w 4958557"/>
              <a:gd name="connsiteY1184" fmla="*/ 2581220 h 2611386"/>
              <a:gd name="connsiteX1185" fmla="*/ 124779 w 4958557"/>
              <a:gd name="connsiteY1185" fmla="*/ 2575457 h 2611386"/>
              <a:gd name="connsiteX1186" fmla="*/ 141203 w 4958557"/>
              <a:gd name="connsiteY1186" fmla="*/ 2569118 h 2611386"/>
              <a:gd name="connsiteX1187" fmla="*/ 97118 w 4958557"/>
              <a:gd name="connsiteY1187" fmla="*/ 2578051 h 2611386"/>
              <a:gd name="connsiteX1188" fmla="*/ 110660 w 4958557"/>
              <a:gd name="connsiteY1188" fmla="*/ 2565373 h 2611386"/>
              <a:gd name="connsiteX1189" fmla="*/ 82423 w 4958557"/>
              <a:gd name="connsiteY1189" fmla="*/ 2586695 h 2611386"/>
              <a:gd name="connsiteX1190" fmla="*/ 71185 w 4958557"/>
              <a:gd name="connsiteY1190" fmla="*/ 2595339 h 2611386"/>
              <a:gd name="connsiteX1191" fmla="*/ 63694 w 4958557"/>
              <a:gd name="connsiteY1191" fmla="*/ 2595627 h 2611386"/>
              <a:gd name="connsiteX1192" fmla="*/ 66575 w 4958557"/>
              <a:gd name="connsiteY1192" fmla="*/ 2589288 h 2611386"/>
              <a:gd name="connsiteX1193" fmla="*/ 67151 w 4958557"/>
              <a:gd name="connsiteY1193" fmla="*/ 2584966 h 2611386"/>
              <a:gd name="connsiteX1194" fmla="*/ 61965 w 4958557"/>
              <a:gd name="connsiteY1194" fmla="*/ 2586406 h 2611386"/>
              <a:gd name="connsiteX1195" fmla="*/ 58219 w 4958557"/>
              <a:gd name="connsiteY1195" fmla="*/ 2599661 h 2611386"/>
              <a:gd name="connsiteX1196" fmla="*/ 50727 w 4958557"/>
              <a:gd name="connsiteY1196" fmla="*/ 2609746 h 2611386"/>
              <a:gd name="connsiteX1197" fmla="*/ 43812 w 4958557"/>
              <a:gd name="connsiteY1197" fmla="*/ 2606000 h 2611386"/>
              <a:gd name="connsiteX1198" fmla="*/ 45541 w 4958557"/>
              <a:gd name="connsiteY1198" fmla="*/ 2597932 h 2611386"/>
              <a:gd name="connsiteX1199" fmla="*/ 40931 w 4958557"/>
              <a:gd name="connsiteY1199" fmla="*/ 2586406 h 2611386"/>
              <a:gd name="connsiteX1200" fmla="*/ 36321 w 4958557"/>
              <a:gd name="connsiteY1200" fmla="*/ 2577186 h 2611386"/>
              <a:gd name="connsiteX1201" fmla="*/ 42371 w 4958557"/>
              <a:gd name="connsiteY1201" fmla="*/ 2565949 h 2611386"/>
              <a:gd name="connsiteX1202" fmla="*/ 34015 w 4958557"/>
              <a:gd name="connsiteY1202" fmla="*/ 2550966 h 2611386"/>
              <a:gd name="connsiteX1203" fmla="*/ 27676 w 4958557"/>
              <a:gd name="connsiteY1203" fmla="*/ 2540593 h 2611386"/>
              <a:gd name="connsiteX1204" fmla="*/ 26236 w 4958557"/>
              <a:gd name="connsiteY1204" fmla="*/ 2524457 h 2611386"/>
              <a:gd name="connsiteX1205" fmla="*/ 26812 w 4958557"/>
              <a:gd name="connsiteY1205" fmla="*/ 2517254 h 2611386"/>
              <a:gd name="connsiteX1206" fmla="*/ 28253 w 4958557"/>
              <a:gd name="connsiteY1206" fmla="*/ 2510050 h 2611386"/>
              <a:gd name="connsiteX1207" fmla="*/ 21337 w 4958557"/>
              <a:gd name="connsiteY1207" fmla="*/ 2510626 h 2611386"/>
              <a:gd name="connsiteX1208" fmla="*/ 10964 w 4958557"/>
              <a:gd name="connsiteY1208" fmla="*/ 2512643 h 2611386"/>
              <a:gd name="connsiteX1209" fmla="*/ 8947 w 4958557"/>
              <a:gd name="connsiteY1209" fmla="*/ 2496220 h 2611386"/>
              <a:gd name="connsiteX1210" fmla="*/ 14710 w 4958557"/>
              <a:gd name="connsiteY1210" fmla="*/ 2484982 h 2611386"/>
              <a:gd name="connsiteX1211" fmla="*/ 8947 w 4958557"/>
              <a:gd name="connsiteY1211" fmla="*/ 2482389 h 2611386"/>
              <a:gd name="connsiteX1212" fmla="*/ 303 w 4958557"/>
              <a:gd name="connsiteY1212" fmla="*/ 2483253 h 2611386"/>
              <a:gd name="connsiteX1213" fmla="*/ 5202 w 4958557"/>
              <a:gd name="connsiteY1213" fmla="*/ 2479219 h 2611386"/>
              <a:gd name="connsiteX1214" fmla="*/ 3761 w 4958557"/>
              <a:gd name="connsiteY1214" fmla="*/ 2472592 h 2611386"/>
              <a:gd name="connsiteX1215" fmla="*/ 24795 w 4958557"/>
              <a:gd name="connsiteY1215" fmla="*/ 2446948 h 2611386"/>
              <a:gd name="connsiteX1216" fmla="*/ 25083 w 4958557"/>
              <a:gd name="connsiteY1216" fmla="*/ 2434558 h 2611386"/>
              <a:gd name="connsiteX1217" fmla="*/ 24507 w 4958557"/>
              <a:gd name="connsiteY1217" fmla="*/ 2426202 h 2611386"/>
              <a:gd name="connsiteX1218" fmla="*/ 42371 w 4958557"/>
              <a:gd name="connsiteY1218" fmla="*/ 2397965 h 2611386"/>
              <a:gd name="connsiteX1219" fmla="*/ 58219 w 4958557"/>
              <a:gd name="connsiteY1219" fmla="*/ 2384422 h 2611386"/>
              <a:gd name="connsiteX1220" fmla="*/ 57355 w 4958557"/>
              <a:gd name="connsiteY1220" fmla="*/ 2382405 h 2611386"/>
              <a:gd name="connsiteX1221" fmla="*/ 41795 w 4958557"/>
              <a:gd name="connsiteY1221" fmla="*/ 2381541 h 2611386"/>
              <a:gd name="connsiteX1222" fmla="*/ 51016 w 4958557"/>
              <a:gd name="connsiteY1222" fmla="*/ 2373473 h 2611386"/>
              <a:gd name="connsiteX1223" fmla="*/ 53032 w 4958557"/>
              <a:gd name="connsiteY1223" fmla="*/ 2366846 h 2611386"/>
              <a:gd name="connsiteX1224" fmla="*/ 50151 w 4958557"/>
              <a:gd name="connsiteY1224" fmla="*/ 2354744 h 2611386"/>
              <a:gd name="connsiteX1225" fmla="*/ 57931 w 4958557"/>
              <a:gd name="connsiteY1225" fmla="*/ 2348405 h 2611386"/>
              <a:gd name="connsiteX1226" fmla="*/ 61388 w 4958557"/>
              <a:gd name="connsiteY1226" fmla="*/ 2343219 h 2611386"/>
              <a:gd name="connsiteX1227" fmla="*/ 54473 w 4958557"/>
              <a:gd name="connsiteY1227" fmla="*/ 2342642 h 2611386"/>
              <a:gd name="connsiteX1228" fmla="*/ 51880 w 4958557"/>
              <a:gd name="connsiteY1228" fmla="*/ 2339185 h 2611386"/>
              <a:gd name="connsiteX1229" fmla="*/ 41795 w 4958557"/>
              <a:gd name="connsiteY1229" fmla="*/ 2338608 h 2611386"/>
              <a:gd name="connsiteX1230" fmla="*/ 38337 w 4958557"/>
              <a:gd name="connsiteY1230" fmla="*/ 2335727 h 2611386"/>
              <a:gd name="connsiteX1231" fmla="*/ 52168 w 4958557"/>
              <a:gd name="connsiteY1231" fmla="*/ 2321896 h 2611386"/>
              <a:gd name="connsiteX1232" fmla="*/ 53321 w 4958557"/>
              <a:gd name="connsiteY1232" fmla="*/ 2321608 h 2611386"/>
              <a:gd name="connsiteX1233" fmla="*/ 53321 w 4958557"/>
              <a:gd name="connsiteY1233" fmla="*/ 2310083 h 2611386"/>
              <a:gd name="connsiteX1234" fmla="*/ 50151 w 4958557"/>
              <a:gd name="connsiteY1234" fmla="*/ 2311524 h 2611386"/>
              <a:gd name="connsiteX1235" fmla="*/ 38337 w 4958557"/>
              <a:gd name="connsiteY1235" fmla="*/ 2310659 h 2611386"/>
              <a:gd name="connsiteX1236" fmla="*/ 48710 w 4958557"/>
              <a:gd name="connsiteY1236" fmla="*/ 2295100 h 2611386"/>
              <a:gd name="connsiteX1237" fmla="*/ 53321 w 4958557"/>
              <a:gd name="connsiteY1237" fmla="*/ 2288761 h 2611386"/>
              <a:gd name="connsiteX1238" fmla="*/ 53321 w 4958557"/>
              <a:gd name="connsiteY1238" fmla="*/ 2288473 h 2611386"/>
              <a:gd name="connsiteX1239" fmla="*/ 51592 w 4958557"/>
              <a:gd name="connsiteY1239" fmla="*/ 2286744 h 2611386"/>
              <a:gd name="connsiteX1240" fmla="*/ 45253 w 4958557"/>
              <a:gd name="connsiteY1240" fmla="*/ 2286744 h 2611386"/>
              <a:gd name="connsiteX1241" fmla="*/ 51016 w 4958557"/>
              <a:gd name="connsiteY1241" fmla="*/ 2285303 h 2611386"/>
              <a:gd name="connsiteX1242" fmla="*/ 53321 w 4958557"/>
              <a:gd name="connsiteY1242" fmla="*/ 2281269 h 2611386"/>
              <a:gd name="connsiteX1243" fmla="*/ 53321 w 4958557"/>
              <a:gd name="connsiteY1243" fmla="*/ 2269455 h 2611386"/>
              <a:gd name="connsiteX1244" fmla="*/ 49287 w 4958557"/>
              <a:gd name="connsiteY1244" fmla="*/ 2272337 h 2611386"/>
              <a:gd name="connsiteX1245" fmla="*/ 40354 w 4958557"/>
              <a:gd name="connsiteY1245" fmla="*/ 2271760 h 2611386"/>
              <a:gd name="connsiteX1246" fmla="*/ 40354 w 4958557"/>
              <a:gd name="connsiteY1246" fmla="*/ 2270896 h 2611386"/>
              <a:gd name="connsiteX1247" fmla="*/ 41219 w 4958557"/>
              <a:gd name="connsiteY1247" fmla="*/ 2270032 h 2611386"/>
              <a:gd name="connsiteX1248" fmla="*/ 39778 w 4958557"/>
              <a:gd name="connsiteY1248" fmla="*/ 2266862 h 2611386"/>
              <a:gd name="connsiteX1249" fmla="*/ 38914 w 4958557"/>
              <a:gd name="connsiteY1249" fmla="*/ 2266574 h 2611386"/>
              <a:gd name="connsiteX1250" fmla="*/ 34880 w 4958557"/>
              <a:gd name="connsiteY1250" fmla="*/ 2262252 h 2611386"/>
              <a:gd name="connsiteX1251" fmla="*/ 38049 w 4958557"/>
              <a:gd name="connsiteY1251" fmla="*/ 2257066 h 2611386"/>
              <a:gd name="connsiteX1252" fmla="*/ 38049 w 4958557"/>
              <a:gd name="connsiteY1252" fmla="*/ 2252455 h 2611386"/>
              <a:gd name="connsiteX1253" fmla="*/ 32575 w 4958557"/>
              <a:gd name="connsiteY1253" fmla="*/ 2256201 h 2611386"/>
              <a:gd name="connsiteX1254" fmla="*/ 27100 w 4958557"/>
              <a:gd name="connsiteY1254" fmla="*/ 2253896 h 2611386"/>
              <a:gd name="connsiteX1255" fmla="*/ 32287 w 4958557"/>
              <a:gd name="connsiteY1255" fmla="*/ 2242659 h 2611386"/>
              <a:gd name="connsiteX1256" fmla="*/ 43236 w 4958557"/>
              <a:gd name="connsiteY1256" fmla="*/ 2231133 h 2611386"/>
              <a:gd name="connsiteX1257" fmla="*/ 42371 w 4958557"/>
              <a:gd name="connsiteY1257" fmla="*/ 2221625 h 2611386"/>
              <a:gd name="connsiteX1258" fmla="*/ 40643 w 4958557"/>
              <a:gd name="connsiteY1258" fmla="*/ 2212692 h 2611386"/>
              <a:gd name="connsiteX1259" fmla="*/ 43812 w 4958557"/>
              <a:gd name="connsiteY1259" fmla="*/ 2200879 h 2611386"/>
              <a:gd name="connsiteX1260" fmla="*/ 46117 w 4958557"/>
              <a:gd name="connsiteY1260" fmla="*/ 2195980 h 2611386"/>
              <a:gd name="connsiteX1261" fmla="*/ 48999 w 4958557"/>
              <a:gd name="connsiteY1261" fmla="*/ 2191370 h 2611386"/>
              <a:gd name="connsiteX1262" fmla="*/ 43812 w 4958557"/>
              <a:gd name="connsiteY1262" fmla="*/ 2189930 h 2611386"/>
              <a:gd name="connsiteX1263" fmla="*/ 36032 w 4958557"/>
              <a:gd name="connsiteY1263" fmla="*/ 2188489 h 2611386"/>
              <a:gd name="connsiteX1264" fmla="*/ 38914 w 4958557"/>
              <a:gd name="connsiteY1264" fmla="*/ 2176387 h 2611386"/>
              <a:gd name="connsiteX1265" fmla="*/ 45829 w 4958557"/>
              <a:gd name="connsiteY1265" fmla="*/ 2170048 h 2611386"/>
              <a:gd name="connsiteX1266" fmla="*/ 42371 w 4958557"/>
              <a:gd name="connsiteY1266" fmla="*/ 2166879 h 2611386"/>
              <a:gd name="connsiteX1267" fmla="*/ 36032 w 4958557"/>
              <a:gd name="connsiteY1267" fmla="*/ 2165150 h 2611386"/>
              <a:gd name="connsiteX1268" fmla="*/ 40643 w 4958557"/>
              <a:gd name="connsiteY1268" fmla="*/ 2163709 h 2611386"/>
              <a:gd name="connsiteX1269" fmla="*/ 41507 w 4958557"/>
              <a:gd name="connsiteY1269" fmla="*/ 2158811 h 2611386"/>
              <a:gd name="connsiteX1270" fmla="*/ 52744 w 4958557"/>
              <a:gd name="connsiteY1270" fmla="*/ 2152472 h 2611386"/>
              <a:gd name="connsiteX1271" fmla="*/ 53032 w 4958557"/>
              <a:gd name="connsiteY1271" fmla="*/ 2146997 h 2611386"/>
              <a:gd name="connsiteX1272" fmla="*/ 60236 w 4958557"/>
              <a:gd name="connsiteY1272" fmla="*/ 2138065 h 2611386"/>
              <a:gd name="connsiteX1273" fmla="*/ 66575 w 4958557"/>
              <a:gd name="connsiteY1273" fmla="*/ 2125675 h 2611386"/>
              <a:gd name="connsiteX1274" fmla="*/ 78965 w 4958557"/>
              <a:gd name="connsiteY1274" fmla="*/ 2112421 h 2611386"/>
              <a:gd name="connsiteX1275" fmla="*/ 78965 w 4958557"/>
              <a:gd name="connsiteY1275" fmla="*/ 2102624 h 2611386"/>
              <a:gd name="connsiteX1276" fmla="*/ 74931 w 4958557"/>
              <a:gd name="connsiteY1276" fmla="*/ 2074386 h 2611386"/>
              <a:gd name="connsiteX1277" fmla="*/ 80982 w 4958557"/>
              <a:gd name="connsiteY1277" fmla="*/ 2071505 h 2611386"/>
              <a:gd name="connsiteX1278" fmla="*/ 95389 w 4958557"/>
              <a:gd name="connsiteY1278" fmla="*/ 2069488 h 2611386"/>
              <a:gd name="connsiteX1279" fmla="*/ 102304 w 4958557"/>
              <a:gd name="connsiteY1279" fmla="*/ 2063437 h 2611386"/>
              <a:gd name="connsiteX1280" fmla="*/ 100287 w 4958557"/>
              <a:gd name="connsiteY1280" fmla="*/ 2048454 h 2611386"/>
              <a:gd name="connsiteX1281" fmla="*/ 105473 w 4958557"/>
              <a:gd name="connsiteY1281" fmla="*/ 2051047 h 2611386"/>
              <a:gd name="connsiteX1282" fmla="*/ 116999 w 4958557"/>
              <a:gd name="connsiteY1282" fmla="*/ 2045284 h 2611386"/>
              <a:gd name="connsiteX1283" fmla="*/ 116999 w 4958557"/>
              <a:gd name="connsiteY1283" fmla="*/ 2044708 h 2611386"/>
              <a:gd name="connsiteX1284" fmla="*/ 116135 w 4958557"/>
              <a:gd name="connsiteY1284" fmla="*/ 2043844 h 2611386"/>
              <a:gd name="connsiteX1285" fmla="*/ 119304 w 4958557"/>
              <a:gd name="connsiteY1285" fmla="*/ 2028861 h 2611386"/>
              <a:gd name="connsiteX1286" fmla="*/ 119592 w 4958557"/>
              <a:gd name="connsiteY1286" fmla="*/ 2028573 h 2611386"/>
              <a:gd name="connsiteX1287" fmla="*/ 119592 w 4958557"/>
              <a:gd name="connsiteY1287" fmla="*/ 2028284 h 2611386"/>
              <a:gd name="connsiteX1288" fmla="*/ 119880 w 4958557"/>
              <a:gd name="connsiteY1288" fmla="*/ 2027708 h 2611386"/>
              <a:gd name="connsiteX1289" fmla="*/ 120745 w 4958557"/>
              <a:gd name="connsiteY1289" fmla="*/ 2027420 h 2611386"/>
              <a:gd name="connsiteX1290" fmla="*/ 127084 w 4958557"/>
              <a:gd name="connsiteY1290" fmla="*/ 2017335 h 2611386"/>
              <a:gd name="connsiteX1291" fmla="*/ 135440 w 4958557"/>
              <a:gd name="connsiteY1291" fmla="*/ 2017623 h 2611386"/>
              <a:gd name="connsiteX1292" fmla="*/ 146101 w 4958557"/>
              <a:gd name="connsiteY1292" fmla="*/ 2010132 h 2611386"/>
              <a:gd name="connsiteX1293" fmla="*/ 143796 w 4958557"/>
              <a:gd name="connsiteY1293" fmla="*/ 2008115 h 2611386"/>
              <a:gd name="connsiteX1294" fmla="*/ 130253 w 4958557"/>
              <a:gd name="connsiteY1294" fmla="*/ 2012149 h 2611386"/>
              <a:gd name="connsiteX1295" fmla="*/ 118440 w 4958557"/>
              <a:gd name="connsiteY1295" fmla="*/ 2015318 h 2611386"/>
              <a:gd name="connsiteX1296" fmla="*/ 115270 w 4958557"/>
              <a:gd name="connsiteY1296" fmla="*/ 2012149 h 2611386"/>
              <a:gd name="connsiteX1297" fmla="*/ 121609 w 4958557"/>
              <a:gd name="connsiteY1297" fmla="*/ 2005810 h 2611386"/>
              <a:gd name="connsiteX1298" fmla="*/ 145525 w 4958557"/>
              <a:gd name="connsiteY1298" fmla="*/ 1997166 h 2611386"/>
              <a:gd name="connsiteX1299" fmla="*/ 145236 w 4958557"/>
              <a:gd name="connsiteY1299" fmla="*/ 1993708 h 2611386"/>
              <a:gd name="connsiteX1300" fmla="*/ 142931 w 4958557"/>
              <a:gd name="connsiteY1300" fmla="*/ 1989386 h 2611386"/>
              <a:gd name="connsiteX1301" fmla="*/ 147830 w 4958557"/>
              <a:gd name="connsiteY1301" fmla="*/ 1988233 h 2611386"/>
              <a:gd name="connsiteX1302" fmla="*/ 169440 w 4958557"/>
              <a:gd name="connsiteY1302" fmla="*/ 1966911 h 2611386"/>
              <a:gd name="connsiteX1303" fmla="*/ 181254 w 4958557"/>
              <a:gd name="connsiteY1303" fmla="*/ 1959708 h 2611386"/>
              <a:gd name="connsiteX1304" fmla="*/ 171745 w 4958557"/>
              <a:gd name="connsiteY1304" fmla="*/ 1954809 h 2611386"/>
              <a:gd name="connsiteX1305" fmla="*/ 154457 w 4958557"/>
              <a:gd name="connsiteY1305" fmla="*/ 1959708 h 2611386"/>
              <a:gd name="connsiteX1306" fmla="*/ 161084 w 4958557"/>
              <a:gd name="connsiteY1306" fmla="*/ 1948758 h 2611386"/>
              <a:gd name="connsiteX1307" fmla="*/ 187593 w 4958557"/>
              <a:gd name="connsiteY1307" fmla="*/ 1927148 h 2611386"/>
              <a:gd name="connsiteX1308" fmla="*/ 186152 w 4958557"/>
              <a:gd name="connsiteY1308" fmla="*/ 1919080 h 2611386"/>
              <a:gd name="connsiteX1309" fmla="*/ 179813 w 4958557"/>
              <a:gd name="connsiteY1309" fmla="*/ 1911301 h 2611386"/>
              <a:gd name="connsiteX1310" fmla="*/ 185864 w 4958557"/>
              <a:gd name="connsiteY1310" fmla="*/ 1907555 h 2611386"/>
              <a:gd name="connsiteX1311" fmla="*/ 189033 w 4958557"/>
              <a:gd name="connsiteY1311" fmla="*/ 1902945 h 2611386"/>
              <a:gd name="connsiteX1312" fmla="*/ 190762 w 4958557"/>
              <a:gd name="connsiteY1312" fmla="*/ 1907843 h 2611386"/>
              <a:gd name="connsiteX1313" fmla="*/ 193355 w 4958557"/>
              <a:gd name="connsiteY1313" fmla="*/ 1909572 h 2611386"/>
              <a:gd name="connsiteX1314" fmla="*/ 214966 w 4958557"/>
              <a:gd name="connsiteY1314" fmla="*/ 1901504 h 2611386"/>
              <a:gd name="connsiteX1315" fmla="*/ 228796 w 4958557"/>
              <a:gd name="connsiteY1315" fmla="*/ 1888538 h 2611386"/>
              <a:gd name="connsiteX1316" fmla="*/ 236000 w 4958557"/>
              <a:gd name="connsiteY1316" fmla="*/ 1883928 h 2611386"/>
              <a:gd name="connsiteX1317" fmla="*/ 239457 w 4958557"/>
              <a:gd name="connsiteY1317" fmla="*/ 1881334 h 2611386"/>
              <a:gd name="connsiteX1318" fmla="*/ 240898 w 4958557"/>
              <a:gd name="connsiteY1318" fmla="*/ 1881334 h 2611386"/>
              <a:gd name="connsiteX1319" fmla="*/ 257610 w 4958557"/>
              <a:gd name="connsiteY1319" fmla="*/ 1880470 h 2611386"/>
              <a:gd name="connsiteX1320" fmla="*/ 281237 w 4958557"/>
              <a:gd name="connsiteY1320" fmla="*/ 1871249 h 2611386"/>
              <a:gd name="connsiteX1321" fmla="*/ 281237 w 4958557"/>
              <a:gd name="connsiteY1321" fmla="*/ 1869233 h 2611386"/>
              <a:gd name="connsiteX1322" fmla="*/ 262797 w 4958557"/>
              <a:gd name="connsiteY1322" fmla="*/ 1862605 h 2611386"/>
              <a:gd name="connsiteX1323" fmla="*/ 250407 w 4958557"/>
              <a:gd name="connsiteY1323" fmla="*/ 1866351 h 2611386"/>
              <a:gd name="connsiteX1324" fmla="*/ 248390 w 4958557"/>
              <a:gd name="connsiteY1324" fmla="*/ 1867504 h 2611386"/>
              <a:gd name="connsiteX1325" fmla="*/ 240610 w 4958557"/>
              <a:gd name="connsiteY1325" fmla="*/ 1870385 h 2611386"/>
              <a:gd name="connsiteX1326" fmla="*/ 243779 w 4958557"/>
              <a:gd name="connsiteY1326" fmla="*/ 1862029 h 2611386"/>
              <a:gd name="connsiteX1327" fmla="*/ 268271 w 4958557"/>
              <a:gd name="connsiteY1327" fmla="*/ 1842148 h 2611386"/>
              <a:gd name="connsiteX1328" fmla="*/ 294780 w 4958557"/>
              <a:gd name="connsiteY1328" fmla="*/ 1835809 h 2611386"/>
              <a:gd name="connsiteX1329" fmla="*/ 343763 w 4958557"/>
              <a:gd name="connsiteY1329" fmla="*/ 1822554 h 2611386"/>
              <a:gd name="connsiteX1330" fmla="*/ 363068 w 4958557"/>
              <a:gd name="connsiteY1330" fmla="*/ 1811605 h 2611386"/>
              <a:gd name="connsiteX1331" fmla="*/ 376034 w 4958557"/>
              <a:gd name="connsiteY1331" fmla="*/ 1807283 h 2611386"/>
              <a:gd name="connsiteX1332" fmla="*/ 378628 w 4958557"/>
              <a:gd name="connsiteY1332" fmla="*/ 1804978 h 2611386"/>
              <a:gd name="connsiteX1333" fmla="*/ 414645 w 4958557"/>
              <a:gd name="connsiteY1333" fmla="*/ 1796046 h 2611386"/>
              <a:gd name="connsiteX1334" fmla="*/ 425594 w 4958557"/>
              <a:gd name="connsiteY1334" fmla="*/ 1793452 h 2611386"/>
              <a:gd name="connsiteX1335" fmla="*/ 430492 w 4958557"/>
              <a:gd name="connsiteY1335" fmla="*/ 1793164 h 2611386"/>
              <a:gd name="connsiteX1336" fmla="*/ 435391 w 4958557"/>
              <a:gd name="connsiteY1336" fmla="*/ 1785385 h 2611386"/>
              <a:gd name="connsiteX1337" fmla="*/ 452391 w 4958557"/>
              <a:gd name="connsiteY1337" fmla="*/ 1783944 h 2611386"/>
              <a:gd name="connsiteX1338" fmla="*/ 469967 w 4958557"/>
              <a:gd name="connsiteY1338" fmla="*/ 1772418 h 2611386"/>
              <a:gd name="connsiteX1339" fmla="*/ 512612 w 4958557"/>
              <a:gd name="connsiteY1339" fmla="*/ 1758011 h 2611386"/>
              <a:gd name="connsiteX1340" fmla="*/ 534510 w 4958557"/>
              <a:gd name="connsiteY1340" fmla="*/ 1751384 h 2611386"/>
              <a:gd name="connsiteX1341" fmla="*/ 542002 w 4958557"/>
              <a:gd name="connsiteY1341" fmla="*/ 1741011 h 2611386"/>
              <a:gd name="connsiteX1342" fmla="*/ 529324 w 4958557"/>
              <a:gd name="connsiteY1342" fmla="*/ 1739859 h 2611386"/>
              <a:gd name="connsiteX1343" fmla="*/ 501086 w 4958557"/>
              <a:gd name="connsiteY1343" fmla="*/ 1751096 h 2611386"/>
              <a:gd name="connsiteX1344" fmla="*/ 476306 w 4958557"/>
              <a:gd name="connsiteY1344" fmla="*/ 1756571 h 2611386"/>
              <a:gd name="connsiteX1345" fmla="*/ 423865 w 4958557"/>
              <a:gd name="connsiteY1345" fmla="*/ 1772130 h 2611386"/>
              <a:gd name="connsiteX1346" fmla="*/ 350102 w 4958557"/>
              <a:gd name="connsiteY1346" fmla="*/ 1791147 h 2611386"/>
              <a:gd name="connsiteX1347" fmla="*/ 339441 w 4958557"/>
              <a:gd name="connsiteY1347" fmla="*/ 1800944 h 2611386"/>
              <a:gd name="connsiteX1348" fmla="*/ 347509 w 4958557"/>
              <a:gd name="connsiteY1348" fmla="*/ 1791436 h 2611386"/>
              <a:gd name="connsiteX1349" fmla="*/ 310627 w 4958557"/>
              <a:gd name="connsiteY1349" fmla="*/ 1801520 h 2611386"/>
              <a:gd name="connsiteX1350" fmla="*/ 296220 w 4958557"/>
              <a:gd name="connsiteY1350" fmla="*/ 1805554 h 2611386"/>
              <a:gd name="connsiteX1351" fmla="*/ 288441 w 4958557"/>
              <a:gd name="connsiteY1351" fmla="*/ 1802673 h 2611386"/>
              <a:gd name="connsiteX1352" fmla="*/ 293915 w 4958557"/>
              <a:gd name="connsiteY1352" fmla="*/ 1797486 h 2611386"/>
              <a:gd name="connsiteX1353" fmla="*/ 296220 w 4958557"/>
              <a:gd name="connsiteY1353" fmla="*/ 1793164 h 2611386"/>
              <a:gd name="connsiteX1354" fmla="*/ 290170 w 4958557"/>
              <a:gd name="connsiteY1354" fmla="*/ 1792588 h 2611386"/>
              <a:gd name="connsiteX1355" fmla="*/ 280949 w 4958557"/>
              <a:gd name="connsiteY1355" fmla="*/ 1804402 h 2611386"/>
              <a:gd name="connsiteX1356" fmla="*/ 269424 w 4958557"/>
              <a:gd name="connsiteY1356" fmla="*/ 1811317 h 2611386"/>
              <a:gd name="connsiteX1357" fmla="*/ 263949 w 4958557"/>
              <a:gd name="connsiteY1357" fmla="*/ 1804978 h 2611386"/>
              <a:gd name="connsiteX1358" fmla="*/ 268847 w 4958557"/>
              <a:gd name="connsiteY1358" fmla="*/ 1797486 h 2611386"/>
              <a:gd name="connsiteX1359" fmla="*/ 268847 w 4958557"/>
              <a:gd name="connsiteY1359" fmla="*/ 1784232 h 2611386"/>
              <a:gd name="connsiteX1360" fmla="*/ 267983 w 4958557"/>
              <a:gd name="connsiteY1360" fmla="*/ 1773283 h 2611386"/>
              <a:gd name="connsiteX1361" fmla="*/ 278644 w 4958557"/>
              <a:gd name="connsiteY1361" fmla="*/ 1764351 h 2611386"/>
              <a:gd name="connsiteX1362" fmla="*/ 276339 w 4958557"/>
              <a:gd name="connsiteY1362" fmla="*/ 1745910 h 2611386"/>
              <a:gd name="connsiteX1363" fmla="*/ 274034 w 4958557"/>
              <a:gd name="connsiteY1363" fmla="*/ 1732943 h 2611386"/>
              <a:gd name="connsiteX1364" fmla="*/ 278932 w 4958557"/>
              <a:gd name="connsiteY1364" fmla="*/ 1715943 h 2611386"/>
              <a:gd name="connsiteX1365" fmla="*/ 282390 w 4958557"/>
              <a:gd name="connsiteY1365" fmla="*/ 1709028 h 2611386"/>
              <a:gd name="connsiteX1366" fmla="*/ 286712 w 4958557"/>
              <a:gd name="connsiteY1366" fmla="*/ 1702401 h 2611386"/>
              <a:gd name="connsiteX1367" fmla="*/ 279508 w 4958557"/>
              <a:gd name="connsiteY1367" fmla="*/ 1700096 h 2611386"/>
              <a:gd name="connsiteX1368" fmla="*/ 268271 w 4958557"/>
              <a:gd name="connsiteY1368" fmla="*/ 1698079 h 2611386"/>
              <a:gd name="connsiteX1369" fmla="*/ 272881 w 4958557"/>
              <a:gd name="connsiteY1369" fmla="*/ 1680791 h 2611386"/>
              <a:gd name="connsiteX1370" fmla="*/ 283254 w 4958557"/>
              <a:gd name="connsiteY1370" fmla="*/ 1671859 h 2611386"/>
              <a:gd name="connsiteX1371" fmla="*/ 278356 w 4958557"/>
              <a:gd name="connsiteY1371" fmla="*/ 1666960 h 2611386"/>
              <a:gd name="connsiteX1372" fmla="*/ 269136 w 4958557"/>
              <a:gd name="connsiteY1372" fmla="*/ 1664367 h 2611386"/>
              <a:gd name="connsiteX1373" fmla="*/ 275763 w 4958557"/>
              <a:gd name="connsiteY1373" fmla="*/ 1662350 h 2611386"/>
              <a:gd name="connsiteX1374" fmla="*/ 277203 w 4958557"/>
              <a:gd name="connsiteY1374" fmla="*/ 1655146 h 2611386"/>
              <a:gd name="connsiteX1375" fmla="*/ 308610 w 4958557"/>
              <a:gd name="connsiteY1375" fmla="*/ 1637858 h 2611386"/>
              <a:gd name="connsiteX1376" fmla="*/ 314085 w 4958557"/>
              <a:gd name="connsiteY1376" fmla="*/ 1625757 h 2611386"/>
              <a:gd name="connsiteX1377" fmla="*/ 316678 w 4958557"/>
              <a:gd name="connsiteY1377" fmla="*/ 1617112 h 2611386"/>
              <a:gd name="connsiteX1378" fmla="*/ 345780 w 4958557"/>
              <a:gd name="connsiteY1378" fmla="*/ 1596078 h 2611386"/>
              <a:gd name="connsiteX1379" fmla="*/ 366814 w 4958557"/>
              <a:gd name="connsiteY1379" fmla="*/ 1588875 h 2611386"/>
              <a:gd name="connsiteX1380" fmla="*/ 366814 w 4958557"/>
              <a:gd name="connsiteY1380" fmla="*/ 1586570 h 2611386"/>
              <a:gd name="connsiteX1381" fmla="*/ 351543 w 4958557"/>
              <a:gd name="connsiteY1381" fmla="*/ 1579655 h 2611386"/>
              <a:gd name="connsiteX1382" fmla="*/ 363933 w 4958557"/>
              <a:gd name="connsiteY1382" fmla="*/ 1575332 h 2611386"/>
              <a:gd name="connsiteX1383" fmla="*/ 368543 w 4958557"/>
              <a:gd name="connsiteY1383" fmla="*/ 1569570 h 2611386"/>
              <a:gd name="connsiteX1384" fmla="*/ 370560 w 4958557"/>
              <a:gd name="connsiteY1384" fmla="*/ 1556315 h 2611386"/>
              <a:gd name="connsiteX1385" fmla="*/ 380933 w 4958557"/>
              <a:gd name="connsiteY1385" fmla="*/ 1552858 h 2611386"/>
              <a:gd name="connsiteX1386" fmla="*/ 386407 w 4958557"/>
              <a:gd name="connsiteY1386" fmla="*/ 1549112 h 2611386"/>
              <a:gd name="connsiteX1387" fmla="*/ 379780 w 4958557"/>
              <a:gd name="connsiteY1387" fmla="*/ 1545654 h 2611386"/>
              <a:gd name="connsiteX1388" fmla="*/ 378340 w 4958557"/>
              <a:gd name="connsiteY1388" fmla="*/ 1541332 h 2611386"/>
              <a:gd name="connsiteX1389" fmla="*/ 368543 w 4958557"/>
              <a:gd name="connsiteY1389" fmla="*/ 1536722 h 2611386"/>
              <a:gd name="connsiteX1390" fmla="*/ 366238 w 4958557"/>
              <a:gd name="connsiteY1390" fmla="*/ 1532400 h 2611386"/>
              <a:gd name="connsiteX1391" fmla="*/ 385543 w 4958557"/>
              <a:gd name="connsiteY1391" fmla="*/ 1524332 h 2611386"/>
              <a:gd name="connsiteX1392" fmla="*/ 395340 w 4958557"/>
              <a:gd name="connsiteY1392" fmla="*/ 1517129 h 2611386"/>
              <a:gd name="connsiteX1393" fmla="*/ 387848 w 4958557"/>
              <a:gd name="connsiteY1393" fmla="*/ 1513095 h 2611386"/>
              <a:gd name="connsiteX1394" fmla="*/ 376323 w 4958557"/>
              <a:gd name="connsiteY1394" fmla="*/ 1507620 h 2611386"/>
              <a:gd name="connsiteX1395" fmla="*/ 392746 w 4958557"/>
              <a:gd name="connsiteY1395" fmla="*/ 1496095 h 2611386"/>
              <a:gd name="connsiteX1396" fmla="*/ 399950 w 4958557"/>
              <a:gd name="connsiteY1396" fmla="*/ 1491196 h 2611386"/>
              <a:gd name="connsiteX1397" fmla="*/ 404560 w 4958557"/>
              <a:gd name="connsiteY1397" fmla="*/ 1482840 h 2611386"/>
              <a:gd name="connsiteX1398" fmla="*/ 411187 w 4958557"/>
              <a:gd name="connsiteY1398" fmla="*/ 1473908 h 2611386"/>
              <a:gd name="connsiteX1399" fmla="*/ 402543 w 4958557"/>
              <a:gd name="connsiteY1399" fmla="*/ 1473044 h 2611386"/>
              <a:gd name="connsiteX1400" fmla="*/ 393899 w 4958557"/>
              <a:gd name="connsiteY1400" fmla="*/ 1469010 h 2611386"/>
              <a:gd name="connsiteX1401" fmla="*/ 394187 w 4958557"/>
              <a:gd name="connsiteY1401" fmla="*/ 1468145 h 2611386"/>
              <a:gd name="connsiteX1402" fmla="*/ 395340 w 4958557"/>
              <a:gd name="connsiteY1402" fmla="*/ 1467569 h 2611386"/>
              <a:gd name="connsiteX1403" fmla="*/ 404560 w 4958557"/>
              <a:gd name="connsiteY1403" fmla="*/ 1453162 h 2611386"/>
              <a:gd name="connsiteX1404" fmla="*/ 422713 w 4958557"/>
              <a:gd name="connsiteY1404" fmla="*/ 1452874 h 2611386"/>
              <a:gd name="connsiteX1405" fmla="*/ 432221 w 4958557"/>
              <a:gd name="connsiteY1405" fmla="*/ 1444518 h 2611386"/>
              <a:gd name="connsiteX1406" fmla="*/ 429340 w 4958557"/>
              <a:gd name="connsiteY1406" fmla="*/ 1440484 h 2611386"/>
              <a:gd name="connsiteX1407" fmla="*/ 409458 w 4958557"/>
              <a:gd name="connsiteY1407" fmla="*/ 1445959 h 2611386"/>
              <a:gd name="connsiteX1408" fmla="*/ 392170 w 4958557"/>
              <a:gd name="connsiteY1408" fmla="*/ 1450281 h 2611386"/>
              <a:gd name="connsiteX1409" fmla="*/ 387848 w 4958557"/>
              <a:gd name="connsiteY1409" fmla="*/ 1445671 h 2611386"/>
              <a:gd name="connsiteX1410" fmla="*/ 397357 w 4958557"/>
              <a:gd name="connsiteY1410" fmla="*/ 1436450 h 2611386"/>
              <a:gd name="connsiteX1411" fmla="*/ 440865 w 4958557"/>
              <a:gd name="connsiteY1411" fmla="*/ 1422620 h 2611386"/>
              <a:gd name="connsiteX1412" fmla="*/ 453543 w 4958557"/>
              <a:gd name="connsiteY1412" fmla="*/ 1418874 h 2611386"/>
              <a:gd name="connsiteX1413" fmla="*/ 455560 w 4958557"/>
              <a:gd name="connsiteY1413" fmla="*/ 1416569 h 2611386"/>
              <a:gd name="connsiteX1414" fmla="*/ 461035 w 4958557"/>
              <a:gd name="connsiteY1414" fmla="*/ 1407060 h 2611386"/>
              <a:gd name="connsiteX1415" fmla="*/ 457001 w 4958557"/>
              <a:gd name="connsiteY1415" fmla="*/ 1408213 h 2611386"/>
              <a:gd name="connsiteX1416" fmla="*/ 446916 w 4958557"/>
              <a:gd name="connsiteY1416" fmla="*/ 1409653 h 2611386"/>
              <a:gd name="connsiteX1417" fmla="*/ 454696 w 4958557"/>
              <a:gd name="connsiteY1417" fmla="*/ 1405620 h 2611386"/>
              <a:gd name="connsiteX1418" fmla="*/ 473425 w 4958557"/>
              <a:gd name="connsiteY1418" fmla="*/ 1400145 h 2611386"/>
              <a:gd name="connsiteX1419" fmla="*/ 471408 w 4958557"/>
              <a:gd name="connsiteY1419" fmla="*/ 1402162 h 2611386"/>
              <a:gd name="connsiteX1420" fmla="*/ 471696 w 4958557"/>
              <a:gd name="connsiteY1420" fmla="*/ 1402162 h 2611386"/>
              <a:gd name="connsiteX1421" fmla="*/ 509154 w 4958557"/>
              <a:gd name="connsiteY1421" fmla="*/ 1387755 h 2611386"/>
              <a:gd name="connsiteX1422" fmla="*/ 526442 w 4958557"/>
              <a:gd name="connsiteY1422" fmla="*/ 1382280 h 2611386"/>
              <a:gd name="connsiteX1423" fmla="*/ 532205 w 4958557"/>
              <a:gd name="connsiteY1423" fmla="*/ 1382857 h 2611386"/>
              <a:gd name="connsiteX1424" fmla="*/ 527883 w 4958557"/>
              <a:gd name="connsiteY1424" fmla="*/ 1388043 h 2611386"/>
              <a:gd name="connsiteX1425" fmla="*/ 519239 w 4958557"/>
              <a:gd name="connsiteY1425" fmla="*/ 1390636 h 2611386"/>
              <a:gd name="connsiteX1426" fmla="*/ 519239 w 4958557"/>
              <a:gd name="connsiteY1426" fmla="*/ 1396399 h 2611386"/>
              <a:gd name="connsiteX1427" fmla="*/ 527883 w 4958557"/>
              <a:gd name="connsiteY1427" fmla="*/ 1393806 h 2611386"/>
              <a:gd name="connsiteX1428" fmla="*/ 537103 w 4958557"/>
              <a:gd name="connsiteY1428" fmla="*/ 1391501 h 2611386"/>
              <a:gd name="connsiteX1429" fmla="*/ 535663 w 4958557"/>
              <a:gd name="connsiteY1429" fmla="*/ 1390348 h 2611386"/>
              <a:gd name="connsiteX1430" fmla="*/ 584070 w 4958557"/>
              <a:gd name="connsiteY1430" fmla="*/ 1366721 h 2611386"/>
              <a:gd name="connsiteX1431" fmla="*/ 617494 w 4958557"/>
              <a:gd name="connsiteY1431" fmla="*/ 1353178 h 2611386"/>
              <a:gd name="connsiteX1432" fmla="*/ 621816 w 4958557"/>
              <a:gd name="connsiteY1432" fmla="*/ 1347704 h 2611386"/>
              <a:gd name="connsiteX1433" fmla="*/ 625850 w 4958557"/>
              <a:gd name="connsiteY1433" fmla="*/ 1350009 h 2611386"/>
              <a:gd name="connsiteX1434" fmla="*/ 627290 w 4958557"/>
              <a:gd name="connsiteY1434" fmla="*/ 1352314 h 2611386"/>
              <a:gd name="connsiteX1435" fmla="*/ 635070 w 4958557"/>
              <a:gd name="connsiteY1435" fmla="*/ 1348568 h 2611386"/>
              <a:gd name="connsiteX1436" fmla="*/ 640256 w 4958557"/>
              <a:gd name="connsiteY1436" fmla="*/ 1347992 h 2611386"/>
              <a:gd name="connsiteX1437" fmla="*/ 635358 w 4958557"/>
              <a:gd name="connsiteY1437" fmla="*/ 1352026 h 2611386"/>
              <a:gd name="connsiteX1438" fmla="*/ 628155 w 4958557"/>
              <a:gd name="connsiteY1438" fmla="*/ 1354619 h 2611386"/>
              <a:gd name="connsiteX1439" fmla="*/ 619222 w 4958557"/>
              <a:gd name="connsiteY1439" fmla="*/ 1367009 h 2611386"/>
              <a:gd name="connsiteX1440" fmla="*/ 671952 w 4958557"/>
              <a:gd name="connsiteY1440" fmla="*/ 1351450 h 2611386"/>
              <a:gd name="connsiteX1441" fmla="*/ 673104 w 4958557"/>
              <a:gd name="connsiteY1441" fmla="*/ 1351162 h 2611386"/>
              <a:gd name="connsiteX1442" fmla="*/ 670223 w 4958557"/>
              <a:gd name="connsiteY1442" fmla="*/ 1343094 h 2611386"/>
              <a:gd name="connsiteX1443" fmla="*/ 685782 w 4958557"/>
              <a:gd name="connsiteY1443" fmla="*/ 1341077 h 2611386"/>
              <a:gd name="connsiteX1444" fmla="*/ 688087 w 4958557"/>
              <a:gd name="connsiteY1444" fmla="*/ 1341653 h 2611386"/>
              <a:gd name="connsiteX1445" fmla="*/ 693562 w 4958557"/>
              <a:gd name="connsiteY1445" fmla="*/ 1339348 h 2611386"/>
              <a:gd name="connsiteX1446" fmla="*/ 698748 w 4958557"/>
              <a:gd name="connsiteY1446" fmla="*/ 1337331 h 2611386"/>
              <a:gd name="connsiteX1447" fmla="*/ 702494 w 4958557"/>
              <a:gd name="connsiteY1447" fmla="*/ 1339348 h 2611386"/>
              <a:gd name="connsiteX1448" fmla="*/ 703359 w 4958557"/>
              <a:gd name="connsiteY1448" fmla="*/ 1341365 h 2611386"/>
              <a:gd name="connsiteX1449" fmla="*/ 710562 w 4958557"/>
              <a:gd name="connsiteY1449" fmla="*/ 1339060 h 2611386"/>
              <a:gd name="connsiteX1450" fmla="*/ 748020 w 4958557"/>
              <a:gd name="connsiteY1450" fmla="*/ 1324941 h 2611386"/>
              <a:gd name="connsiteX1451" fmla="*/ 782020 w 4958557"/>
              <a:gd name="connsiteY1451" fmla="*/ 1303043 h 2611386"/>
              <a:gd name="connsiteX1452" fmla="*/ 797868 w 4958557"/>
              <a:gd name="connsiteY1452" fmla="*/ 1297856 h 2611386"/>
              <a:gd name="connsiteX1453" fmla="*/ 797868 w 4958557"/>
              <a:gd name="connsiteY1453" fmla="*/ 1295839 h 2611386"/>
              <a:gd name="connsiteX1454" fmla="*/ 804495 w 4958557"/>
              <a:gd name="connsiteY1454" fmla="*/ 1294687 h 2611386"/>
              <a:gd name="connsiteX1455" fmla="*/ 807376 w 4958557"/>
              <a:gd name="connsiteY1455" fmla="*/ 1294975 h 2611386"/>
              <a:gd name="connsiteX1456" fmla="*/ 817749 w 4958557"/>
              <a:gd name="connsiteY1456" fmla="*/ 1291517 h 2611386"/>
              <a:gd name="connsiteX1457" fmla="*/ 817461 w 4958557"/>
              <a:gd name="connsiteY1457" fmla="*/ 1290941 h 2611386"/>
              <a:gd name="connsiteX1458" fmla="*/ 821495 w 4958557"/>
              <a:gd name="connsiteY1458" fmla="*/ 1283161 h 2611386"/>
              <a:gd name="connsiteX1459" fmla="*/ 840512 w 4958557"/>
              <a:gd name="connsiteY1459" fmla="*/ 1274805 h 2611386"/>
              <a:gd name="connsiteX1460" fmla="*/ 850309 w 4958557"/>
              <a:gd name="connsiteY1460" fmla="*/ 1280568 h 2611386"/>
              <a:gd name="connsiteX1461" fmla="*/ 850020 w 4958557"/>
              <a:gd name="connsiteY1461" fmla="*/ 1283161 h 2611386"/>
              <a:gd name="connsiteX1462" fmla="*/ 856071 w 4958557"/>
              <a:gd name="connsiteY1462" fmla="*/ 1292093 h 2611386"/>
              <a:gd name="connsiteX1463" fmla="*/ 932716 w 4958557"/>
              <a:gd name="connsiteY1463" fmla="*/ 1269042 h 2611386"/>
              <a:gd name="connsiteX1464" fmla="*/ 996971 w 4958557"/>
              <a:gd name="connsiteY1464" fmla="*/ 1250313 h 2611386"/>
              <a:gd name="connsiteX1465" fmla="*/ 1033852 w 4958557"/>
              <a:gd name="connsiteY1465" fmla="*/ 1238500 h 2611386"/>
              <a:gd name="connsiteX1466" fmla="*/ 1046530 w 4958557"/>
              <a:gd name="connsiteY1466" fmla="*/ 1230144 h 2611386"/>
              <a:gd name="connsiteX1467" fmla="*/ 1043937 w 4958557"/>
              <a:gd name="connsiteY1467" fmla="*/ 1223517 h 2611386"/>
              <a:gd name="connsiteX1468" fmla="*/ 1038750 w 4958557"/>
              <a:gd name="connsiteY1468" fmla="*/ 1224957 h 2611386"/>
              <a:gd name="connsiteX1469" fmla="*/ 1043649 w 4958557"/>
              <a:gd name="connsiteY1469" fmla="*/ 1219195 h 2611386"/>
              <a:gd name="connsiteX1470" fmla="*/ 1134412 w 4958557"/>
              <a:gd name="connsiteY1470" fmla="*/ 1186635 h 2611386"/>
              <a:gd name="connsiteX1471" fmla="*/ 1143344 w 4958557"/>
              <a:gd name="connsiteY1471" fmla="*/ 1184042 h 2611386"/>
              <a:gd name="connsiteX1472" fmla="*/ 1202412 w 4958557"/>
              <a:gd name="connsiteY1472" fmla="*/ 1167330 h 2611386"/>
              <a:gd name="connsiteX1473" fmla="*/ 1250820 w 4958557"/>
              <a:gd name="connsiteY1473" fmla="*/ 1154076 h 2611386"/>
              <a:gd name="connsiteX1474" fmla="*/ 1279057 w 4958557"/>
              <a:gd name="connsiteY1474" fmla="*/ 1137652 h 2611386"/>
              <a:gd name="connsiteX1475" fmla="*/ 1247938 w 4958557"/>
              <a:gd name="connsiteY1475" fmla="*/ 1140533 h 2611386"/>
              <a:gd name="connsiteX1476" fmla="*/ 1242464 w 4958557"/>
              <a:gd name="connsiteY1476" fmla="*/ 1141109 h 2611386"/>
              <a:gd name="connsiteX1477" fmla="*/ 1293464 w 4958557"/>
              <a:gd name="connsiteY1477" fmla="*/ 1125838 h 2611386"/>
              <a:gd name="connsiteX1478" fmla="*/ 1310176 w 4958557"/>
              <a:gd name="connsiteY1478" fmla="*/ 1120940 h 2611386"/>
              <a:gd name="connsiteX1479" fmla="*/ 1347922 w 4958557"/>
              <a:gd name="connsiteY1479" fmla="*/ 1109702 h 2611386"/>
              <a:gd name="connsiteX1480" fmla="*/ 1355413 w 4958557"/>
              <a:gd name="connsiteY1480" fmla="*/ 1111431 h 2611386"/>
              <a:gd name="connsiteX1481" fmla="*/ 1364922 w 4958557"/>
              <a:gd name="connsiteY1481" fmla="*/ 1109414 h 2611386"/>
              <a:gd name="connsiteX1482" fmla="*/ 1367227 w 4958557"/>
              <a:gd name="connsiteY1482" fmla="*/ 1104516 h 2611386"/>
              <a:gd name="connsiteX1483" fmla="*/ 1390566 w 4958557"/>
              <a:gd name="connsiteY1483" fmla="*/ 1097313 h 2611386"/>
              <a:gd name="connsiteX1484" fmla="*/ 1421973 w 4958557"/>
              <a:gd name="connsiteY1484" fmla="*/ 1086651 h 2611386"/>
              <a:gd name="connsiteX1485" fmla="*/ 1426583 w 4958557"/>
              <a:gd name="connsiteY1485" fmla="*/ 1086651 h 2611386"/>
              <a:gd name="connsiteX1486" fmla="*/ 1427448 w 4958557"/>
              <a:gd name="connsiteY1486" fmla="*/ 1086363 h 2611386"/>
              <a:gd name="connsiteX1487" fmla="*/ 1445024 w 4958557"/>
              <a:gd name="connsiteY1487" fmla="*/ 1080024 h 2611386"/>
              <a:gd name="connsiteX1488" fmla="*/ 1461448 w 4958557"/>
              <a:gd name="connsiteY1488" fmla="*/ 1075126 h 2611386"/>
              <a:gd name="connsiteX1489" fmla="*/ 1475567 w 4958557"/>
              <a:gd name="connsiteY1489" fmla="*/ 1070228 h 2611386"/>
              <a:gd name="connsiteX1490" fmla="*/ 1493143 w 4958557"/>
              <a:gd name="connsiteY1490" fmla="*/ 1062736 h 2611386"/>
              <a:gd name="connsiteX1491" fmla="*/ 1493143 w 4958557"/>
              <a:gd name="connsiteY1491" fmla="*/ 1060143 h 2611386"/>
              <a:gd name="connsiteX1492" fmla="*/ 1498906 w 4958557"/>
              <a:gd name="connsiteY1492" fmla="*/ 1060143 h 2611386"/>
              <a:gd name="connsiteX1493" fmla="*/ 1502940 w 4958557"/>
              <a:gd name="connsiteY1493" fmla="*/ 1060143 h 2611386"/>
              <a:gd name="connsiteX1494" fmla="*/ 1528584 w 4958557"/>
              <a:gd name="connsiteY1494" fmla="*/ 1060143 h 2611386"/>
              <a:gd name="connsiteX1495" fmla="*/ 1507838 w 4958557"/>
              <a:gd name="connsiteY1495" fmla="*/ 1067058 h 2611386"/>
              <a:gd name="connsiteX1496" fmla="*/ 1507262 w 4958557"/>
              <a:gd name="connsiteY1496" fmla="*/ 1067634 h 2611386"/>
              <a:gd name="connsiteX1497" fmla="*/ 1509855 w 4958557"/>
              <a:gd name="connsiteY1497" fmla="*/ 1069363 h 2611386"/>
              <a:gd name="connsiteX1498" fmla="*/ 1515618 w 4958557"/>
              <a:gd name="connsiteY1498" fmla="*/ 1069363 h 2611386"/>
              <a:gd name="connsiteX1499" fmla="*/ 1554516 w 4958557"/>
              <a:gd name="connsiteY1499" fmla="*/ 1055244 h 2611386"/>
              <a:gd name="connsiteX1500" fmla="*/ 1556245 w 4958557"/>
              <a:gd name="connsiteY1500" fmla="*/ 1054668 h 2611386"/>
              <a:gd name="connsiteX1501" fmla="*/ 1561144 w 4958557"/>
              <a:gd name="connsiteY1501" fmla="*/ 1052939 h 2611386"/>
              <a:gd name="connsiteX1502" fmla="*/ 1684466 w 4958557"/>
              <a:gd name="connsiteY1502" fmla="*/ 1012024 h 2611386"/>
              <a:gd name="connsiteX1503" fmla="*/ 1736619 w 4958557"/>
              <a:gd name="connsiteY1503" fmla="*/ 993871 h 2611386"/>
              <a:gd name="connsiteX1504" fmla="*/ 1723077 w 4958557"/>
              <a:gd name="connsiteY1504" fmla="*/ 994159 h 2611386"/>
              <a:gd name="connsiteX1505" fmla="*/ 1717602 w 4958557"/>
              <a:gd name="connsiteY1505" fmla="*/ 996464 h 2611386"/>
              <a:gd name="connsiteX1506" fmla="*/ 1716450 w 4958557"/>
              <a:gd name="connsiteY1506" fmla="*/ 994447 h 2611386"/>
              <a:gd name="connsiteX1507" fmla="*/ 1717026 w 4958557"/>
              <a:gd name="connsiteY1507" fmla="*/ 993871 h 2611386"/>
              <a:gd name="connsiteX1508" fmla="*/ 1709534 w 4958557"/>
              <a:gd name="connsiteY1508" fmla="*/ 993583 h 2611386"/>
              <a:gd name="connsiteX1509" fmla="*/ 1704636 w 4958557"/>
              <a:gd name="connsiteY1509" fmla="*/ 993295 h 2611386"/>
              <a:gd name="connsiteX1510" fmla="*/ 1704060 w 4958557"/>
              <a:gd name="connsiteY1510" fmla="*/ 992719 h 2611386"/>
              <a:gd name="connsiteX1511" fmla="*/ 1692246 w 4958557"/>
              <a:gd name="connsiteY1511" fmla="*/ 997329 h 2611386"/>
              <a:gd name="connsiteX1512" fmla="*/ 1689941 w 4958557"/>
              <a:gd name="connsiteY1512" fmla="*/ 1002515 h 2611386"/>
              <a:gd name="connsiteX1513" fmla="*/ 1673229 w 4958557"/>
              <a:gd name="connsiteY1513" fmla="*/ 1005397 h 2611386"/>
              <a:gd name="connsiteX1514" fmla="*/ 1672653 w 4958557"/>
              <a:gd name="connsiteY1514" fmla="*/ 1005397 h 2611386"/>
              <a:gd name="connsiteX1515" fmla="*/ 1672364 w 4958557"/>
              <a:gd name="connsiteY1515" fmla="*/ 1005685 h 2611386"/>
              <a:gd name="connsiteX1516" fmla="*/ 1673229 w 4958557"/>
              <a:gd name="connsiteY1516" fmla="*/ 1007414 h 2611386"/>
              <a:gd name="connsiteX1517" fmla="*/ 1661704 w 4958557"/>
              <a:gd name="connsiteY1517" fmla="*/ 1009142 h 2611386"/>
              <a:gd name="connsiteX1518" fmla="*/ 1638653 w 4958557"/>
              <a:gd name="connsiteY1518" fmla="*/ 1016922 h 2611386"/>
              <a:gd name="connsiteX1519" fmla="*/ 1635771 w 4958557"/>
              <a:gd name="connsiteY1519" fmla="*/ 1014617 h 2611386"/>
              <a:gd name="connsiteX1520" fmla="*/ 1661992 w 4958557"/>
              <a:gd name="connsiteY1520" fmla="*/ 1001075 h 2611386"/>
              <a:gd name="connsiteX1521" fmla="*/ 1668907 w 4958557"/>
              <a:gd name="connsiteY1521" fmla="*/ 997041 h 2611386"/>
              <a:gd name="connsiteX1522" fmla="*/ 1677551 w 4958557"/>
              <a:gd name="connsiteY1522" fmla="*/ 994159 h 2611386"/>
              <a:gd name="connsiteX1523" fmla="*/ 1683314 w 4958557"/>
              <a:gd name="connsiteY1523" fmla="*/ 991854 h 2611386"/>
              <a:gd name="connsiteX1524" fmla="*/ 1684466 w 4958557"/>
              <a:gd name="connsiteY1524" fmla="*/ 991278 h 2611386"/>
              <a:gd name="connsiteX1525" fmla="*/ 1703483 w 4958557"/>
              <a:gd name="connsiteY1525" fmla="*/ 984651 h 2611386"/>
              <a:gd name="connsiteX1526" fmla="*/ 1712704 w 4958557"/>
              <a:gd name="connsiteY1526" fmla="*/ 975718 h 2611386"/>
              <a:gd name="connsiteX1527" fmla="*/ 1741806 w 4958557"/>
              <a:gd name="connsiteY1527" fmla="*/ 965634 h 2611386"/>
              <a:gd name="connsiteX1528" fmla="*/ 1756213 w 4958557"/>
              <a:gd name="connsiteY1528" fmla="*/ 965922 h 2611386"/>
              <a:gd name="connsiteX1529" fmla="*/ 1762552 w 4958557"/>
              <a:gd name="connsiteY1529" fmla="*/ 954108 h 2611386"/>
              <a:gd name="connsiteX1530" fmla="*/ 1768026 w 4958557"/>
              <a:gd name="connsiteY1530" fmla="*/ 952667 h 2611386"/>
              <a:gd name="connsiteX1531" fmla="*/ 1775518 w 4958557"/>
              <a:gd name="connsiteY1531" fmla="*/ 950074 h 2611386"/>
              <a:gd name="connsiteX1532" fmla="*/ 1770619 w 4958557"/>
              <a:gd name="connsiteY1532" fmla="*/ 959583 h 2611386"/>
              <a:gd name="connsiteX1533" fmla="*/ 1766585 w 4958557"/>
              <a:gd name="connsiteY1533" fmla="*/ 961600 h 2611386"/>
              <a:gd name="connsiteX1534" fmla="*/ 1771196 w 4958557"/>
              <a:gd name="connsiteY1534" fmla="*/ 965634 h 2611386"/>
              <a:gd name="connsiteX1535" fmla="*/ 1775806 w 4958557"/>
              <a:gd name="connsiteY1535" fmla="*/ 968515 h 2611386"/>
              <a:gd name="connsiteX1536" fmla="*/ 1776382 w 4958557"/>
              <a:gd name="connsiteY1536" fmla="*/ 969956 h 2611386"/>
              <a:gd name="connsiteX1537" fmla="*/ 1775806 w 4958557"/>
              <a:gd name="connsiteY1537" fmla="*/ 970532 h 2611386"/>
              <a:gd name="connsiteX1538" fmla="*/ 1747856 w 4958557"/>
              <a:gd name="connsiteY1538" fmla="*/ 977735 h 2611386"/>
              <a:gd name="connsiteX1539" fmla="*/ 1744975 w 4958557"/>
              <a:gd name="connsiteY1539" fmla="*/ 978888 h 2611386"/>
              <a:gd name="connsiteX1540" fmla="*/ 1744687 w 4958557"/>
              <a:gd name="connsiteY1540" fmla="*/ 978600 h 2611386"/>
              <a:gd name="connsiteX1541" fmla="*/ 1736331 w 4958557"/>
              <a:gd name="connsiteY1541" fmla="*/ 981193 h 2611386"/>
              <a:gd name="connsiteX1542" fmla="*/ 1736907 w 4958557"/>
              <a:gd name="connsiteY1542" fmla="*/ 981769 h 2611386"/>
              <a:gd name="connsiteX1543" fmla="*/ 1766585 w 4958557"/>
              <a:gd name="connsiteY1543" fmla="*/ 980905 h 2611386"/>
              <a:gd name="connsiteX1544" fmla="*/ 1780992 w 4958557"/>
              <a:gd name="connsiteY1544" fmla="*/ 973413 h 2611386"/>
              <a:gd name="connsiteX1545" fmla="*/ 1795687 w 4958557"/>
              <a:gd name="connsiteY1545" fmla="*/ 971396 h 2611386"/>
              <a:gd name="connsiteX1546" fmla="*/ 1795975 w 4958557"/>
              <a:gd name="connsiteY1546" fmla="*/ 971396 h 2611386"/>
              <a:gd name="connsiteX1547" fmla="*/ 1834586 w 4958557"/>
              <a:gd name="connsiteY1547" fmla="*/ 957854 h 2611386"/>
              <a:gd name="connsiteX1548" fmla="*/ 1897112 w 4958557"/>
              <a:gd name="connsiteY1548" fmla="*/ 939701 h 2611386"/>
              <a:gd name="connsiteX1549" fmla="*/ 1905468 w 4958557"/>
              <a:gd name="connsiteY1549" fmla="*/ 935956 h 2611386"/>
              <a:gd name="connsiteX1550" fmla="*/ 1897112 w 4958557"/>
              <a:gd name="connsiteY1550" fmla="*/ 937108 h 2611386"/>
              <a:gd name="connsiteX1551" fmla="*/ 1896824 w 4958557"/>
              <a:gd name="connsiteY1551" fmla="*/ 931057 h 2611386"/>
              <a:gd name="connsiteX1552" fmla="*/ 1924485 w 4958557"/>
              <a:gd name="connsiteY1552" fmla="*/ 920684 h 2611386"/>
              <a:gd name="connsiteX1553" fmla="*/ 1963960 w 4958557"/>
              <a:gd name="connsiteY1553" fmla="*/ 907718 h 2611386"/>
              <a:gd name="connsiteX1554" fmla="*/ 2011214 w 4958557"/>
              <a:gd name="connsiteY1554" fmla="*/ 897057 h 2611386"/>
              <a:gd name="connsiteX1555" fmla="*/ 2026197 w 4958557"/>
              <a:gd name="connsiteY1555" fmla="*/ 892735 h 2611386"/>
              <a:gd name="connsiteX1556" fmla="*/ 2013519 w 4958557"/>
              <a:gd name="connsiteY1556" fmla="*/ 899938 h 2611386"/>
              <a:gd name="connsiteX1557" fmla="*/ 2011790 w 4958557"/>
              <a:gd name="connsiteY1557" fmla="*/ 905125 h 2611386"/>
              <a:gd name="connsiteX1558" fmla="*/ 2014960 w 4958557"/>
              <a:gd name="connsiteY1558" fmla="*/ 904260 h 2611386"/>
              <a:gd name="connsiteX1559" fmla="*/ 2022740 w 4958557"/>
              <a:gd name="connsiteY1559" fmla="*/ 901379 h 2611386"/>
              <a:gd name="connsiteX1560" fmla="*/ 2056452 w 4958557"/>
              <a:gd name="connsiteY1560" fmla="*/ 894464 h 2611386"/>
              <a:gd name="connsiteX1561" fmla="*/ 2056452 w 4958557"/>
              <a:gd name="connsiteY1561" fmla="*/ 903396 h 2611386"/>
              <a:gd name="connsiteX1562" fmla="*/ 2038875 w 4958557"/>
              <a:gd name="connsiteY1562" fmla="*/ 908294 h 2611386"/>
              <a:gd name="connsiteX1563" fmla="*/ 2040028 w 4958557"/>
              <a:gd name="connsiteY1563" fmla="*/ 909159 h 2611386"/>
              <a:gd name="connsiteX1564" fmla="*/ 2061350 w 4958557"/>
              <a:gd name="connsiteY1564" fmla="*/ 899938 h 2611386"/>
              <a:gd name="connsiteX1565" fmla="*/ 2061062 w 4958557"/>
              <a:gd name="connsiteY1565" fmla="*/ 893311 h 2611386"/>
              <a:gd name="connsiteX1566" fmla="*/ 2065672 w 4958557"/>
              <a:gd name="connsiteY1566" fmla="*/ 890142 h 2611386"/>
              <a:gd name="connsiteX1567" fmla="*/ 2097079 w 4958557"/>
              <a:gd name="connsiteY1567" fmla="*/ 880633 h 2611386"/>
              <a:gd name="connsiteX1568" fmla="*/ 2120994 w 4958557"/>
              <a:gd name="connsiteY1568" fmla="*/ 883515 h 2611386"/>
              <a:gd name="connsiteX1569" fmla="*/ 2143181 w 4958557"/>
              <a:gd name="connsiteY1569" fmla="*/ 876023 h 2611386"/>
              <a:gd name="connsiteX1570" fmla="*/ 2181503 w 4958557"/>
              <a:gd name="connsiteY1570" fmla="*/ 856430 h 2611386"/>
              <a:gd name="connsiteX1571" fmla="*/ 2193029 w 4958557"/>
              <a:gd name="connsiteY1571" fmla="*/ 852972 h 2611386"/>
              <a:gd name="connsiteX1572" fmla="*/ 2189859 w 4958557"/>
              <a:gd name="connsiteY1572" fmla="*/ 862481 h 2611386"/>
              <a:gd name="connsiteX1573" fmla="*/ 2191876 w 4958557"/>
              <a:gd name="connsiteY1573" fmla="*/ 863633 h 2611386"/>
              <a:gd name="connsiteX1574" fmla="*/ 2203114 w 4958557"/>
              <a:gd name="connsiteY1574" fmla="*/ 859887 h 2611386"/>
              <a:gd name="connsiteX1575" fmla="*/ 2229622 w 4958557"/>
              <a:gd name="connsiteY1575" fmla="*/ 848362 h 2611386"/>
              <a:gd name="connsiteX1576" fmla="*/ 2254402 w 4958557"/>
              <a:gd name="connsiteY1576" fmla="*/ 842599 h 2611386"/>
              <a:gd name="connsiteX1577" fmla="*/ 2259300 w 4958557"/>
              <a:gd name="connsiteY1577" fmla="*/ 841447 h 2611386"/>
              <a:gd name="connsiteX1578" fmla="*/ 2281775 w 4958557"/>
              <a:gd name="connsiteY1578" fmla="*/ 833955 h 2611386"/>
              <a:gd name="connsiteX1579" fmla="*/ 2281891 w 4958557"/>
              <a:gd name="connsiteY1579" fmla="*/ 833878 h 2611386"/>
              <a:gd name="connsiteX1580" fmla="*/ 2273130 w 4958557"/>
              <a:gd name="connsiteY1580" fmla="*/ 829921 h 2611386"/>
              <a:gd name="connsiteX1581" fmla="*/ 2289842 w 4958557"/>
              <a:gd name="connsiteY1581" fmla="*/ 819836 h 2611386"/>
              <a:gd name="connsiteX1582" fmla="*/ 2297334 w 4958557"/>
              <a:gd name="connsiteY1582" fmla="*/ 818972 h 2611386"/>
              <a:gd name="connsiteX1583" fmla="*/ 2293012 w 4958557"/>
              <a:gd name="connsiteY1583" fmla="*/ 825887 h 2611386"/>
              <a:gd name="connsiteX1584" fmla="*/ 2282497 w 4958557"/>
              <a:gd name="connsiteY1584" fmla="*/ 833635 h 2611386"/>
              <a:gd name="connsiteX1585" fmla="*/ 2284945 w 4958557"/>
              <a:gd name="connsiteY1585" fmla="*/ 833090 h 2611386"/>
              <a:gd name="connsiteX1586" fmla="*/ 2310877 w 4958557"/>
              <a:gd name="connsiteY1586" fmla="*/ 824446 h 2611386"/>
              <a:gd name="connsiteX1587" fmla="*/ 2307707 w 4958557"/>
              <a:gd name="connsiteY1587" fmla="*/ 823870 h 2611386"/>
              <a:gd name="connsiteX1588" fmla="*/ 2304538 w 4958557"/>
              <a:gd name="connsiteY1588" fmla="*/ 820124 h 2611386"/>
              <a:gd name="connsiteX1589" fmla="*/ 2312894 w 4958557"/>
              <a:gd name="connsiteY1589" fmla="*/ 816090 h 2611386"/>
              <a:gd name="connsiteX1590" fmla="*/ 2316928 w 4958557"/>
              <a:gd name="connsiteY1590" fmla="*/ 811768 h 2611386"/>
              <a:gd name="connsiteX1591" fmla="*/ 2325572 w 4958557"/>
              <a:gd name="connsiteY1591" fmla="*/ 814362 h 2611386"/>
              <a:gd name="connsiteX1592" fmla="*/ 2329318 w 4958557"/>
              <a:gd name="connsiteY1592" fmla="*/ 818107 h 2611386"/>
              <a:gd name="connsiteX1593" fmla="*/ 2369945 w 4958557"/>
              <a:gd name="connsiteY1593" fmla="*/ 804853 h 2611386"/>
              <a:gd name="connsiteX1594" fmla="*/ 2365335 w 4958557"/>
              <a:gd name="connsiteY1594" fmla="*/ 799667 h 2611386"/>
              <a:gd name="connsiteX1595" fmla="*/ 2339691 w 4958557"/>
              <a:gd name="connsiteY1595" fmla="*/ 804565 h 2611386"/>
              <a:gd name="connsiteX1596" fmla="*/ 2365335 w 4958557"/>
              <a:gd name="connsiteY1596" fmla="*/ 793616 h 2611386"/>
              <a:gd name="connsiteX1597" fmla="*/ 2367928 w 4958557"/>
              <a:gd name="connsiteY1597" fmla="*/ 783819 h 2611386"/>
              <a:gd name="connsiteX1598" fmla="*/ 2367352 w 4958557"/>
              <a:gd name="connsiteY1598" fmla="*/ 782378 h 2611386"/>
              <a:gd name="connsiteX1599" fmla="*/ 2345454 w 4958557"/>
              <a:gd name="connsiteY1599" fmla="*/ 793904 h 2611386"/>
              <a:gd name="connsiteX1600" fmla="*/ 2313470 w 4958557"/>
              <a:gd name="connsiteY1600" fmla="*/ 800819 h 2611386"/>
              <a:gd name="connsiteX1601" fmla="*/ 2301369 w 4958557"/>
              <a:gd name="connsiteY1601" fmla="*/ 803412 h 2611386"/>
              <a:gd name="connsiteX1602" fmla="*/ 2291572 w 4958557"/>
              <a:gd name="connsiteY1602" fmla="*/ 808023 h 2611386"/>
              <a:gd name="connsiteX1603" fmla="*/ 2251809 w 4958557"/>
              <a:gd name="connsiteY1603" fmla="*/ 821853 h 2611386"/>
              <a:gd name="connsiteX1604" fmla="*/ 2260453 w 4958557"/>
              <a:gd name="connsiteY1604" fmla="*/ 812633 h 2611386"/>
              <a:gd name="connsiteX1605" fmla="*/ 2261317 w 4958557"/>
              <a:gd name="connsiteY1605" fmla="*/ 803989 h 2611386"/>
              <a:gd name="connsiteX1606" fmla="*/ 2277453 w 4958557"/>
              <a:gd name="connsiteY1606" fmla="*/ 794768 h 2611386"/>
              <a:gd name="connsiteX1607" fmla="*/ 2284080 w 4958557"/>
              <a:gd name="connsiteY1607" fmla="*/ 803124 h 2611386"/>
              <a:gd name="connsiteX1608" fmla="*/ 2297911 w 4958557"/>
              <a:gd name="connsiteY1608" fmla="*/ 800243 h 2611386"/>
              <a:gd name="connsiteX1609" fmla="*/ 2317216 w 4958557"/>
              <a:gd name="connsiteY1609" fmla="*/ 793328 h 2611386"/>
              <a:gd name="connsiteX1610" fmla="*/ 2366776 w 4958557"/>
              <a:gd name="connsiteY1610" fmla="*/ 774022 h 2611386"/>
              <a:gd name="connsiteX1611" fmla="*/ 2366776 w 4958557"/>
              <a:gd name="connsiteY1611" fmla="*/ 773734 h 2611386"/>
              <a:gd name="connsiteX1612" fmla="*/ 2405098 w 4958557"/>
              <a:gd name="connsiteY1612" fmla="*/ 761344 h 2611386"/>
              <a:gd name="connsiteX1613" fmla="*/ 2431030 w 4958557"/>
              <a:gd name="connsiteY1613" fmla="*/ 757310 h 2611386"/>
              <a:gd name="connsiteX1614" fmla="*/ 2437946 w 4958557"/>
              <a:gd name="connsiteY1614" fmla="*/ 756734 h 2611386"/>
              <a:gd name="connsiteX1615" fmla="*/ 2487793 w 4958557"/>
              <a:gd name="connsiteY1615" fmla="*/ 732531 h 2611386"/>
              <a:gd name="connsiteX1616" fmla="*/ 2499607 w 4958557"/>
              <a:gd name="connsiteY1616" fmla="*/ 730802 h 2611386"/>
              <a:gd name="connsiteX1617" fmla="*/ 2498743 w 4958557"/>
              <a:gd name="connsiteY1617" fmla="*/ 740310 h 2611386"/>
              <a:gd name="connsiteX1618" fmla="*/ 2495573 w 4958557"/>
              <a:gd name="connsiteY1618" fmla="*/ 750683 h 2611386"/>
              <a:gd name="connsiteX1619" fmla="*/ 2532743 w 4958557"/>
              <a:gd name="connsiteY1619" fmla="*/ 735988 h 2611386"/>
              <a:gd name="connsiteX1620" fmla="*/ 2538217 w 4958557"/>
              <a:gd name="connsiteY1620" fmla="*/ 728208 h 2611386"/>
              <a:gd name="connsiteX1621" fmla="*/ 2548014 w 4958557"/>
              <a:gd name="connsiteY1621" fmla="*/ 725615 h 2611386"/>
              <a:gd name="connsiteX1622" fmla="*/ 2558099 w 4958557"/>
              <a:gd name="connsiteY1622" fmla="*/ 724175 h 2611386"/>
              <a:gd name="connsiteX1623" fmla="*/ 2559828 w 4958557"/>
              <a:gd name="connsiteY1623" fmla="*/ 728497 h 2611386"/>
              <a:gd name="connsiteX1624" fmla="*/ 2602472 w 4958557"/>
              <a:gd name="connsiteY1624" fmla="*/ 721581 h 2611386"/>
              <a:gd name="connsiteX1625" fmla="*/ 2621777 w 4958557"/>
              <a:gd name="connsiteY1625" fmla="*/ 717547 h 2611386"/>
              <a:gd name="connsiteX1626" fmla="*/ 2684303 w 4958557"/>
              <a:gd name="connsiteY1626" fmla="*/ 698818 h 2611386"/>
              <a:gd name="connsiteX1627" fmla="*/ 2684591 w 4958557"/>
              <a:gd name="connsiteY1627" fmla="*/ 697378 h 2611386"/>
              <a:gd name="connsiteX1628" fmla="*/ 2726371 w 4958557"/>
              <a:gd name="connsiteY1628" fmla="*/ 677208 h 2611386"/>
              <a:gd name="connsiteX1629" fmla="*/ 2747693 w 4958557"/>
              <a:gd name="connsiteY1629" fmla="*/ 671734 h 2611386"/>
              <a:gd name="connsiteX1630" fmla="*/ 2774202 w 4958557"/>
              <a:gd name="connsiteY1630" fmla="*/ 663954 h 2611386"/>
              <a:gd name="connsiteX1631" fmla="*/ 2820880 w 4958557"/>
              <a:gd name="connsiteY1631" fmla="*/ 649259 h 2611386"/>
              <a:gd name="connsiteX1632" fmla="*/ 2865541 w 4958557"/>
              <a:gd name="connsiteY1632" fmla="*/ 636869 h 2611386"/>
              <a:gd name="connsiteX1633" fmla="*/ 2887152 w 4958557"/>
              <a:gd name="connsiteY1633" fmla="*/ 626208 h 2611386"/>
              <a:gd name="connsiteX1634" fmla="*/ 2916542 w 4958557"/>
              <a:gd name="connsiteY1634" fmla="*/ 617276 h 2611386"/>
              <a:gd name="connsiteX1635" fmla="*/ 2996356 w 4958557"/>
              <a:gd name="connsiteY1635" fmla="*/ 593936 h 2611386"/>
              <a:gd name="connsiteX1636" fmla="*/ 3006729 w 4958557"/>
              <a:gd name="connsiteY1636" fmla="*/ 585869 h 2611386"/>
              <a:gd name="connsiteX1637" fmla="*/ 3002983 w 4958557"/>
              <a:gd name="connsiteY1637" fmla="*/ 583852 h 2611386"/>
              <a:gd name="connsiteX1638" fmla="*/ 2973881 w 4958557"/>
              <a:gd name="connsiteY1638" fmla="*/ 591631 h 2611386"/>
              <a:gd name="connsiteX1639" fmla="*/ 2964661 w 4958557"/>
              <a:gd name="connsiteY1639" fmla="*/ 594225 h 2611386"/>
              <a:gd name="connsiteX1640" fmla="*/ 2905016 w 4958557"/>
              <a:gd name="connsiteY1640" fmla="*/ 612954 h 2611386"/>
              <a:gd name="connsiteX1641" fmla="*/ 2871880 w 4958557"/>
              <a:gd name="connsiteY1641" fmla="*/ 619869 h 2611386"/>
              <a:gd name="connsiteX1642" fmla="*/ 2862948 w 4958557"/>
              <a:gd name="connsiteY1642" fmla="*/ 619869 h 2611386"/>
              <a:gd name="connsiteX1643" fmla="*/ 2869575 w 4958557"/>
              <a:gd name="connsiteY1643" fmla="*/ 614394 h 2611386"/>
              <a:gd name="connsiteX1644" fmla="*/ 2881677 w 4958557"/>
              <a:gd name="connsiteY1644" fmla="*/ 612665 h 2611386"/>
              <a:gd name="connsiteX1645" fmla="*/ 2902711 w 4958557"/>
              <a:gd name="connsiteY1645" fmla="*/ 610360 h 2611386"/>
              <a:gd name="connsiteX1646" fmla="*/ 2959762 w 4958557"/>
              <a:gd name="connsiteY1646" fmla="*/ 591343 h 2611386"/>
              <a:gd name="connsiteX1647" fmla="*/ 2968983 w 4958557"/>
              <a:gd name="connsiteY1647" fmla="*/ 588750 h 2611386"/>
              <a:gd name="connsiteX1648" fmla="*/ 3002695 w 4958557"/>
              <a:gd name="connsiteY1648" fmla="*/ 579530 h 2611386"/>
              <a:gd name="connsiteX1649" fmla="*/ 3042746 w 4958557"/>
              <a:gd name="connsiteY1649" fmla="*/ 567428 h 2611386"/>
              <a:gd name="connsiteX1650" fmla="*/ 3047356 w 4958557"/>
              <a:gd name="connsiteY1650" fmla="*/ 567428 h 2611386"/>
              <a:gd name="connsiteX1651" fmla="*/ 3070695 w 4958557"/>
              <a:gd name="connsiteY1651" fmla="*/ 574919 h 2611386"/>
              <a:gd name="connsiteX1652" fmla="*/ 3165493 w 4958557"/>
              <a:gd name="connsiteY1652" fmla="*/ 543801 h 2611386"/>
              <a:gd name="connsiteX1653" fmla="*/ 3222255 w 4958557"/>
              <a:gd name="connsiteY1653" fmla="*/ 534004 h 2611386"/>
              <a:gd name="connsiteX1654" fmla="*/ 3233205 w 4958557"/>
              <a:gd name="connsiteY1654" fmla="*/ 531987 h 2611386"/>
              <a:gd name="connsiteX1655" fmla="*/ 3233493 w 4958557"/>
              <a:gd name="connsiteY1655" fmla="*/ 529970 h 2611386"/>
              <a:gd name="connsiteX1656" fmla="*/ 3233493 w 4958557"/>
              <a:gd name="connsiteY1656" fmla="*/ 527665 h 2611386"/>
              <a:gd name="connsiteX1657" fmla="*/ 3218798 w 4958557"/>
              <a:gd name="connsiteY1657" fmla="*/ 528241 h 2611386"/>
              <a:gd name="connsiteX1658" fmla="*/ 3193730 w 4958557"/>
              <a:gd name="connsiteY1658" fmla="*/ 532851 h 2611386"/>
              <a:gd name="connsiteX1659" fmla="*/ 3141001 w 4958557"/>
              <a:gd name="connsiteY1659" fmla="*/ 549275 h 2611386"/>
              <a:gd name="connsiteX1660" fmla="*/ 3098068 w 4958557"/>
              <a:gd name="connsiteY1660" fmla="*/ 561089 h 2611386"/>
              <a:gd name="connsiteX1661" fmla="*/ 3094610 w 4958557"/>
              <a:gd name="connsiteY1661" fmla="*/ 561665 h 2611386"/>
              <a:gd name="connsiteX1662" fmla="*/ 3070695 w 4958557"/>
              <a:gd name="connsiteY1662" fmla="*/ 566275 h 2611386"/>
              <a:gd name="connsiteX1663" fmla="*/ 3098068 w 4958557"/>
              <a:gd name="connsiteY1663" fmla="*/ 556190 h 2611386"/>
              <a:gd name="connsiteX1664" fmla="*/ 3133797 w 4958557"/>
              <a:gd name="connsiteY1664" fmla="*/ 546682 h 2611386"/>
              <a:gd name="connsiteX1665" fmla="*/ 3174137 w 4958557"/>
              <a:gd name="connsiteY1665" fmla="*/ 532563 h 2611386"/>
              <a:gd name="connsiteX1666" fmla="*/ 3173848 w 4958557"/>
              <a:gd name="connsiteY1666" fmla="*/ 530258 h 2611386"/>
              <a:gd name="connsiteX1667" fmla="*/ 3148204 w 4958557"/>
              <a:gd name="connsiteY1667" fmla="*/ 534580 h 2611386"/>
              <a:gd name="connsiteX1668" fmla="*/ 3131204 w 4958557"/>
              <a:gd name="connsiteY1668" fmla="*/ 537173 h 2611386"/>
              <a:gd name="connsiteX1669" fmla="*/ 3123136 w 4958557"/>
              <a:gd name="connsiteY1669" fmla="*/ 536597 h 2611386"/>
              <a:gd name="connsiteX1670" fmla="*/ 3133509 w 4958557"/>
              <a:gd name="connsiteY1670" fmla="*/ 532275 h 2611386"/>
              <a:gd name="connsiteX1671" fmla="*/ 3178459 w 4958557"/>
              <a:gd name="connsiteY1671" fmla="*/ 516716 h 2611386"/>
              <a:gd name="connsiteX1672" fmla="*/ 3185950 w 4958557"/>
              <a:gd name="connsiteY1672" fmla="*/ 520750 h 2611386"/>
              <a:gd name="connsiteX1673" fmla="*/ 3195170 w 4958557"/>
              <a:gd name="connsiteY1673" fmla="*/ 525360 h 2611386"/>
              <a:gd name="connsiteX1674" fmla="*/ 3235510 w 4958557"/>
              <a:gd name="connsiteY1674" fmla="*/ 515563 h 2611386"/>
              <a:gd name="connsiteX1675" fmla="*/ 3289103 w 4958557"/>
              <a:gd name="connsiteY1675" fmla="*/ 502309 h 2611386"/>
              <a:gd name="connsiteX1676" fmla="*/ 3294578 w 4958557"/>
              <a:gd name="connsiteY1676" fmla="*/ 500292 h 2611386"/>
              <a:gd name="connsiteX1677" fmla="*/ 3342409 w 4958557"/>
              <a:gd name="connsiteY1677" fmla="*/ 485597 h 2611386"/>
              <a:gd name="connsiteX1678" fmla="*/ 3352493 w 4958557"/>
              <a:gd name="connsiteY1678" fmla="*/ 482715 h 2611386"/>
              <a:gd name="connsiteX1679" fmla="*/ 3359697 w 4958557"/>
              <a:gd name="connsiteY1679" fmla="*/ 483868 h 2611386"/>
              <a:gd name="connsiteX1680" fmla="*/ 3355087 w 4958557"/>
              <a:gd name="connsiteY1680" fmla="*/ 490207 h 2611386"/>
              <a:gd name="connsiteX1681" fmla="*/ 3357680 w 4958557"/>
              <a:gd name="connsiteY1681" fmla="*/ 492800 h 2611386"/>
              <a:gd name="connsiteX1682" fmla="*/ 3378426 w 4958557"/>
              <a:gd name="connsiteY1682" fmla="*/ 487037 h 2611386"/>
              <a:gd name="connsiteX1683" fmla="*/ 3378714 w 4958557"/>
              <a:gd name="connsiteY1683" fmla="*/ 482427 h 2611386"/>
              <a:gd name="connsiteX1684" fmla="*/ 3410409 w 4958557"/>
              <a:gd name="connsiteY1684" fmla="*/ 466580 h 2611386"/>
              <a:gd name="connsiteX1685" fmla="*/ 3447579 w 4958557"/>
              <a:gd name="connsiteY1685" fmla="*/ 456495 h 2611386"/>
              <a:gd name="connsiteX1686" fmla="*/ 3457375 w 4958557"/>
              <a:gd name="connsiteY1686" fmla="*/ 453325 h 2611386"/>
              <a:gd name="connsiteX1687" fmla="*/ 3513562 w 4958557"/>
              <a:gd name="connsiteY1687" fmla="*/ 437478 h 2611386"/>
              <a:gd name="connsiteX1688" fmla="*/ 3519037 w 4958557"/>
              <a:gd name="connsiteY1688" fmla="*/ 437190 h 2611386"/>
              <a:gd name="connsiteX1689" fmla="*/ 3547275 w 4958557"/>
              <a:gd name="connsiteY1689" fmla="*/ 418173 h 2611386"/>
              <a:gd name="connsiteX1690" fmla="*/ 3553325 w 4958557"/>
              <a:gd name="connsiteY1690" fmla="*/ 424512 h 2611386"/>
              <a:gd name="connsiteX1691" fmla="*/ 3559088 w 4958557"/>
              <a:gd name="connsiteY1691" fmla="*/ 432580 h 2611386"/>
              <a:gd name="connsiteX1692" fmla="*/ 3561681 w 4958557"/>
              <a:gd name="connsiteY1692" fmla="*/ 433156 h 2611386"/>
              <a:gd name="connsiteX1693" fmla="*/ 3575512 w 4958557"/>
              <a:gd name="connsiteY1693" fmla="*/ 429698 h 2611386"/>
              <a:gd name="connsiteX1694" fmla="*/ 3573207 w 4958557"/>
              <a:gd name="connsiteY1694" fmla="*/ 425952 h 2611386"/>
              <a:gd name="connsiteX1695" fmla="*/ 3574936 w 4958557"/>
              <a:gd name="connsiteY1695" fmla="*/ 419613 h 2611386"/>
              <a:gd name="connsiteX1696" fmla="*/ 3606631 w 4958557"/>
              <a:gd name="connsiteY1696" fmla="*/ 407800 h 2611386"/>
              <a:gd name="connsiteX1697" fmla="*/ 3631987 w 4958557"/>
              <a:gd name="connsiteY1697" fmla="*/ 401173 h 2611386"/>
              <a:gd name="connsiteX1698" fmla="*/ 3642936 w 4958557"/>
              <a:gd name="connsiteY1698" fmla="*/ 397715 h 2611386"/>
              <a:gd name="connsiteX1699" fmla="*/ 3662818 w 4958557"/>
              <a:gd name="connsiteY1699" fmla="*/ 392240 h 2611386"/>
              <a:gd name="connsiteX1700" fmla="*/ 3680106 w 4958557"/>
              <a:gd name="connsiteY1700" fmla="*/ 380427 h 2611386"/>
              <a:gd name="connsiteX1701" fmla="*/ 3686157 w 4958557"/>
              <a:gd name="connsiteY1701" fmla="*/ 377833 h 2611386"/>
              <a:gd name="connsiteX1702" fmla="*/ 3705174 w 4958557"/>
              <a:gd name="connsiteY1702" fmla="*/ 378698 h 2611386"/>
              <a:gd name="connsiteX1703" fmla="*/ 3772598 w 4958557"/>
              <a:gd name="connsiteY1703" fmla="*/ 357664 h 2611386"/>
              <a:gd name="connsiteX1704" fmla="*/ 3799395 w 4958557"/>
              <a:gd name="connsiteY1704" fmla="*/ 338935 h 2611386"/>
              <a:gd name="connsiteX1705" fmla="*/ 3808327 w 4958557"/>
              <a:gd name="connsiteY1705" fmla="*/ 333460 h 2611386"/>
              <a:gd name="connsiteX1706" fmla="*/ 3813513 w 4958557"/>
              <a:gd name="connsiteY1706" fmla="*/ 333748 h 2611386"/>
              <a:gd name="connsiteX1707" fmla="*/ 3810632 w 4958557"/>
              <a:gd name="connsiteY1707" fmla="*/ 339511 h 2611386"/>
              <a:gd name="connsiteX1708" fmla="*/ 3813513 w 4958557"/>
              <a:gd name="connsiteY1708" fmla="*/ 344986 h 2611386"/>
              <a:gd name="connsiteX1709" fmla="*/ 3844056 w 4958557"/>
              <a:gd name="connsiteY1709" fmla="*/ 332884 h 2611386"/>
              <a:gd name="connsiteX1710" fmla="*/ 3860192 w 4958557"/>
              <a:gd name="connsiteY1710" fmla="*/ 329714 h 2611386"/>
              <a:gd name="connsiteX1711" fmla="*/ 3869412 w 4958557"/>
              <a:gd name="connsiteY1711" fmla="*/ 329714 h 2611386"/>
              <a:gd name="connsiteX1712" fmla="*/ 3884395 w 4958557"/>
              <a:gd name="connsiteY1712" fmla="*/ 325681 h 2611386"/>
              <a:gd name="connsiteX1713" fmla="*/ 3896209 w 4958557"/>
              <a:gd name="connsiteY1713" fmla="*/ 321070 h 2611386"/>
              <a:gd name="connsiteX1714" fmla="*/ 3905717 w 4958557"/>
              <a:gd name="connsiteY1714" fmla="*/ 318765 h 2611386"/>
              <a:gd name="connsiteX1715" fmla="*/ 3912633 w 4958557"/>
              <a:gd name="connsiteY1715" fmla="*/ 315596 h 2611386"/>
              <a:gd name="connsiteX1716" fmla="*/ 3944328 w 4958557"/>
              <a:gd name="connsiteY1716" fmla="*/ 305223 h 2611386"/>
              <a:gd name="connsiteX1717" fmla="*/ 3917531 w 4958557"/>
              <a:gd name="connsiteY1717" fmla="*/ 317901 h 2611386"/>
              <a:gd name="connsiteX1718" fmla="*/ 3905717 w 4958557"/>
              <a:gd name="connsiteY1718" fmla="*/ 320494 h 2611386"/>
              <a:gd name="connsiteX1719" fmla="*/ 3899090 w 4958557"/>
              <a:gd name="connsiteY1719" fmla="*/ 323375 h 2611386"/>
              <a:gd name="connsiteX1720" fmla="*/ 3887277 w 4958557"/>
              <a:gd name="connsiteY1720" fmla="*/ 327986 h 2611386"/>
              <a:gd name="connsiteX1721" fmla="*/ 3872293 w 4958557"/>
              <a:gd name="connsiteY1721" fmla="*/ 332020 h 2611386"/>
              <a:gd name="connsiteX1722" fmla="*/ 3873446 w 4958557"/>
              <a:gd name="connsiteY1722" fmla="*/ 336918 h 2611386"/>
              <a:gd name="connsiteX1723" fmla="*/ 3906294 w 4958557"/>
              <a:gd name="connsiteY1723" fmla="*/ 328274 h 2611386"/>
              <a:gd name="connsiteX1724" fmla="*/ 3956718 w 4958557"/>
              <a:gd name="connsiteY1724" fmla="*/ 318477 h 2611386"/>
              <a:gd name="connsiteX1725" fmla="*/ 3963345 w 4958557"/>
              <a:gd name="connsiteY1725" fmla="*/ 316748 h 2611386"/>
              <a:gd name="connsiteX1726" fmla="*/ 4069379 w 4958557"/>
              <a:gd name="connsiteY1726" fmla="*/ 279867 h 2611386"/>
              <a:gd name="connsiteX1727" fmla="*/ 4064193 w 4958557"/>
              <a:gd name="connsiteY1727" fmla="*/ 277273 h 2611386"/>
              <a:gd name="connsiteX1728" fmla="*/ 4058430 w 4958557"/>
              <a:gd name="connsiteY1728" fmla="*/ 278138 h 2611386"/>
              <a:gd name="connsiteX1729" fmla="*/ 3977751 w 4958557"/>
              <a:gd name="connsiteY1729" fmla="*/ 299460 h 2611386"/>
              <a:gd name="connsiteX1730" fmla="*/ 3958734 w 4958557"/>
              <a:gd name="connsiteY1730" fmla="*/ 307816 h 2611386"/>
              <a:gd name="connsiteX1731" fmla="*/ 3953548 w 4958557"/>
              <a:gd name="connsiteY1731" fmla="*/ 306952 h 2611386"/>
              <a:gd name="connsiteX1732" fmla="*/ 3956718 w 4958557"/>
              <a:gd name="connsiteY1732" fmla="*/ 301765 h 2611386"/>
              <a:gd name="connsiteX1733" fmla="*/ 3982650 w 4958557"/>
              <a:gd name="connsiteY1733" fmla="*/ 293121 h 2611386"/>
              <a:gd name="connsiteX1734" fmla="*/ 4000802 w 4958557"/>
              <a:gd name="connsiteY1734" fmla="*/ 288223 h 2611386"/>
              <a:gd name="connsiteX1735" fmla="*/ 4050650 w 4958557"/>
              <a:gd name="connsiteY1735" fmla="*/ 275545 h 2611386"/>
              <a:gd name="connsiteX1736" fmla="*/ 4114041 w 4958557"/>
              <a:gd name="connsiteY1736" fmla="*/ 252494 h 2611386"/>
              <a:gd name="connsiteX1737" fmla="*/ 4237364 w 4958557"/>
              <a:gd name="connsiteY1737" fmla="*/ 211578 h 2611386"/>
              <a:gd name="connsiteX1738" fmla="*/ 4311415 w 4958557"/>
              <a:gd name="connsiteY1738" fmla="*/ 186510 h 2611386"/>
              <a:gd name="connsiteX1739" fmla="*/ 4387483 w 4958557"/>
              <a:gd name="connsiteY1739" fmla="*/ 157985 h 2611386"/>
              <a:gd name="connsiteX1740" fmla="*/ 4450009 w 4958557"/>
              <a:gd name="connsiteY1740" fmla="*/ 139832 h 2611386"/>
              <a:gd name="connsiteX1741" fmla="*/ 4450009 w 4958557"/>
              <a:gd name="connsiteY1741" fmla="*/ 137527 h 2611386"/>
              <a:gd name="connsiteX1742" fmla="*/ 4449721 w 4958557"/>
              <a:gd name="connsiteY1742" fmla="*/ 131476 h 2611386"/>
              <a:gd name="connsiteX1743" fmla="*/ 4477382 w 4958557"/>
              <a:gd name="connsiteY1743" fmla="*/ 121103 h 2611386"/>
              <a:gd name="connsiteX1744" fmla="*/ 4516857 w 4958557"/>
              <a:gd name="connsiteY1744" fmla="*/ 108137 h 2611386"/>
              <a:gd name="connsiteX1745" fmla="*/ 4565552 w 4958557"/>
              <a:gd name="connsiteY1745" fmla="*/ 97476 h 2611386"/>
              <a:gd name="connsiteX1746" fmla="*/ 4575637 w 4958557"/>
              <a:gd name="connsiteY1746" fmla="*/ 101798 h 2611386"/>
              <a:gd name="connsiteX1747" fmla="*/ 4609349 w 4958557"/>
              <a:gd name="connsiteY1747" fmla="*/ 94883 h 2611386"/>
              <a:gd name="connsiteX1748" fmla="*/ 4616552 w 4958557"/>
              <a:gd name="connsiteY1748" fmla="*/ 92289 h 2611386"/>
              <a:gd name="connsiteX1749" fmla="*/ 4616552 w 4958557"/>
              <a:gd name="connsiteY1749" fmla="*/ 97476 h 2611386"/>
              <a:gd name="connsiteX1750" fmla="*/ 4875011 w 4958557"/>
              <a:gd name="connsiteY1750" fmla="*/ 8441 h 2611386"/>
              <a:gd name="connsiteX1751" fmla="*/ 4871842 w 4958557"/>
              <a:gd name="connsiteY1751" fmla="*/ 8153 h 2611386"/>
              <a:gd name="connsiteX1752" fmla="*/ 4887978 w 4958557"/>
              <a:gd name="connsiteY1752" fmla="*/ 85 h 261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</a:cxnLst>
            <a:rect l="l" t="t" r="r" b="b"/>
            <a:pathLst>
              <a:path w="4958557" h="2611386">
                <a:moveTo>
                  <a:pt x="654663" y="2401711"/>
                </a:moveTo>
                <a:cubicBezTo>
                  <a:pt x="651782" y="2402863"/>
                  <a:pt x="649477" y="2404304"/>
                  <a:pt x="648901" y="2405168"/>
                </a:cubicBezTo>
                <a:cubicBezTo>
                  <a:pt x="650341" y="2406033"/>
                  <a:pt x="651494" y="2404880"/>
                  <a:pt x="652646" y="2404880"/>
                </a:cubicBezTo>
                <a:cubicBezTo>
                  <a:pt x="654087" y="2405168"/>
                  <a:pt x="655816" y="2404880"/>
                  <a:pt x="656968" y="2404592"/>
                </a:cubicBezTo>
                <a:cubicBezTo>
                  <a:pt x="656392" y="2403439"/>
                  <a:pt x="655528" y="2402575"/>
                  <a:pt x="654663" y="2401711"/>
                </a:cubicBezTo>
                <a:close/>
                <a:moveTo>
                  <a:pt x="1578144" y="2184167"/>
                </a:moveTo>
                <a:cubicBezTo>
                  <a:pt x="1574110" y="2185031"/>
                  <a:pt x="1570076" y="2185607"/>
                  <a:pt x="1568059" y="2190794"/>
                </a:cubicBezTo>
                <a:lnTo>
                  <a:pt x="1572381" y="2191082"/>
                </a:lnTo>
                <a:cubicBezTo>
                  <a:pt x="1572093" y="2190506"/>
                  <a:pt x="1571805" y="2190218"/>
                  <a:pt x="1572093" y="2189641"/>
                </a:cubicBezTo>
                <a:cubicBezTo>
                  <a:pt x="1572093" y="2189353"/>
                  <a:pt x="1572381" y="2189065"/>
                  <a:pt x="1572669" y="2189065"/>
                </a:cubicBezTo>
                <a:cubicBezTo>
                  <a:pt x="1574686" y="2188201"/>
                  <a:pt x="1576127" y="2186184"/>
                  <a:pt x="1578144" y="2184167"/>
                </a:cubicBezTo>
                <a:close/>
                <a:moveTo>
                  <a:pt x="2645404" y="1885369"/>
                </a:moveTo>
                <a:cubicBezTo>
                  <a:pt x="2647421" y="1885369"/>
                  <a:pt x="2648285" y="1886810"/>
                  <a:pt x="2648285" y="1888538"/>
                </a:cubicBezTo>
                <a:cubicBezTo>
                  <a:pt x="2648285" y="1889403"/>
                  <a:pt x="2647421" y="1890844"/>
                  <a:pt x="2646556" y="1891132"/>
                </a:cubicBezTo>
                <a:cubicBezTo>
                  <a:pt x="2645116" y="1891420"/>
                  <a:pt x="2643675" y="1890844"/>
                  <a:pt x="2643387" y="1888827"/>
                </a:cubicBezTo>
                <a:cubicBezTo>
                  <a:pt x="2643099" y="1887098"/>
                  <a:pt x="2643675" y="1885945"/>
                  <a:pt x="2645404" y="1885369"/>
                </a:cubicBezTo>
                <a:close/>
                <a:moveTo>
                  <a:pt x="2687472" y="1871826"/>
                </a:moveTo>
                <a:cubicBezTo>
                  <a:pt x="2688048" y="1871826"/>
                  <a:pt x="2688913" y="1872979"/>
                  <a:pt x="2689489" y="1873555"/>
                </a:cubicBezTo>
                <a:cubicBezTo>
                  <a:pt x="2689201" y="1876436"/>
                  <a:pt x="2687760" y="1877301"/>
                  <a:pt x="2685743" y="1877589"/>
                </a:cubicBezTo>
                <a:cubicBezTo>
                  <a:pt x="2684015" y="1877877"/>
                  <a:pt x="2682574" y="1877301"/>
                  <a:pt x="2683438" y="1875284"/>
                </a:cubicBezTo>
                <a:cubicBezTo>
                  <a:pt x="2684015" y="1873267"/>
                  <a:pt x="2685167" y="1871826"/>
                  <a:pt x="2687472" y="1871826"/>
                </a:cubicBezTo>
                <a:close/>
                <a:moveTo>
                  <a:pt x="2733285" y="1860877"/>
                </a:moveTo>
                <a:cubicBezTo>
                  <a:pt x="2731268" y="1864623"/>
                  <a:pt x="2726946" y="1863759"/>
                  <a:pt x="2724353" y="1865776"/>
                </a:cubicBezTo>
                <a:cubicBezTo>
                  <a:pt x="2724353" y="1864911"/>
                  <a:pt x="2724065" y="1864335"/>
                  <a:pt x="2724353" y="1863759"/>
                </a:cubicBezTo>
                <a:cubicBezTo>
                  <a:pt x="2726658" y="1860589"/>
                  <a:pt x="2729540" y="1859725"/>
                  <a:pt x="2733285" y="1860877"/>
                </a:cubicBezTo>
                <a:close/>
                <a:moveTo>
                  <a:pt x="296220" y="1811605"/>
                </a:moveTo>
                <a:cubicBezTo>
                  <a:pt x="292762" y="1817944"/>
                  <a:pt x="288440" y="1820249"/>
                  <a:pt x="280084" y="1819673"/>
                </a:cubicBezTo>
                <a:cubicBezTo>
                  <a:pt x="285270" y="1814198"/>
                  <a:pt x="288440" y="1809588"/>
                  <a:pt x="296220" y="1811605"/>
                </a:cubicBezTo>
                <a:close/>
                <a:moveTo>
                  <a:pt x="2848540" y="1800656"/>
                </a:moveTo>
                <a:cubicBezTo>
                  <a:pt x="2852862" y="1802385"/>
                  <a:pt x="2845947" y="1805554"/>
                  <a:pt x="2848252" y="1808724"/>
                </a:cubicBezTo>
                <a:cubicBezTo>
                  <a:pt x="2846523" y="1808724"/>
                  <a:pt x="2844795" y="1808724"/>
                  <a:pt x="2843066" y="1808724"/>
                </a:cubicBezTo>
                <a:cubicBezTo>
                  <a:pt x="2842778" y="1806131"/>
                  <a:pt x="2837303" y="1805266"/>
                  <a:pt x="2839896" y="1802385"/>
                </a:cubicBezTo>
                <a:cubicBezTo>
                  <a:pt x="2841625" y="1800656"/>
                  <a:pt x="2846235" y="1799503"/>
                  <a:pt x="2848540" y="1800656"/>
                </a:cubicBezTo>
                <a:close/>
                <a:moveTo>
                  <a:pt x="330220" y="1800368"/>
                </a:moveTo>
                <a:cubicBezTo>
                  <a:pt x="330509" y="1800368"/>
                  <a:pt x="331373" y="1801809"/>
                  <a:pt x="332526" y="1802961"/>
                </a:cubicBezTo>
                <a:cubicBezTo>
                  <a:pt x="330797" y="1803826"/>
                  <a:pt x="329356" y="1804690"/>
                  <a:pt x="328204" y="1804690"/>
                </a:cubicBezTo>
                <a:cubicBezTo>
                  <a:pt x="326763" y="1804978"/>
                  <a:pt x="326187" y="1803537"/>
                  <a:pt x="326763" y="1802673"/>
                </a:cubicBezTo>
                <a:cubicBezTo>
                  <a:pt x="327627" y="1801521"/>
                  <a:pt x="329068" y="1800656"/>
                  <a:pt x="330220" y="1800368"/>
                </a:cubicBezTo>
                <a:close/>
                <a:moveTo>
                  <a:pt x="394223" y="1784305"/>
                </a:moveTo>
                <a:cubicBezTo>
                  <a:pt x="395844" y="1784449"/>
                  <a:pt x="397645" y="1785097"/>
                  <a:pt x="399662" y="1785385"/>
                </a:cubicBezTo>
                <a:cubicBezTo>
                  <a:pt x="396492" y="1788843"/>
                  <a:pt x="393611" y="1790860"/>
                  <a:pt x="389865" y="1789131"/>
                </a:cubicBezTo>
                <a:cubicBezTo>
                  <a:pt x="388136" y="1788555"/>
                  <a:pt x="389289" y="1787114"/>
                  <a:pt x="389865" y="1786250"/>
                </a:cubicBezTo>
                <a:cubicBezTo>
                  <a:pt x="391161" y="1784521"/>
                  <a:pt x="392602" y="1784161"/>
                  <a:pt x="394223" y="1784305"/>
                </a:cubicBezTo>
                <a:close/>
                <a:moveTo>
                  <a:pt x="2920287" y="1779910"/>
                </a:moveTo>
                <a:cubicBezTo>
                  <a:pt x="2920864" y="1780198"/>
                  <a:pt x="2922016" y="1780486"/>
                  <a:pt x="2922880" y="1781062"/>
                </a:cubicBezTo>
                <a:cubicBezTo>
                  <a:pt x="2922016" y="1782215"/>
                  <a:pt x="2921152" y="1783656"/>
                  <a:pt x="2919999" y="1784232"/>
                </a:cubicBezTo>
                <a:cubicBezTo>
                  <a:pt x="2919423" y="1784520"/>
                  <a:pt x="2917406" y="1783656"/>
                  <a:pt x="2917406" y="1783079"/>
                </a:cubicBezTo>
                <a:cubicBezTo>
                  <a:pt x="2917118" y="1781351"/>
                  <a:pt x="2918270" y="1780486"/>
                  <a:pt x="2920287" y="1779910"/>
                </a:cubicBezTo>
                <a:close/>
                <a:moveTo>
                  <a:pt x="492441" y="1760893"/>
                </a:moveTo>
                <a:cubicBezTo>
                  <a:pt x="488984" y="1764062"/>
                  <a:pt x="486679" y="1766367"/>
                  <a:pt x="480916" y="1763198"/>
                </a:cubicBezTo>
                <a:cubicBezTo>
                  <a:pt x="484950" y="1760605"/>
                  <a:pt x="487255" y="1758300"/>
                  <a:pt x="492441" y="1760893"/>
                </a:cubicBezTo>
                <a:close/>
                <a:moveTo>
                  <a:pt x="2904151" y="1758012"/>
                </a:moveTo>
                <a:cubicBezTo>
                  <a:pt x="2900693" y="1762046"/>
                  <a:pt x="2899253" y="1764928"/>
                  <a:pt x="2895795" y="1764639"/>
                </a:cubicBezTo>
                <a:cubicBezTo>
                  <a:pt x="2894066" y="1764351"/>
                  <a:pt x="2893490" y="1762622"/>
                  <a:pt x="2894066" y="1760894"/>
                </a:cubicBezTo>
                <a:cubicBezTo>
                  <a:pt x="2895795" y="1757148"/>
                  <a:pt x="2898964" y="1758012"/>
                  <a:pt x="2904151" y="1758012"/>
                </a:cubicBezTo>
                <a:close/>
                <a:moveTo>
                  <a:pt x="2883694" y="1757436"/>
                </a:moveTo>
                <a:cubicBezTo>
                  <a:pt x="2878507" y="1766368"/>
                  <a:pt x="2875626" y="1767809"/>
                  <a:pt x="2861507" y="1766656"/>
                </a:cubicBezTo>
                <a:cubicBezTo>
                  <a:pt x="2868422" y="1763775"/>
                  <a:pt x="2875338" y="1760894"/>
                  <a:pt x="2883694" y="1757436"/>
                </a:cubicBezTo>
                <a:close/>
                <a:moveTo>
                  <a:pt x="3096771" y="1727974"/>
                </a:moveTo>
                <a:cubicBezTo>
                  <a:pt x="3098571" y="1727254"/>
                  <a:pt x="3100373" y="1727326"/>
                  <a:pt x="3102678" y="1730063"/>
                </a:cubicBezTo>
                <a:cubicBezTo>
                  <a:pt x="3107000" y="1727470"/>
                  <a:pt x="3111898" y="1726893"/>
                  <a:pt x="3117372" y="1729487"/>
                </a:cubicBezTo>
                <a:cubicBezTo>
                  <a:pt x="3112186" y="1730639"/>
                  <a:pt x="3107288" y="1731504"/>
                  <a:pt x="3102101" y="1732368"/>
                </a:cubicBezTo>
                <a:cubicBezTo>
                  <a:pt x="3098932" y="1732656"/>
                  <a:pt x="3095474" y="1735250"/>
                  <a:pt x="3090864" y="1730639"/>
                </a:cubicBezTo>
                <a:cubicBezTo>
                  <a:pt x="3093169" y="1730207"/>
                  <a:pt x="3094970" y="1728695"/>
                  <a:pt x="3096771" y="1727974"/>
                </a:cubicBezTo>
                <a:close/>
                <a:moveTo>
                  <a:pt x="2998660" y="1724588"/>
                </a:moveTo>
                <a:cubicBezTo>
                  <a:pt x="2999236" y="1725452"/>
                  <a:pt x="2999524" y="1726605"/>
                  <a:pt x="2999813" y="1727757"/>
                </a:cubicBezTo>
                <a:cubicBezTo>
                  <a:pt x="2994338" y="1733808"/>
                  <a:pt x="2987711" y="1736402"/>
                  <a:pt x="2978203" y="1732368"/>
                </a:cubicBezTo>
                <a:cubicBezTo>
                  <a:pt x="2975897" y="1733232"/>
                  <a:pt x="2973880" y="1734096"/>
                  <a:pt x="2971575" y="1734961"/>
                </a:cubicBezTo>
                <a:cubicBezTo>
                  <a:pt x="2970423" y="1737842"/>
                  <a:pt x="2969558" y="1741012"/>
                  <a:pt x="2966389" y="1742453"/>
                </a:cubicBezTo>
                <a:cubicBezTo>
                  <a:pt x="2963796" y="1751385"/>
                  <a:pt x="2960050" y="1758588"/>
                  <a:pt x="2949389" y="1758876"/>
                </a:cubicBezTo>
                <a:cubicBezTo>
                  <a:pt x="2947084" y="1760605"/>
                  <a:pt x="2944490" y="1762046"/>
                  <a:pt x="2942185" y="1763487"/>
                </a:cubicBezTo>
                <a:cubicBezTo>
                  <a:pt x="2942761" y="1760893"/>
                  <a:pt x="2942761" y="1758876"/>
                  <a:pt x="2939016" y="1760317"/>
                </a:cubicBezTo>
                <a:cubicBezTo>
                  <a:pt x="2936134" y="1761470"/>
                  <a:pt x="2933253" y="1762334"/>
                  <a:pt x="2930372" y="1763198"/>
                </a:cubicBezTo>
                <a:cubicBezTo>
                  <a:pt x="2927778" y="1760029"/>
                  <a:pt x="2923744" y="1761758"/>
                  <a:pt x="2920575" y="1760893"/>
                </a:cubicBezTo>
                <a:cubicBezTo>
                  <a:pt x="2916541" y="1761181"/>
                  <a:pt x="2912219" y="1762622"/>
                  <a:pt x="2908185" y="1760893"/>
                </a:cubicBezTo>
                <a:cubicBezTo>
                  <a:pt x="2916829" y="1752537"/>
                  <a:pt x="2920575" y="1751673"/>
                  <a:pt x="2924033" y="1756283"/>
                </a:cubicBezTo>
                <a:cubicBezTo>
                  <a:pt x="2925185" y="1756283"/>
                  <a:pt x="2926626" y="1756283"/>
                  <a:pt x="2927778" y="1756283"/>
                </a:cubicBezTo>
                <a:cubicBezTo>
                  <a:pt x="2931812" y="1753690"/>
                  <a:pt x="2934694" y="1749656"/>
                  <a:pt x="2939592" y="1748791"/>
                </a:cubicBezTo>
                <a:cubicBezTo>
                  <a:pt x="2944490" y="1739571"/>
                  <a:pt x="2952270" y="1737842"/>
                  <a:pt x="2961490" y="1739283"/>
                </a:cubicBezTo>
                <a:cubicBezTo>
                  <a:pt x="2963796" y="1737842"/>
                  <a:pt x="2966389" y="1736113"/>
                  <a:pt x="2968694" y="1734385"/>
                </a:cubicBezTo>
                <a:cubicBezTo>
                  <a:pt x="2971863" y="1731791"/>
                  <a:pt x="2975033" y="1730639"/>
                  <a:pt x="2979067" y="1730639"/>
                </a:cubicBezTo>
                <a:cubicBezTo>
                  <a:pt x="2985406" y="1728622"/>
                  <a:pt x="2992033" y="1726605"/>
                  <a:pt x="2998660" y="1724588"/>
                </a:cubicBezTo>
                <a:close/>
                <a:moveTo>
                  <a:pt x="3116220" y="1712774"/>
                </a:moveTo>
                <a:cubicBezTo>
                  <a:pt x="3117084" y="1713927"/>
                  <a:pt x="3118237" y="1715079"/>
                  <a:pt x="3118237" y="1715944"/>
                </a:cubicBezTo>
                <a:cubicBezTo>
                  <a:pt x="3118525" y="1717961"/>
                  <a:pt x="3116796" y="1718537"/>
                  <a:pt x="3115356" y="1717961"/>
                </a:cubicBezTo>
                <a:cubicBezTo>
                  <a:pt x="3114203" y="1717672"/>
                  <a:pt x="3113338" y="1716808"/>
                  <a:pt x="3113050" y="1715944"/>
                </a:cubicBezTo>
                <a:cubicBezTo>
                  <a:pt x="3112474" y="1713927"/>
                  <a:pt x="3114491" y="1713639"/>
                  <a:pt x="3116220" y="1712774"/>
                </a:cubicBezTo>
                <a:close/>
                <a:moveTo>
                  <a:pt x="3108728" y="1709893"/>
                </a:moveTo>
                <a:cubicBezTo>
                  <a:pt x="3101813" y="1718537"/>
                  <a:pt x="3094033" y="1718249"/>
                  <a:pt x="3086830" y="1719113"/>
                </a:cubicBezTo>
                <a:cubicBezTo>
                  <a:pt x="3092593" y="1714503"/>
                  <a:pt x="3099220" y="1712198"/>
                  <a:pt x="3108728" y="1709893"/>
                </a:cubicBezTo>
                <a:close/>
                <a:moveTo>
                  <a:pt x="3167221" y="1700096"/>
                </a:moveTo>
                <a:cubicBezTo>
                  <a:pt x="3171255" y="1714503"/>
                  <a:pt x="3160305" y="1712486"/>
                  <a:pt x="3155695" y="1716232"/>
                </a:cubicBezTo>
                <a:cubicBezTo>
                  <a:pt x="3153102" y="1727181"/>
                  <a:pt x="3143882" y="1728910"/>
                  <a:pt x="3134949" y="1730927"/>
                </a:cubicBezTo>
                <a:cubicBezTo>
                  <a:pt x="3132644" y="1731215"/>
                  <a:pt x="3129763" y="1731215"/>
                  <a:pt x="3128898" y="1728621"/>
                </a:cubicBezTo>
                <a:cubicBezTo>
                  <a:pt x="3128034" y="1725740"/>
                  <a:pt x="3130627" y="1724588"/>
                  <a:pt x="3132932" y="1724299"/>
                </a:cubicBezTo>
                <a:cubicBezTo>
                  <a:pt x="3140424" y="1723723"/>
                  <a:pt x="3145034" y="1717096"/>
                  <a:pt x="3151949" y="1715655"/>
                </a:cubicBezTo>
                <a:cubicBezTo>
                  <a:pt x="3155983" y="1710181"/>
                  <a:pt x="3163475" y="1708740"/>
                  <a:pt x="3167221" y="1700096"/>
                </a:cubicBezTo>
                <a:close/>
                <a:moveTo>
                  <a:pt x="3237526" y="1678702"/>
                </a:moveTo>
                <a:cubicBezTo>
                  <a:pt x="3239039" y="1677478"/>
                  <a:pt x="3240551" y="1676901"/>
                  <a:pt x="3242136" y="1678774"/>
                </a:cubicBezTo>
                <a:cubicBezTo>
                  <a:pt x="3245306" y="1683096"/>
                  <a:pt x="3240407" y="1685690"/>
                  <a:pt x="3236085" y="1686842"/>
                </a:cubicBezTo>
                <a:cubicBezTo>
                  <a:pt x="3232627" y="1687130"/>
                  <a:pt x="3229170" y="1687130"/>
                  <a:pt x="3225424" y="1687418"/>
                </a:cubicBezTo>
                <a:cubicBezTo>
                  <a:pt x="3227153" y="1683673"/>
                  <a:pt x="3230034" y="1683384"/>
                  <a:pt x="3232916" y="1682520"/>
                </a:cubicBezTo>
                <a:cubicBezTo>
                  <a:pt x="3234500" y="1681800"/>
                  <a:pt x="3236013" y="1679927"/>
                  <a:pt x="3237526" y="1678702"/>
                </a:cubicBezTo>
                <a:close/>
                <a:moveTo>
                  <a:pt x="3256831" y="1678198"/>
                </a:moveTo>
                <a:cubicBezTo>
                  <a:pt x="3257408" y="1677910"/>
                  <a:pt x="3259137" y="1678486"/>
                  <a:pt x="3258272" y="1680215"/>
                </a:cubicBezTo>
                <a:cubicBezTo>
                  <a:pt x="3257408" y="1681944"/>
                  <a:pt x="3255679" y="1682808"/>
                  <a:pt x="3253662" y="1682520"/>
                </a:cubicBezTo>
                <a:cubicBezTo>
                  <a:pt x="3253374" y="1682520"/>
                  <a:pt x="3252797" y="1680215"/>
                  <a:pt x="3253085" y="1679927"/>
                </a:cubicBezTo>
                <a:cubicBezTo>
                  <a:pt x="3253950" y="1679062"/>
                  <a:pt x="3255391" y="1678486"/>
                  <a:pt x="3256831" y="1678198"/>
                </a:cubicBezTo>
                <a:close/>
                <a:moveTo>
                  <a:pt x="3359409" y="1641316"/>
                </a:moveTo>
                <a:cubicBezTo>
                  <a:pt x="3360273" y="1641316"/>
                  <a:pt x="3362002" y="1641892"/>
                  <a:pt x="3362002" y="1642469"/>
                </a:cubicBezTo>
                <a:cubicBezTo>
                  <a:pt x="3362866" y="1644486"/>
                  <a:pt x="3360561" y="1644486"/>
                  <a:pt x="3359409" y="1645350"/>
                </a:cubicBezTo>
                <a:cubicBezTo>
                  <a:pt x="3358256" y="1645638"/>
                  <a:pt x="3357104" y="1645350"/>
                  <a:pt x="3357392" y="1643909"/>
                </a:cubicBezTo>
                <a:cubicBezTo>
                  <a:pt x="3357680" y="1642757"/>
                  <a:pt x="3358544" y="1641604"/>
                  <a:pt x="3359409" y="1641316"/>
                </a:cubicBezTo>
                <a:close/>
                <a:moveTo>
                  <a:pt x="3527104" y="1566689"/>
                </a:moveTo>
                <a:cubicBezTo>
                  <a:pt x="3526240" y="1572164"/>
                  <a:pt x="3523070" y="1571875"/>
                  <a:pt x="3518460" y="1573028"/>
                </a:cubicBezTo>
                <a:cubicBezTo>
                  <a:pt x="3520765" y="1567265"/>
                  <a:pt x="3523646" y="1567265"/>
                  <a:pt x="3527104" y="1566689"/>
                </a:cubicBezTo>
                <a:close/>
                <a:moveTo>
                  <a:pt x="421560" y="1415417"/>
                </a:moveTo>
                <a:cubicBezTo>
                  <a:pt x="416373" y="1423773"/>
                  <a:pt x="406865" y="1422044"/>
                  <a:pt x="399085" y="1424926"/>
                </a:cubicBezTo>
                <a:cubicBezTo>
                  <a:pt x="405136" y="1417722"/>
                  <a:pt x="413780" y="1418010"/>
                  <a:pt x="421560" y="1415417"/>
                </a:cubicBezTo>
                <a:close/>
                <a:moveTo>
                  <a:pt x="4146311" y="1398705"/>
                </a:moveTo>
                <a:cubicBezTo>
                  <a:pt x="4142853" y="1403027"/>
                  <a:pt x="4138243" y="1403891"/>
                  <a:pt x="4131904" y="1404756"/>
                </a:cubicBezTo>
                <a:cubicBezTo>
                  <a:pt x="4136226" y="1398129"/>
                  <a:pt x="4141989" y="1400434"/>
                  <a:pt x="4146311" y="1398705"/>
                </a:cubicBezTo>
                <a:close/>
                <a:moveTo>
                  <a:pt x="4112348" y="1396255"/>
                </a:moveTo>
                <a:cubicBezTo>
                  <a:pt x="4115697" y="1394814"/>
                  <a:pt x="4119515" y="1394526"/>
                  <a:pt x="4124413" y="1396975"/>
                </a:cubicBezTo>
                <a:cubicBezTo>
                  <a:pt x="4117498" y="1402738"/>
                  <a:pt x="4110583" y="1404755"/>
                  <a:pt x="4102803" y="1404179"/>
                </a:cubicBezTo>
                <a:cubicBezTo>
                  <a:pt x="4103091" y="1403603"/>
                  <a:pt x="4103091" y="1403026"/>
                  <a:pt x="4103091" y="1402450"/>
                </a:cubicBezTo>
                <a:cubicBezTo>
                  <a:pt x="4106116" y="1400289"/>
                  <a:pt x="4108998" y="1397696"/>
                  <a:pt x="4112348" y="1396255"/>
                </a:cubicBezTo>
                <a:close/>
                <a:moveTo>
                  <a:pt x="660714" y="1343094"/>
                </a:moveTo>
                <a:cubicBezTo>
                  <a:pt x="667053" y="1345111"/>
                  <a:pt x="661002" y="1349721"/>
                  <a:pt x="661578" y="1352891"/>
                </a:cubicBezTo>
                <a:cubicBezTo>
                  <a:pt x="660137" y="1352026"/>
                  <a:pt x="658985" y="1351450"/>
                  <a:pt x="657544" y="1350586"/>
                </a:cubicBezTo>
                <a:cubicBezTo>
                  <a:pt x="657256" y="1346552"/>
                  <a:pt x="655527" y="1345111"/>
                  <a:pt x="651493" y="1347416"/>
                </a:cubicBezTo>
                <a:cubicBezTo>
                  <a:pt x="648324" y="1349433"/>
                  <a:pt x="645154" y="1351450"/>
                  <a:pt x="640544" y="1347992"/>
                </a:cubicBezTo>
                <a:cubicBezTo>
                  <a:pt x="646307" y="1341942"/>
                  <a:pt x="653510" y="1340789"/>
                  <a:pt x="660714" y="1343094"/>
                </a:cubicBezTo>
                <a:close/>
                <a:moveTo>
                  <a:pt x="638383" y="1336791"/>
                </a:moveTo>
                <a:cubicBezTo>
                  <a:pt x="640616" y="1335962"/>
                  <a:pt x="643137" y="1336323"/>
                  <a:pt x="646307" y="1339060"/>
                </a:cubicBezTo>
                <a:cubicBezTo>
                  <a:pt x="641408" y="1339924"/>
                  <a:pt x="636798" y="1340789"/>
                  <a:pt x="632188" y="1341653"/>
                </a:cubicBezTo>
                <a:cubicBezTo>
                  <a:pt x="634205" y="1339636"/>
                  <a:pt x="636150" y="1337619"/>
                  <a:pt x="638383" y="1336791"/>
                </a:cubicBezTo>
                <a:close/>
                <a:moveTo>
                  <a:pt x="617493" y="1327823"/>
                </a:moveTo>
                <a:cubicBezTo>
                  <a:pt x="620375" y="1334738"/>
                  <a:pt x="614612" y="1333586"/>
                  <a:pt x="610578" y="1335891"/>
                </a:cubicBezTo>
                <a:cubicBezTo>
                  <a:pt x="611442" y="1330704"/>
                  <a:pt x="614324" y="1328976"/>
                  <a:pt x="617493" y="1327823"/>
                </a:cubicBezTo>
                <a:close/>
                <a:moveTo>
                  <a:pt x="724681" y="1321195"/>
                </a:moveTo>
                <a:cubicBezTo>
                  <a:pt x="724969" y="1320907"/>
                  <a:pt x="726698" y="1322060"/>
                  <a:pt x="726986" y="1322924"/>
                </a:cubicBezTo>
                <a:cubicBezTo>
                  <a:pt x="727562" y="1325517"/>
                  <a:pt x="726410" y="1328111"/>
                  <a:pt x="724104" y="1328975"/>
                </a:cubicBezTo>
                <a:cubicBezTo>
                  <a:pt x="716037" y="1332433"/>
                  <a:pt x="707681" y="1335890"/>
                  <a:pt x="698748" y="1337331"/>
                </a:cubicBezTo>
                <a:cubicBezTo>
                  <a:pt x="696155" y="1337907"/>
                  <a:pt x="693562" y="1338195"/>
                  <a:pt x="690969" y="1338195"/>
                </a:cubicBezTo>
                <a:cubicBezTo>
                  <a:pt x="692121" y="1337619"/>
                  <a:pt x="692986" y="1337043"/>
                  <a:pt x="694138" y="1336467"/>
                </a:cubicBezTo>
                <a:cubicBezTo>
                  <a:pt x="691545" y="1337619"/>
                  <a:pt x="689240" y="1338772"/>
                  <a:pt x="686647" y="1339924"/>
                </a:cubicBezTo>
                <a:cubicBezTo>
                  <a:pt x="688664" y="1334161"/>
                  <a:pt x="693274" y="1333297"/>
                  <a:pt x="697308" y="1331568"/>
                </a:cubicBezTo>
                <a:cubicBezTo>
                  <a:pt x="698460" y="1329551"/>
                  <a:pt x="698748" y="1326958"/>
                  <a:pt x="701918" y="1327246"/>
                </a:cubicBezTo>
                <a:cubicBezTo>
                  <a:pt x="702494" y="1327246"/>
                  <a:pt x="703359" y="1328111"/>
                  <a:pt x="703359" y="1328687"/>
                </a:cubicBezTo>
                <a:cubicBezTo>
                  <a:pt x="703359" y="1330127"/>
                  <a:pt x="702782" y="1331280"/>
                  <a:pt x="702206" y="1332144"/>
                </a:cubicBezTo>
                <a:cubicBezTo>
                  <a:pt x="709698" y="1328975"/>
                  <a:pt x="717765" y="1326094"/>
                  <a:pt x="724681" y="1321195"/>
                </a:cubicBezTo>
                <a:close/>
                <a:moveTo>
                  <a:pt x="866732" y="1271924"/>
                </a:moveTo>
                <a:cubicBezTo>
                  <a:pt x="868749" y="1271924"/>
                  <a:pt x="870478" y="1272500"/>
                  <a:pt x="870766" y="1275094"/>
                </a:cubicBezTo>
                <a:cubicBezTo>
                  <a:pt x="869901" y="1277110"/>
                  <a:pt x="868749" y="1278263"/>
                  <a:pt x="866444" y="1278551"/>
                </a:cubicBezTo>
                <a:cubicBezTo>
                  <a:pt x="864139" y="1278839"/>
                  <a:pt x="862698" y="1277687"/>
                  <a:pt x="862698" y="1275094"/>
                </a:cubicBezTo>
                <a:cubicBezTo>
                  <a:pt x="862698" y="1272788"/>
                  <a:pt x="864427" y="1271924"/>
                  <a:pt x="866732" y="1271924"/>
                </a:cubicBezTo>
                <a:close/>
                <a:moveTo>
                  <a:pt x="948275" y="1244263"/>
                </a:moveTo>
                <a:cubicBezTo>
                  <a:pt x="951156" y="1242534"/>
                  <a:pt x="956343" y="1244839"/>
                  <a:pt x="960665" y="1245415"/>
                </a:cubicBezTo>
                <a:cubicBezTo>
                  <a:pt x="959224" y="1248873"/>
                  <a:pt x="956631" y="1250314"/>
                  <a:pt x="953461" y="1251178"/>
                </a:cubicBezTo>
                <a:cubicBezTo>
                  <a:pt x="934732" y="1256653"/>
                  <a:pt x="915715" y="1262415"/>
                  <a:pt x="896698" y="1267890"/>
                </a:cubicBezTo>
                <a:cubicBezTo>
                  <a:pt x="899003" y="1271060"/>
                  <a:pt x="897274" y="1273653"/>
                  <a:pt x="893817" y="1275094"/>
                </a:cubicBezTo>
                <a:cubicBezTo>
                  <a:pt x="887766" y="1277399"/>
                  <a:pt x="881715" y="1279992"/>
                  <a:pt x="875664" y="1282297"/>
                </a:cubicBezTo>
                <a:cubicBezTo>
                  <a:pt x="877969" y="1277687"/>
                  <a:pt x="881715" y="1274805"/>
                  <a:pt x="884884" y="1271348"/>
                </a:cubicBezTo>
                <a:cubicBezTo>
                  <a:pt x="882291" y="1271924"/>
                  <a:pt x="879986" y="1272788"/>
                  <a:pt x="877681" y="1273365"/>
                </a:cubicBezTo>
                <a:cubicBezTo>
                  <a:pt x="876817" y="1273653"/>
                  <a:pt x="875664" y="1273077"/>
                  <a:pt x="873359" y="1272788"/>
                </a:cubicBezTo>
                <a:cubicBezTo>
                  <a:pt x="880851" y="1265873"/>
                  <a:pt x="889783" y="1263856"/>
                  <a:pt x="898139" y="1261263"/>
                </a:cubicBezTo>
                <a:cubicBezTo>
                  <a:pt x="914851" y="1255788"/>
                  <a:pt x="932715" y="1253195"/>
                  <a:pt x="948275" y="1244263"/>
                </a:cubicBezTo>
                <a:close/>
                <a:moveTo>
                  <a:pt x="1019913" y="1221104"/>
                </a:moveTo>
                <a:cubicBezTo>
                  <a:pt x="1022038" y="1220708"/>
                  <a:pt x="1023911" y="1221068"/>
                  <a:pt x="1024920" y="1223229"/>
                </a:cubicBezTo>
                <a:cubicBezTo>
                  <a:pt x="1026937" y="1227839"/>
                  <a:pt x="1021750" y="1230144"/>
                  <a:pt x="1017140" y="1231296"/>
                </a:cubicBezTo>
                <a:cubicBezTo>
                  <a:pt x="998411" y="1236195"/>
                  <a:pt x="980546" y="1245127"/>
                  <a:pt x="960665" y="1245127"/>
                </a:cubicBezTo>
                <a:cubicBezTo>
                  <a:pt x="964699" y="1237059"/>
                  <a:pt x="972767" y="1233890"/>
                  <a:pt x="980258" y="1233890"/>
                </a:cubicBezTo>
                <a:cubicBezTo>
                  <a:pt x="992648" y="1234178"/>
                  <a:pt x="1002733" y="1228703"/>
                  <a:pt x="1013394" y="1223517"/>
                </a:cubicBezTo>
                <a:cubicBezTo>
                  <a:pt x="1015411" y="1222653"/>
                  <a:pt x="1017788" y="1221500"/>
                  <a:pt x="1019913" y="1221104"/>
                </a:cubicBezTo>
                <a:close/>
                <a:moveTo>
                  <a:pt x="1038354" y="1194127"/>
                </a:moveTo>
                <a:cubicBezTo>
                  <a:pt x="1040479" y="1193551"/>
                  <a:pt x="1042784" y="1194271"/>
                  <a:pt x="1045377" y="1196144"/>
                </a:cubicBezTo>
                <a:cubicBezTo>
                  <a:pt x="1041631" y="1197296"/>
                  <a:pt x="1037886" y="1198449"/>
                  <a:pt x="1032411" y="1199889"/>
                </a:cubicBezTo>
                <a:cubicBezTo>
                  <a:pt x="1034284" y="1196576"/>
                  <a:pt x="1036229" y="1194703"/>
                  <a:pt x="1038354" y="1194127"/>
                </a:cubicBezTo>
                <a:close/>
                <a:moveTo>
                  <a:pt x="1040191" y="1182313"/>
                </a:moveTo>
                <a:cubicBezTo>
                  <a:pt x="1042784" y="1184906"/>
                  <a:pt x="1039327" y="1185771"/>
                  <a:pt x="1037310" y="1186059"/>
                </a:cubicBezTo>
                <a:cubicBezTo>
                  <a:pt x="1036157" y="1186059"/>
                  <a:pt x="1035005" y="1185483"/>
                  <a:pt x="1033852" y="1185194"/>
                </a:cubicBezTo>
                <a:cubicBezTo>
                  <a:pt x="1035293" y="1182313"/>
                  <a:pt x="1038174" y="1180296"/>
                  <a:pt x="1040191" y="1182313"/>
                </a:cubicBezTo>
                <a:close/>
                <a:moveTo>
                  <a:pt x="1118672" y="1173562"/>
                </a:moveTo>
                <a:cubicBezTo>
                  <a:pt x="1122309" y="1174534"/>
                  <a:pt x="1126199" y="1175687"/>
                  <a:pt x="1130954" y="1174246"/>
                </a:cubicBezTo>
                <a:cubicBezTo>
                  <a:pt x="1122598" y="1183754"/>
                  <a:pt x="1113377" y="1179144"/>
                  <a:pt x="1106174" y="1182314"/>
                </a:cubicBezTo>
                <a:cubicBezTo>
                  <a:pt x="1104445" y="1183178"/>
                  <a:pt x="1103581" y="1181161"/>
                  <a:pt x="1103869" y="1179144"/>
                </a:cubicBezTo>
                <a:cubicBezTo>
                  <a:pt x="1104157" y="1176551"/>
                  <a:pt x="1105886" y="1175110"/>
                  <a:pt x="1107903" y="1173958"/>
                </a:cubicBezTo>
                <a:cubicBezTo>
                  <a:pt x="1111648" y="1171797"/>
                  <a:pt x="1115034" y="1172590"/>
                  <a:pt x="1118672" y="1173562"/>
                </a:cubicBezTo>
                <a:close/>
                <a:moveTo>
                  <a:pt x="1142191" y="1167619"/>
                </a:moveTo>
                <a:cubicBezTo>
                  <a:pt x="1144496" y="1167331"/>
                  <a:pt x="1145649" y="1168195"/>
                  <a:pt x="1145072" y="1169348"/>
                </a:cubicBezTo>
                <a:cubicBezTo>
                  <a:pt x="1144496" y="1170500"/>
                  <a:pt x="1143055" y="1171653"/>
                  <a:pt x="1141615" y="1172229"/>
                </a:cubicBezTo>
                <a:cubicBezTo>
                  <a:pt x="1139886" y="1173093"/>
                  <a:pt x="1139022" y="1171653"/>
                  <a:pt x="1139598" y="1170500"/>
                </a:cubicBezTo>
                <a:cubicBezTo>
                  <a:pt x="1140174" y="1169348"/>
                  <a:pt x="1141615" y="1168195"/>
                  <a:pt x="1142191" y="1167619"/>
                </a:cubicBezTo>
                <a:close/>
                <a:moveTo>
                  <a:pt x="1089029" y="1167439"/>
                </a:moveTo>
                <a:cubicBezTo>
                  <a:pt x="1092775" y="1166611"/>
                  <a:pt x="1096521" y="1166755"/>
                  <a:pt x="1100987" y="1168195"/>
                </a:cubicBezTo>
                <a:cubicBezTo>
                  <a:pt x="1093496" y="1171941"/>
                  <a:pt x="1087445" y="1174822"/>
                  <a:pt x="1077072" y="1172517"/>
                </a:cubicBezTo>
                <a:cubicBezTo>
                  <a:pt x="1081538" y="1170068"/>
                  <a:pt x="1085284" y="1168268"/>
                  <a:pt x="1089029" y="1167439"/>
                </a:cubicBezTo>
                <a:close/>
                <a:moveTo>
                  <a:pt x="1186600" y="1161820"/>
                </a:moveTo>
                <a:cubicBezTo>
                  <a:pt x="1188942" y="1161856"/>
                  <a:pt x="1191463" y="1162576"/>
                  <a:pt x="1193480" y="1161855"/>
                </a:cubicBezTo>
                <a:cubicBezTo>
                  <a:pt x="1193480" y="1162432"/>
                  <a:pt x="1193480" y="1163296"/>
                  <a:pt x="1193480" y="1164161"/>
                </a:cubicBezTo>
                <a:cubicBezTo>
                  <a:pt x="1189446" y="1164449"/>
                  <a:pt x="1185700" y="1168194"/>
                  <a:pt x="1180802" y="1165889"/>
                </a:cubicBezTo>
                <a:cubicBezTo>
                  <a:pt x="1182098" y="1162432"/>
                  <a:pt x="1184259" y="1161784"/>
                  <a:pt x="1186600" y="1161820"/>
                </a:cubicBezTo>
                <a:close/>
                <a:moveTo>
                  <a:pt x="1134988" y="1159263"/>
                </a:moveTo>
                <a:cubicBezTo>
                  <a:pt x="1130666" y="1163585"/>
                  <a:pt x="1127208" y="1162432"/>
                  <a:pt x="1122598" y="1161856"/>
                </a:cubicBezTo>
                <a:cubicBezTo>
                  <a:pt x="1126920" y="1159263"/>
                  <a:pt x="1129801" y="1157534"/>
                  <a:pt x="1134988" y="1159263"/>
                </a:cubicBezTo>
                <a:close/>
                <a:moveTo>
                  <a:pt x="1230361" y="1119788"/>
                </a:moveTo>
                <a:cubicBezTo>
                  <a:pt x="1228056" y="1124974"/>
                  <a:pt x="1224887" y="1128144"/>
                  <a:pt x="1219700" y="1128720"/>
                </a:cubicBezTo>
                <a:cubicBezTo>
                  <a:pt x="1217971" y="1125839"/>
                  <a:pt x="1215378" y="1126415"/>
                  <a:pt x="1212785" y="1126415"/>
                </a:cubicBezTo>
                <a:cubicBezTo>
                  <a:pt x="1216819" y="1120364"/>
                  <a:pt x="1223158" y="1119500"/>
                  <a:pt x="1230361" y="1119788"/>
                </a:cubicBezTo>
                <a:close/>
                <a:moveTo>
                  <a:pt x="1289430" y="1099906"/>
                </a:moveTo>
                <a:cubicBezTo>
                  <a:pt x="1283091" y="1105381"/>
                  <a:pt x="1274735" y="1106533"/>
                  <a:pt x="1266955" y="1108262"/>
                </a:cubicBezTo>
                <a:cubicBezTo>
                  <a:pt x="1273294" y="1101635"/>
                  <a:pt x="1281938" y="1102211"/>
                  <a:pt x="1289430" y="1099906"/>
                </a:cubicBezTo>
                <a:close/>
                <a:moveTo>
                  <a:pt x="4643637" y="1074262"/>
                </a:moveTo>
                <a:cubicBezTo>
                  <a:pt x="4639315" y="1076279"/>
                  <a:pt x="4635281" y="1078584"/>
                  <a:pt x="4630959" y="1080889"/>
                </a:cubicBezTo>
                <a:cubicBezTo>
                  <a:pt x="4636722" y="1081753"/>
                  <a:pt x="4639891" y="1077431"/>
                  <a:pt x="4643637" y="1074262"/>
                </a:cubicBezTo>
                <a:close/>
                <a:moveTo>
                  <a:pt x="4667553" y="1062160"/>
                </a:moveTo>
                <a:lnTo>
                  <a:pt x="4657519" y="1066913"/>
                </a:lnTo>
                <a:lnTo>
                  <a:pt x="4656315" y="1067346"/>
                </a:lnTo>
                <a:cubicBezTo>
                  <a:pt x="4656315" y="1067346"/>
                  <a:pt x="4656315" y="1067346"/>
                  <a:pt x="4656604" y="1067346"/>
                </a:cubicBezTo>
                <a:lnTo>
                  <a:pt x="4657519" y="1066913"/>
                </a:lnTo>
                <a:lnTo>
                  <a:pt x="4663519" y="1064753"/>
                </a:lnTo>
                <a:cubicBezTo>
                  <a:pt x="4665536" y="1064177"/>
                  <a:pt x="4666688" y="1063312"/>
                  <a:pt x="4667553" y="1062160"/>
                </a:cubicBezTo>
                <a:close/>
                <a:moveTo>
                  <a:pt x="1678126" y="983210"/>
                </a:moveTo>
                <a:cubicBezTo>
                  <a:pt x="1676686" y="988108"/>
                  <a:pt x="1675245" y="991854"/>
                  <a:pt x="1670347" y="992719"/>
                </a:cubicBezTo>
                <a:cubicBezTo>
                  <a:pt x="1669771" y="992719"/>
                  <a:pt x="1668618" y="990990"/>
                  <a:pt x="1668618" y="990413"/>
                </a:cubicBezTo>
                <a:cubicBezTo>
                  <a:pt x="1668906" y="984939"/>
                  <a:pt x="1672364" y="983498"/>
                  <a:pt x="1678126" y="983210"/>
                </a:cubicBezTo>
                <a:close/>
                <a:moveTo>
                  <a:pt x="1764568" y="931346"/>
                </a:moveTo>
                <a:cubicBezTo>
                  <a:pt x="1762839" y="933939"/>
                  <a:pt x="1760822" y="934803"/>
                  <a:pt x="1758517" y="934515"/>
                </a:cubicBezTo>
                <a:cubicBezTo>
                  <a:pt x="1758229" y="934515"/>
                  <a:pt x="1757653" y="933075"/>
                  <a:pt x="1757653" y="932786"/>
                </a:cubicBezTo>
                <a:cubicBezTo>
                  <a:pt x="1759094" y="930193"/>
                  <a:pt x="1761399" y="930481"/>
                  <a:pt x="1764568" y="931346"/>
                </a:cubicBezTo>
                <a:close/>
                <a:moveTo>
                  <a:pt x="2152400" y="861040"/>
                </a:moveTo>
                <a:cubicBezTo>
                  <a:pt x="2147790" y="868532"/>
                  <a:pt x="2141739" y="867955"/>
                  <a:pt x="2134824" y="869972"/>
                </a:cubicBezTo>
                <a:cubicBezTo>
                  <a:pt x="2139722" y="862769"/>
                  <a:pt x="2145197" y="862769"/>
                  <a:pt x="2152400" y="861040"/>
                </a:cubicBezTo>
                <a:close/>
                <a:moveTo>
                  <a:pt x="2153842" y="843464"/>
                </a:moveTo>
                <a:cubicBezTo>
                  <a:pt x="2144621" y="854989"/>
                  <a:pt x="2129350" y="850667"/>
                  <a:pt x="2116384" y="858735"/>
                </a:cubicBezTo>
                <a:cubicBezTo>
                  <a:pt x="2119553" y="851532"/>
                  <a:pt x="2125028" y="852973"/>
                  <a:pt x="2127909" y="850379"/>
                </a:cubicBezTo>
                <a:cubicBezTo>
                  <a:pt x="2131943" y="849515"/>
                  <a:pt x="2136265" y="848939"/>
                  <a:pt x="2139723" y="845769"/>
                </a:cubicBezTo>
                <a:cubicBezTo>
                  <a:pt x="2144333" y="845193"/>
                  <a:pt x="2149232" y="844328"/>
                  <a:pt x="2153842" y="843464"/>
                </a:cubicBezTo>
                <a:close/>
                <a:moveTo>
                  <a:pt x="2250944" y="834244"/>
                </a:moveTo>
                <a:cubicBezTo>
                  <a:pt x="2244029" y="838854"/>
                  <a:pt x="2236537" y="842600"/>
                  <a:pt x="2225876" y="841159"/>
                </a:cubicBezTo>
                <a:cubicBezTo>
                  <a:pt x="2234520" y="835397"/>
                  <a:pt x="2242588" y="834532"/>
                  <a:pt x="2250944" y="834244"/>
                </a:cubicBezTo>
                <a:close/>
                <a:moveTo>
                  <a:pt x="2186978" y="829345"/>
                </a:moveTo>
                <a:cubicBezTo>
                  <a:pt x="2187554" y="830786"/>
                  <a:pt x="2188706" y="832226"/>
                  <a:pt x="2188418" y="832515"/>
                </a:cubicBezTo>
                <a:cubicBezTo>
                  <a:pt x="2187842" y="833667"/>
                  <a:pt x="2186401" y="835108"/>
                  <a:pt x="2185249" y="835396"/>
                </a:cubicBezTo>
                <a:cubicBezTo>
                  <a:pt x="2183232" y="835972"/>
                  <a:pt x="2182656" y="834243"/>
                  <a:pt x="2183232" y="832515"/>
                </a:cubicBezTo>
                <a:cubicBezTo>
                  <a:pt x="2183808" y="831362"/>
                  <a:pt x="2185249" y="830786"/>
                  <a:pt x="2186978" y="829345"/>
                </a:cubicBezTo>
                <a:close/>
                <a:moveTo>
                  <a:pt x="2260740" y="827328"/>
                </a:moveTo>
                <a:cubicBezTo>
                  <a:pt x="2260740" y="835108"/>
                  <a:pt x="2255842" y="834243"/>
                  <a:pt x="2251520" y="833955"/>
                </a:cubicBezTo>
                <a:cubicBezTo>
                  <a:pt x="2252961" y="829921"/>
                  <a:pt x="2256418" y="828769"/>
                  <a:pt x="2260740" y="827328"/>
                </a:cubicBezTo>
                <a:close/>
                <a:moveTo>
                  <a:pt x="2237402" y="819836"/>
                </a:moveTo>
                <a:cubicBezTo>
                  <a:pt x="2241435" y="821277"/>
                  <a:pt x="2247486" y="821853"/>
                  <a:pt x="2244605" y="829057"/>
                </a:cubicBezTo>
                <a:cubicBezTo>
                  <a:pt x="2239130" y="830785"/>
                  <a:pt x="2233656" y="832514"/>
                  <a:pt x="2228181" y="834243"/>
                </a:cubicBezTo>
                <a:cubicBezTo>
                  <a:pt x="2223571" y="836836"/>
                  <a:pt x="2218673" y="838565"/>
                  <a:pt x="2213486" y="838565"/>
                </a:cubicBezTo>
                <a:cubicBezTo>
                  <a:pt x="2202537" y="842887"/>
                  <a:pt x="2191876" y="846921"/>
                  <a:pt x="2181215" y="851243"/>
                </a:cubicBezTo>
                <a:cubicBezTo>
                  <a:pt x="2178045" y="852684"/>
                  <a:pt x="2174299" y="852396"/>
                  <a:pt x="2172859" y="849802"/>
                </a:cubicBezTo>
                <a:cubicBezTo>
                  <a:pt x="2170842" y="846345"/>
                  <a:pt x="2175164" y="844904"/>
                  <a:pt x="2177469" y="843175"/>
                </a:cubicBezTo>
                <a:cubicBezTo>
                  <a:pt x="2169401" y="837124"/>
                  <a:pt x="2161910" y="846345"/>
                  <a:pt x="2154418" y="843175"/>
                </a:cubicBezTo>
                <a:cubicBezTo>
                  <a:pt x="2160181" y="838853"/>
                  <a:pt x="2167960" y="839429"/>
                  <a:pt x="2174299" y="835107"/>
                </a:cubicBezTo>
                <a:cubicBezTo>
                  <a:pt x="2180638" y="830785"/>
                  <a:pt x="2179774" y="839718"/>
                  <a:pt x="2182943" y="841158"/>
                </a:cubicBezTo>
                <a:cubicBezTo>
                  <a:pt x="2189859" y="839429"/>
                  <a:pt x="2197062" y="837701"/>
                  <a:pt x="2203977" y="835972"/>
                </a:cubicBezTo>
                <a:cubicBezTo>
                  <a:pt x="2211469" y="829345"/>
                  <a:pt x="2199655" y="832802"/>
                  <a:pt x="2201384" y="827904"/>
                </a:cubicBezTo>
                <a:cubicBezTo>
                  <a:pt x="2212334" y="823870"/>
                  <a:pt x="2222995" y="814938"/>
                  <a:pt x="2237402" y="819836"/>
                </a:cubicBezTo>
                <a:close/>
                <a:moveTo>
                  <a:pt x="2242480" y="790159"/>
                </a:moveTo>
                <a:cubicBezTo>
                  <a:pt x="2243740" y="789438"/>
                  <a:pt x="2245037" y="789438"/>
                  <a:pt x="2246334" y="791887"/>
                </a:cubicBezTo>
                <a:cubicBezTo>
                  <a:pt x="2248062" y="795057"/>
                  <a:pt x="2250368" y="798803"/>
                  <a:pt x="2246334" y="802548"/>
                </a:cubicBezTo>
                <a:cubicBezTo>
                  <a:pt x="2243740" y="804854"/>
                  <a:pt x="2239706" y="805718"/>
                  <a:pt x="2239706" y="810328"/>
                </a:cubicBezTo>
                <a:cubicBezTo>
                  <a:pt x="2238266" y="813210"/>
                  <a:pt x="2235961" y="816091"/>
                  <a:pt x="2232791" y="814362"/>
                </a:cubicBezTo>
                <a:cubicBezTo>
                  <a:pt x="2230486" y="813210"/>
                  <a:pt x="2234520" y="812057"/>
                  <a:pt x="2234808" y="810328"/>
                </a:cubicBezTo>
                <a:cubicBezTo>
                  <a:pt x="2226164" y="808887"/>
                  <a:pt x="2220113" y="815515"/>
                  <a:pt x="2212621" y="818396"/>
                </a:cubicBezTo>
                <a:cubicBezTo>
                  <a:pt x="2210028" y="819260"/>
                  <a:pt x="2208588" y="822430"/>
                  <a:pt x="2205418" y="820701"/>
                </a:cubicBezTo>
                <a:cubicBezTo>
                  <a:pt x="2216943" y="811769"/>
                  <a:pt x="2225011" y="798803"/>
                  <a:pt x="2238842" y="792752"/>
                </a:cubicBezTo>
                <a:cubicBezTo>
                  <a:pt x="2239995" y="792320"/>
                  <a:pt x="2241219" y="790879"/>
                  <a:pt x="2242480" y="790159"/>
                </a:cubicBezTo>
                <a:close/>
                <a:moveTo>
                  <a:pt x="2288113" y="782667"/>
                </a:moveTo>
                <a:cubicBezTo>
                  <a:pt x="2282927" y="789582"/>
                  <a:pt x="2278893" y="792752"/>
                  <a:pt x="2270537" y="786989"/>
                </a:cubicBezTo>
                <a:cubicBezTo>
                  <a:pt x="2276876" y="785548"/>
                  <a:pt x="2281486" y="784396"/>
                  <a:pt x="2288113" y="782667"/>
                </a:cubicBezTo>
                <a:close/>
                <a:moveTo>
                  <a:pt x="2337386" y="765955"/>
                </a:moveTo>
                <a:cubicBezTo>
                  <a:pt x="2325572" y="776040"/>
                  <a:pt x="2312029" y="781226"/>
                  <a:pt x="2296470" y="781514"/>
                </a:cubicBezTo>
                <a:cubicBezTo>
                  <a:pt x="2309436" y="774023"/>
                  <a:pt x="2322402" y="767108"/>
                  <a:pt x="2337386" y="765955"/>
                </a:cubicBezTo>
                <a:close/>
                <a:moveTo>
                  <a:pt x="2362165" y="760192"/>
                </a:moveTo>
                <a:cubicBezTo>
                  <a:pt x="2359572" y="765667"/>
                  <a:pt x="2354962" y="765667"/>
                  <a:pt x="2349199" y="766819"/>
                </a:cubicBezTo>
                <a:cubicBezTo>
                  <a:pt x="2351504" y="758463"/>
                  <a:pt x="2357843" y="761633"/>
                  <a:pt x="2362165" y="760192"/>
                </a:cubicBezTo>
                <a:close/>
                <a:moveTo>
                  <a:pt x="2407979" y="741752"/>
                </a:moveTo>
                <a:cubicBezTo>
                  <a:pt x="2409708" y="740599"/>
                  <a:pt x="2412877" y="740599"/>
                  <a:pt x="2414030" y="743192"/>
                </a:cubicBezTo>
                <a:cubicBezTo>
                  <a:pt x="2415183" y="746074"/>
                  <a:pt x="2412877" y="747514"/>
                  <a:pt x="2410572" y="748091"/>
                </a:cubicBezTo>
                <a:cubicBezTo>
                  <a:pt x="2397606" y="750972"/>
                  <a:pt x="2386081" y="758175"/>
                  <a:pt x="2372250" y="758175"/>
                </a:cubicBezTo>
                <a:cubicBezTo>
                  <a:pt x="2383199" y="750972"/>
                  <a:pt x="2397030" y="749243"/>
                  <a:pt x="2407979" y="741752"/>
                </a:cubicBezTo>
                <a:close/>
                <a:moveTo>
                  <a:pt x="2437080" y="734368"/>
                </a:moveTo>
                <a:cubicBezTo>
                  <a:pt x="2438521" y="734548"/>
                  <a:pt x="2439818" y="735268"/>
                  <a:pt x="2440538" y="737429"/>
                </a:cubicBezTo>
                <a:cubicBezTo>
                  <a:pt x="2439097" y="741175"/>
                  <a:pt x="2435639" y="742615"/>
                  <a:pt x="2432182" y="742903"/>
                </a:cubicBezTo>
                <a:cubicBezTo>
                  <a:pt x="2428724" y="742903"/>
                  <a:pt x="2425843" y="740022"/>
                  <a:pt x="2426131" y="737141"/>
                </a:cubicBezTo>
                <a:cubicBezTo>
                  <a:pt x="2426131" y="733395"/>
                  <a:pt x="2430165" y="734548"/>
                  <a:pt x="2432758" y="734548"/>
                </a:cubicBezTo>
                <a:cubicBezTo>
                  <a:pt x="2434055" y="734548"/>
                  <a:pt x="2435639" y="734188"/>
                  <a:pt x="2437080" y="734368"/>
                </a:cubicBezTo>
                <a:close/>
                <a:moveTo>
                  <a:pt x="2463446" y="726769"/>
                </a:moveTo>
                <a:cubicBezTo>
                  <a:pt x="2468272" y="726121"/>
                  <a:pt x="2473387" y="726193"/>
                  <a:pt x="2475115" y="727345"/>
                </a:cubicBezTo>
                <a:cubicBezTo>
                  <a:pt x="2471081" y="734548"/>
                  <a:pt x="2464166" y="731090"/>
                  <a:pt x="2458403" y="731955"/>
                </a:cubicBezTo>
                <a:cubicBezTo>
                  <a:pt x="2456386" y="731379"/>
                  <a:pt x="2452929" y="731955"/>
                  <a:pt x="2453505" y="730514"/>
                </a:cubicBezTo>
                <a:cubicBezTo>
                  <a:pt x="2454081" y="728785"/>
                  <a:pt x="2458619" y="727417"/>
                  <a:pt x="2463446" y="726769"/>
                </a:cubicBezTo>
                <a:close/>
                <a:moveTo>
                  <a:pt x="2746540" y="646378"/>
                </a:moveTo>
                <a:cubicBezTo>
                  <a:pt x="2749422" y="656751"/>
                  <a:pt x="2755472" y="650412"/>
                  <a:pt x="2760659" y="648971"/>
                </a:cubicBezTo>
                <a:cubicBezTo>
                  <a:pt x="2762676" y="648395"/>
                  <a:pt x="2765845" y="644937"/>
                  <a:pt x="2767286" y="649548"/>
                </a:cubicBezTo>
                <a:cubicBezTo>
                  <a:pt x="2768151" y="652717"/>
                  <a:pt x="2764693" y="653005"/>
                  <a:pt x="2762676" y="653870"/>
                </a:cubicBezTo>
                <a:cubicBezTo>
                  <a:pt x="2756337" y="656463"/>
                  <a:pt x="2750574" y="660209"/>
                  <a:pt x="2743947" y="660209"/>
                </a:cubicBezTo>
                <a:cubicBezTo>
                  <a:pt x="2747981" y="656175"/>
                  <a:pt x="2745100" y="650700"/>
                  <a:pt x="2746540" y="646378"/>
                </a:cubicBezTo>
                <a:close/>
                <a:moveTo>
                  <a:pt x="2757489" y="636869"/>
                </a:moveTo>
                <a:cubicBezTo>
                  <a:pt x="2756048" y="643208"/>
                  <a:pt x="2751150" y="643784"/>
                  <a:pt x="2745675" y="643784"/>
                </a:cubicBezTo>
                <a:cubicBezTo>
                  <a:pt x="2743658" y="643208"/>
                  <a:pt x="2743082" y="641479"/>
                  <a:pt x="2743082" y="639750"/>
                </a:cubicBezTo>
                <a:cubicBezTo>
                  <a:pt x="2747980" y="638886"/>
                  <a:pt x="2752590" y="637733"/>
                  <a:pt x="2757489" y="636869"/>
                </a:cubicBezTo>
                <a:close/>
                <a:moveTo>
                  <a:pt x="2846236" y="622751"/>
                </a:moveTo>
                <a:cubicBezTo>
                  <a:pt x="2838744" y="631107"/>
                  <a:pt x="2830388" y="630819"/>
                  <a:pt x="2824049" y="633988"/>
                </a:cubicBezTo>
                <a:cubicBezTo>
                  <a:pt x="2824913" y="638310"/>
                  <a:pt x="2829235" y="644073"/>
                  <a:pt x="2819439" y="642921"/>
                </a:cubicBezTo>
                <a:cubicBezTo>
                  <a:pt x="2817710" y="642632"/>
                  <a:pt x="2815981" y="644361"/>
                  <a:pt x="2814252" y="645226"/>
                </a:cubicBezTo>
                <a:cubicBezTo>
                  <a:pt x="2807913" y="647819"/>
                  <a:pt x="2801574" y="649836"/>
                  <a:pt x="2798117" y="640904"/>
                </a:cubicBezTo>
                <a:cubicBezTo>
                  <a:pt x="2794371" y="641768"/>
                  <a:pt x="2790913" y="643497"/>
                  <a:pt x="2787744" y="646090"/>
                </a:cubicBezTo>
                <a:cubicBezTo>
                  <a:pt x="2785439" y="648107"/>
                  <a:pt x="2782557" y="649260"/>
                  <a:pt x="2780828" y="646090"/>
                </a:cubicBezTo>
                <a:cubicBezTo>
                  <a:pt x="2779100" y="642632"/>
                  <a:pt x="2782557" y="641768"/>
                  <a:pt x="2785150" y="640904"/>
                </a:cubicBezTo>
                <a:cubicBezTo>
                  <a:pt x="2787744" y="640039"/>
                  <a:pt x="2790337" y="639463"/>
                  <a:pt x="2792930" y="638887"/>
                </a:cubicBezTo>
                <a:cubicBezTo>
                  <a:pt x="2795523" y="636293"/>
                  <a:pt x="2798981" y="636582"/>
                  <a:pt x="2802151" y="636293"/>
                </a:cubicBezTo>
                <a:cubicBezTo>
                  <a:pt x="2815693" y="631395"/>
                  <a:pt x="2829235" y="626209"/>
                  <a:pt x="2846236" y="622751"/>
                </a:cubicBezTo>
                <a:close/>
                <a:moveTo>
                  <a:pt x="2754896" y="618717"/>
                </a:moveTo>
                <a:cubicBezTo>
                  <a:pt x="2753167" y="625056"/>
                  <a:pt x="2749709" y="625344"/>
                  <a:pt x="2744811" y="623903"/>
                </a:cubicBezTo>
                <a:cubicBezTo>
                  <a:pt x="2746828" y="619005"/>
                  <a:pt x="2750862" y="620158"/>
                  <a:pt x="2754896" y="618717"/>
                </a:cubicBezTo>
                <a:close/>
                <a:moveTo>
                  <a:pt x="2843354" y="598547"/>
                </a:moveTo>
                <a:cubicBezTo>
                  <a:pt x="2845947" y="598835"/>
                  <a:pt x="2848540" y="598835"/>
                  <a:pt x="2851998" y="599124"/>
                </a:cubicBezTo>
                <a:cubicBezTo>
                  <a:pt x="2848252" y="606039"/>
                  <a:pt x="2842489" y="607768"/>
                  <a:pt x="2836438" y="608344"/>
                </a:cubicBezTo>
                <a:cubicBezTo>
                  <a:pt x="2819438" y="619005"/>
                  <a:pt x="2799557" y="623039"/>
                  <a:pt x="2780828" y="629666"/>
                </a:cubicBezTo>
                <a:cubicBezTo>
                  <a:pt x="2775930" y="631683"/>
                  <a:pt x="2769879" y="631395"/>
                  <a:pt x="2766997" y="637446"/>
                </a:cubicBezTo>
                <a:cubicBezTo>
                  <a:pt x="2763540" y="644361"/>
                  <a:pt x="2760947" y="635141"/>
                  <a:pt x="2757777" y="636581"/>
                </a:cubicBezTo>
                <a:cubicBezTo>
                  <a:pt x="2758065" y="631107"/>
                  <a:pt x="2762675" y="631107"/>
                  <a:pt x="2766133" y="630242"/>
                </a:cubicBezTo>
                <a:cubicBezTo>
                  <a:pt x="2781692" y="626785"/>
                  <a:pt x="2794082" y="614971"/>
                  <a:pt x="2810794" y="614395"/>
                </a:cubicBezTo>
                <a:cubicBezTo>
                  <a:pt x="2817710" y="614107"/>
                  <a:pt x="2814540" y="605751"/>
                  <a:pt x="2820015" y="602869"/>
                </a:cubicBezTo>
                <a:cubicBezTo>
                  <a:pt x="2827794" y="599124"/>
                  <a:pt x="2835286" y="597971"/>
                  <a:pt x="2843354" y="598547"/>
                </a:cubicBezTo>
                <a:close/>
                <a:moveTo>
                  <a:pt x="2912220" y="578954"/>
                </a:moveTo>
                <a:cubicBezTo>
                  <a:pt x="2905304" y="586157"/>
                  <a:pt x="2896372" y="586157"/>
                  <a:pt x="2888016" y="589327"/>
                </a:cubicBezTo>
                <a:cubicBezTo>
                  <a:pt x="2892338" y="582412"/>
                  <a:pt x="2895796" y="580971"/>
                  <a:pt x="2912220" y="578954"/>
                </a:cubicBezTo>
                <a:close/>
                <a:moveTo>
                  <a:pt x="3107000" y="536886"/>
                </a:moveTo>
                <a:cubicBezTo>
                  <a:pt x="3108729" y="537174"/>
                  <a:pt x="3110746" y="536598"/>
                  <a:pt x="3111610" y="537462"/>
                </a:cubicBezTo>
                <a:cubicBezTo>
                  <a:pt x="3113915" y="539479"/>
                  <a:pt x="3111322" y="541208"/>
                  <a:pt x="3109881" y="541784"/>
                </a:cubicBezTo>
                <a:cubicBezTo>
                  <a:pt x="3104407" y="543513"/>
                  <a:pt x="3098644" y="544954"/>
                  <a:pt x="3092881" y="546394"/>
                </a:cubicBezTo>
                <a:cubicBezTo>
                  <a:pt x="3087695" y="549276"/>
                  <a:pt x="3081932" y="550716"/>
                  <a:pt x="3076169" y="551005"/>
                </a:cubicBezTo>
                <a:cubicBezTo>
                  <a:pt x="3051966" y="553310"/>
                  <a:pt x="3028338" y="559072"/>
                  <a:pt x="3004135" y="562530"/>
                </a:cubicBezTo>
                <a:cubicBezTo>
                  <a:pt x="3017965" y="553598"/>
                  <a:pt x="3034101" y="551581"/>
                  <a:pt x="3049372" y="546971"/>
                </a:cubicBezTo>
                <a:cubicBezTo>
                  <a:pt x="3055711" y="544954"/>
                  <a:pt x="3062051" y="542649"/>
                  <a:pt x="3068389" y="540920"/>
                </a:cubicBezTo>
                <a:cubicBezTo>
                  <a:pt x="3076169" y="538903"/>
                  <a:pt x="3083084" y="539191"/>
                  <a:pt x="3090288" y="541496"/>
                </a:cubicBezTo>
                <a:cubicBezTo>
                  <a:pt x="3094610" y="536021"/>
                  <a:pt x="3100949" y="536598"/>
                  <a:pt x="3107000" y="536886"/>
                </a:cubicBezTo>
                <a:close/>
                <a:moveTo>
                  <a:pt x="3299188" y="472055"/>
                </a:moveTo>
                <a:cubicBezTo>
                  <a:pt x="3296883" y="478970"/>
                  <a:pt x="3291120" y="476377"/>
                  <a:pt x="3287086" y="477530"/>
                </a:cubicBezTo>
                <a:cubicBezTo>
                  <a:pt x="3289679" y="472919"/>
                  <a:pt x="3293713" y="472055"/>
                  <a:pt x="3299188" y="472055"/>
                </a:cubicBezTo>
                <a:close/>
                <a:moveTo>
                  <a:pt x="3335493" y="466004"/>
                </a:moveTo>
                <a:cubicBezTo>
                  <a:pt x="3328001" y="475801"/>
                  <a:pt x="3319357" y="471479"/>
                  <a:pt x="3308696" y="473208"/>
                </a:cubicBezTo>
                <a:cubicBezTo>
                  <a:pt x="3317916" y="466580"/>
                  <a:pt x="3325120" y="464852"/>
                  <a:pt x="3335493" y="466004"/>
                </a:cubicBezTo>
                <a:close/>
                <a:moveTo>
                  <a:pt x="3404070" y="454371"/>
                </a:moveTo>
                <a:cubicBezTo>
                  <a:pt x="3405510" y="453758"/>
                  <a:pt x="3406951" y="453614"/>
                  <a:pt x="3408392" y="455343"/>
                </a:cubicBezTo>
                <a:cubicBezTo>
                  <a:pt x="3409256" y="456495"/>
                  <a:pt x="3406663" y="458224"/>
                  <a:pt x="3404646" y="458800"/>
                </a:cubicBezTo>
                <a:cubicBezTo>
                  <a:pt x="3401476" y="460529"/>
                  <a:pt x="3397443" y="463122"/>
                  <a:pt x="3394849" y="459088"/>
                </a:cubicBezTo>
                <a:cubicBezTo>
                  <a:pt x="3393697" y="457648"/>
                  <a:pt x="3397154" y="455919"/>
                  <a:pt x="3399747" y="456207"/>
                </a:cubicBezTo>
                <a:cubicBezTo>
                  <a:pt x="3401188" y="456063"/>
                  <a:pt x="3402629" y="454983"/>
                  <a:pt x="3404070" y="454371"/>
                </a:cubicBezTo>
                <a:close/>
                <a:moveTo>
                  <a:pt x="3372951" y="453902"/>
                </a:moveTo>
                <a:cubicBezTo>
                  <a:pt x="3376409" y="452749"/>
                  <a:pt x="3377850" y="454766"/>
                  <a:pt x="3378138" y="457936"/>
                </a:cubicBezTo>
                <a:cubicBezTo>
                  <a:pt x="3380443" y="458224"/>
                  <a:pt x="3382748" y="456783"/>
                  <a:pt x="3385053" y="459953"/>
                </a:cubicBezTo>
                <a:cubicBezTo>
                  <a:pt x="3380443" y="460817"/>
                  <a:pt x="3381307" y="471478"/>
                  <a:pt x="3373239" y="466003"/>
                </a:cubicBezTo>
                <a:cubicBezTo>
                  <a:pt x="3368341" y="465715"/>
                  <a:pt x="3363443" y="465427"/>
                  <a:pt x="3357968" y="465139"/>
                </a:cubicBezTo>
                <a:cubicBezTo>
                  <a:pt x="3360849" y="460529"/>
                  <a:pt x="3364883" y="460817"/>
                  <a:pt x="3369205" y="461105"/>
                </a:cubicBezTo>
                <a:cubicBezTo>
                  <a:pt x="3369782" y="460817"/>
                  <a:pt x="3370358" y="460529"/>
                  <a:pt x="3370934" y="460241"/>
                </a:cubicBezTo>
                <a:cubicBezTo>
                  <a:pt x="3369205" y="457359"/>
                  <a:pt x="3369493" y="455054"/>
                  <a:pt x="3372951" y="453902"/>
                </a:cubicBezTo>
                <a:close/>
                <a:moveTo>
                  <a:pt x="3439511" y="448428"/>
                </a:moveTo>
                <a:cubicBezTo>
                  <a:pt x="3436629" y="454479"/>
                  <a:pt x="3431155" y="453614"/>
                  <a:pt x="3423663" y="455631"/>
                </a:cubicBezTo>
                <a:cubicBezTo>
                  <a:pt x="3429426" y="448716"/>
                  <a:pt x="3434612" y="449004"/>
                  <a:pt x="3439511" y="448428"/>
                </a:cubicBezTo>
                <a:close/>
                <a:moveTo>
                  <a:pt x="3552173" y="412986"/>
                </a:moveTo>
                <a:cubicBezTo>
                  <a:pt x="3554478" y="413275"/>
                  <a:pt x="3554766" y="415003"/>
                  <a:pt x="3553901" y="416444"/>
                </a:cubicBezTo>
                <a:cubicBezTo>
                  <a:pt x="3552173" y="419325"/>
                  <a:pt x="3549579" y="418461"/>
                  <a:pt x="3546986" y="417597"/>
                </a:cubicBezTo>
                <a:cubicBezTo>
                  <a:pt x="3547562" y="414715"/>
                  <a:pt x="3549003" y="412698"/>
                  <a:pt x="3552173" y="412986"/>
                </a:cubicBezTo>
                <a:close/>
                <a:moveTo>
                  <a:pt x="3591936" y="400597"/>
                </a:moveTo>
                <a:cubicBezTo>
                  <a:pt x="3593664" y="400597"/>
                  <a:pt x="3594817" y="401750"/>
                  <a:pt x="3594529" y="404055"/>
                </a:cubicBezTo>
                <a:cubicBezTo>
                  <a:pt x="3593952" y="406648"/>
                  <a:pt x="3591647" y="406936"/>
                  <a:pt x="3589342" y="407224"/>
                </a:cubicBezTo>
                <a:cubicBezTo>
                  <a:pt x="3587614" y="407224"/>
                  <a:pt x="3586173" y="406072"/>
                  <a:pt x="3586749" y="404343"/>
                </a:cubicBezTo>
                <a:cubicBezTo>
                  <a:pt x="3587614" y="402326"/>
                  <a:pt x="3589342" y="400597"/>
                  <a:pt x="3591936" y="400597"/>
                </a:cubicBezTo>
                <a:close/>
                <a:moveTo>
                  <a:pt x="3635732" y="385902"/>
                </a:moveTo>
                <a:cubicBezTo>
                  <a:pt x="3636020" y="386766"/>
                  <a:pt x="3636885" y="388207"/>
                  <a:pt x="3636597" y="388495"/>
                </a:cubicBezTo>
                <a:cubicBezTo>
                  <a:pt x="3635732" y="389648"/>
                  <a:pt x="3634579" y="390512"/>
                  <a:pt x="3633715" y="391088"/>
                </a:cubicBezTo>
                <a:cubicBezTo>
                  <a:pt x="3631698" y="390800"/>
                  <a:pt x="3631410" y="389648"/>
                  <a:pt x="3632275" y="388783"/>
                </a:cubicBezTo>
                <a:cubicBezTo>
                  <a:pt x="3633139" y="387919"/>
                  <a:pt x="3634579" y="387055"/>
                  <a:pt x="3635732" y="385902"/>
                </a:cubicBezTo>
                <a:close/>
                <a:moveTo>
                  <a:pt x="3645529" y="375817"/>
                </a:moveTo>
                <a:cubicBezTo>
                  <a:pt x="3643512" y="379275"/>
                  <a:pt x="3640919" y="380715"/>
                  <a:pt x="3637173" y="379563"/>
                </a:cubicBezTo>
                <a:cubicBezTo>
                  <a:pt x="3634580" y="383597"/>
                  <a:pt x="3630546" y="382732"/>
                  <a:pt x="3626800" y="381868"/>
                </a:cubicBezTo>
                <a:cubicBezTo>
                  <a:pt x="3628817" y="376105"/>
                  <a:pt x="3634292" y="380139"/>
                  <a:pt x="3637461" y="377834"/>
                </a:cubicBezTo>
                <a:cubicBezTo>
                  <a:pt x="3639478" y="375241"/>
                  <a:pt x="3642071" y="374088"/>
                  <a:pt x="3645529" y="375817"/>
                </a:cubicBezTo>
                <a:close/>
                <a:moveTo>
                  <a:pt x="3624494" y="368325"/>
                </a:moveTo>
                <a:cubicBezTo>
                  <a:pt x="3625935" y="368325"/>
                  <a:pt x="3626800" y="369478"/>
                  <a:pt x="3625935" y="370630"/>
                </a:cubicBezTo>
                <a:cubicBezTo>
                  <a:pt x="3625359" y="371495"/>
                  <a:pt x="3623918" y="371783"/>
                  <a:pt x="3623342" y="372359"/>
                </a:cubicBezTo>
                <a:cubicBezTo>
                  <a:pt x="3621613" y="371783"/>
                  <a:pt x="3620749" y="370918"/>
                  <a:pt x="3621613" y="369766"/>
                </a:cubicBezTo>
                <a:cubicBezTo>
                  <a:pt x="3622190" y="368901"/>
                  <a:pt x="3623630" y="368325"/>
                  <a:pt x="3624494" y="368325"/>
                </a:cubicBezTo>
                <a:close/>
                <a:moveTo>
                  <a:pt x="3680969" y="367173"/>
                </a:moveTo>
                <a:cubicBezTo>
                  <a:pt x="3682698" y="366885"/>
                  <a:pt x="3683850" y="367461"/>
                  <a:pt x="3684427" y="369190"/>
                </a:cubicBezTo>
                <a:cubicBezTo>
                  <a:pt x="3684139" y="371207"/>
                  <a:pt x="3682410" y="371495"/>
                  <a:pt x="3680969" y="371495"/>
                </a:cubicBezTo>
                <a:cubicBezTo>
                  <a:pt x="3679240" y="371783"/>
                  <a:pt x="3677800" y="371207"/>
                  <a:pt x="3678376" y="369190"/>
                </a:cubicBezTo>
                <a:cubicBezTo>
                  <a:pt x="3678664" y="368325"/>
                  <a:pt x="3679817" y="367461"/>
                  <a:pt x="3680969" y="367173"/>
                </a:cubicBezTo>
                <a:close/>
                <a:moveTo>
                  <a:pt x="3736868" y="357952"/>
                </a:moveTo>
                <a:cubicBezTo>
                  <a:pt x="3739750" y="357952"/>
                  <a:pt x="3742343" y="362850"/>
                  <a:pt x="3740038" y="362562"/>
                </a:cubicBezTo>
                <a:cubicBezTo>
                  <a:pt x="3733411" y="361986"/>
                  <a:pt x="3727072" y="371206"/>
                  <a:pt x="3720445" y="363138"/>
                </a:cubicBezTo>
                <a:cubicBezTo>
                  <a:pt x="3717563" y="363715"/>
                  <a:pt x="3714682" y="364291"/>
                  <a:pt x="3710648" y="365155"/>
                </a:cubicBezTo>
                <a:cubicBezTo>
                  <a:pt x="3713529" y="359969"/>
                  <a:pt x="3716699" y="358816"/>
                  <a:pt x="3720733" y="358528"/>
                </a:cubicBezTo>
                <a:cubicBezTo>
                  <a:pt x="3726207" y="358240"/>
                  <a:pt x="3731394" y="357952"/>
                  <a:pt x="3736868" y="357952"/>
                </a:cubicBezTo>
                <a:close/>
                <a:moveTo>
                  <a:pt x="3687885" y="347291"/>
                </a:moveTo>
                <a:cubicBezTo>
                  <a:pt x="3689038" y="350749"/>
                  <a:pt x="3684716" y="350460"/>
                  <a:pt x="3682410" y="351037"/>
                </a:cubicBezTo>
                <a:cubicBezTo>
                  <a:pt x="3680970" y="353342"/>
                  <a:pt x="3678377" y="355071"/>
                  <a:pt x="3676936" y="352189"/>
                </a:cubicBezTo>
                <a:cubicBezTo>
                  <a:pt x="3676072" y="349596"/>
                  <a:pt x="3679817" y="349020"/>
                  <a:pt x="3682122" y="348732"/>
                </a:cubicBezTo>
                <a:cubicBezTo>
                  <a:pt x="3683851" y="347291"/>
                  <a:pt x="3687021" y="344986"/>
                  <a:pt x="3687885" y="347291"/>
                </a:cubicBezTo>
                <a:close/>
                <a:moveTo>
                  <a:pt x="3766258" y="343834"/>
                </a:moveTo>
                <a:cubicBezTo>
                  <a:pt x="3763953" y="348732"/>
                  <a:pt x="3760496" y="349597"/>
                  <a:pt x="3755597" y="351614"/>
                </a:cubicBezTo>
                <a:cubicBezTo>
                  <a:pt x="3757614" y="344987"/>
                  <a:pt x="3760784" y="343834"/>
                  <a:pt x="3766258" y="343834"/>
                </a:cubicBezTo>
                <a:close/>
                <a:moveTo>
                  <a:pt x="3772885" y="324528"/>
                </a:moveTo>
                <a:cubicBezTo>
                  <a:pt x="3771156" y="328850"/>
                  <a:pt x="3768275" y="329138"/>
                  <a:pt x="3765682" y="329714"/>
                </a:cubicBezTo>
                <a:cubicBezTo>
                  <a:pt x="3755597" y="332884"/>
                  <a:pt x="3745800" y="335765"/>
                  <a:pt x="3736004" y="338935"/>
                </a:cubicBezTo>
                <a:cubicBezTo>
                  <a:pt x="3735427" y="337782"/>
                  <a:pt x="3735139" y="336918"/>
                  <a:pt x="3734851" y="335765"/>
                </a:cubicBezTo>
                <a:cubicBezTo>
                  <a:pt x="3743495" y="331155"/>
                  <a:pt x="3752715" y="328850"/>
                  <a:pt x="3762512" y="327121"/>
                </a:cubicBezTo>
                <a:cubicBezTo>
                  <a:pt x="3765105" y="323952"/>
                  <a:pt x="3768851" y="325392"/>
                  <a:pt x="3772885" y="324528"/>
                </a:cubicBezTo>
                <a:close/>
                <a:moveTo>
                  <a:pt x="3858174" y="316749"/>
                </a:moveTo>
                <a:cubicBezTo>
                  <a:pt x="3854717" y="320783"/>
                  <a:pt x="3852411" y="324241"/>
                  <a:pt x="3846937" y="321359"/>
                </a:cubicBezTo>
                <a:cubicBezTo>
                  <a:pt x="3849530" y="317037"/>
                  <a:pt x="3852988" y="317037"/>
                  <a:pt x="3858174" y="316749"/>
                </a:cubicBezTo>
                <a:close/>
                <a:moveTo>
                  <a:pt x="3795721" y="314948"/>
                </a:moveTo>
                <a:cubicBezTo>
                  <a:pt x="3797161" y="314444"/>
                  <a:pt x="3798674" y="314732"/>
                  <a:pt x="3800259" y="316461"/>
                </a:cubicBezTo>
                <a:cubicBezTo>
                  <a:pt x="3802276" y="318766"/>
                  <a:pt x="3800259" y="320495"/>
                  <a:pt x="3797377" y="321071"/>
                </a:cubicBezTo>
                <a:cubicBezTo>
                  <a:pt x="3791903" y="322224"/>
                  <a:pt x="3786428" y="323376"/>
                  <a:pt x="3779801" y="324817"/>
                </a:cubicBezTo>
                <a:cubicBezTo>
                  <a:pt x="3782970" y="318766"/>
                  <a:pt x="3788157" y="320495"/>
                  <a:pt x="3791615" y="318190"/>
                </a:cubicBezTo>
                <a:cubicBezTo>
                  <a:pt x="3792912" y="316749"/>
                  <a:pt x="3794280" y="315452"/>
                  <a:pt x="3795721" y="314948"/>
                </a:cubicBezTo>
                <a:close/>
                <a:moveTo>
                  <a:pt x="3856157" y="300325"/>
                </a:moveTo>
                <a:cubicBezTo>
                  <a:pt x="3859038" y="300325"/>
                  <a:pt x="3863649" y="300037"/>
                  <a:pt x="3862496" y="304935"/>
                </a:cubicBezTo>
                <a:cubicBezTo>
                  <a:pt x="3861632" y="308969"/>
                  <a:pt x="3856445" y="311274"/>
                  <a:pt x="3854428" y="309546"/>
                </a:cubicBezTo>
                <a:cubicBezTo>
                  <a:pt x="3846360" y="302918"/>
                  <a:pt x="3840598" y="307529"/>
                  <a:pt x="3834547" y="311851"/>
                </a:cubicBezTo>
                <a:cubicBezTo>
                  <a:pt x="3830801" y="314732"/>
                  <a:pt x="3827343" y="313003"/>
                  <a:pt x="3820428" y="311563"/>
                </a:cubicBezTo>
                <a:cubicBezTo>
                  <a:pt x="3832530" y="302054"/>
                  <a:pt x="3844055" y="300613"/>
                  <a:pt x="3856157" y="300325"/>
                </a:cubicBezTo>
                <a:close/>
                <a:moveTo>
                  <a:pt x="3913496" y="299461"/>
                </a:moveTo>
                <a:cubicBezTo>
                  <a:pt x="3914360" y="299173"/>
                  <a:pt x="3916665" y="299749"/>
                  <a:pt x="3917818" y="300614"/>
                </a:cubicBezTo>
                <a:cubicBezTo>
                  <a:pt x="3918971" y="301766"/>
                  <a:pt x="3918394" y="304071"/>
                  <a:pt x="3916954" y="304647"/>
                </a:cubicBezTo>
                <a:cubicBezTo>
                  <a:pt x="3910615" y="307241"/>
                  <a:pt x="3905716" y="313580"/>
                  <a:pt x="3897072" y="313003"/>
                </a:cubicBezTo>
                <a:cubicBezTo>
                  <a:pt x="3900530" y="304936"/>
                  <a:pt x="3907733" y="302919"/>
                  <a:pt x="3913496" y="299461"/>
                </a:cubicBezTo>
                <a:close/>
                <a:moveTo>
                  <a:pt x="3801411" y="284766"/>
                </a:moveTo>
                <a:cubicBezTo>
                  <a:pt x="3802275" y="284766"/>
                  <a:pt x="3803427" y="285342"/>
                  <a:pt x="3805156" y="285630"/>
                </a:cubicBezTo>
                <a:cubicBezTo>
                  <a:pt x="3803427" y="287071"/>
                  <a:pt x="3802563" y="288224"/>
                  <a:pt x="3801122" y="289088"/>
                </a:cubicBezTo>
                <a:cubicBezTo>
                  <a:pt x="3799394" y="289952"/>
                  <a:pt x="3797953" y="289376"/>
                  <a:pt x="3797953" y="287359"/>
                </a:cubicBezTo>
                <a:cubicBezTo>
                  <a:pt x="3797953" y="285342"/>
                  <a:pt x="3799682" y="284766"/>
                  <a:pt x="3801411" y="284766"/>
                </a:cubicBezTo>
                <a:close/>
                <a:moveTo>
                  <a:pt x="3986395" y="275545"/>
                </a:moveTo>
                <a:cubicBezTo>
                  <a:pt x="3986971" y="275545"/>
                  <a:pt x="3988124" y="277274"/>
                  <a:pt x="3987835" y="278138"/>
                </a:cubicBezTo>
                <a:cubicBezTo>
                  <a:pt x="3986683" y="283037"/>
                  <a:pt x="3982073" y="282460"/>
                  <a:pt x="3978615" y="283325"/>
                </a:cubicBezTo>
                <a:cubicBezTo>
                  <a:pt x="3973429" y="285918"/>
                  <a:pt x="3968818" y="289376"/>
                  <a:pt x="3961615" y="287359"/>
                </a:cubicBezTo>
                <a:cubicBezTo>
                  <a:pt x="3964784" y="281596"/>
                  <a:pt x="3970836" y="282460"/>
                  <a:pt x="3975158" y="280732"/>
                </a:cubicBezTo>
                <a:cubicBezTo>
                  <a:pt x="3975734" y="280155"/>
                  <a:pt x="3976310" y="279867"/>
                  <a:pt x="3976886" y="279291"/>
                </a:cubicBezTo>
                <a:cubicBezTo>
                  <a:pt x="3979480" y="276698"/>
                  <a:pt x="3982073" y="274681"/>
                  <a:pt x="3986395" y="275545"/>
                </a:cubicBezTo>
                <a:close/>
                <a:moveTo>
                  <a:pt x="4044311" y="258545"/>
                </a:moveTo>
                <a:cubicBezTo>
                  <a:pt x="4044599" y="259409"/>
                  <a:pt x="4045176" y="260562"/>
                  <a:pt x="4045464" y="261715"/>
                </a:cubicBezTo>
                <a:cubicBezTo>
                  <a:pt x="4035667" y="269494"/>
                  <a:pt x="4023565" y="271799"/>
                  <a:pt x="4011176" y="273240"/>
                </a:cubicBezTo>
                <a:cubicBezTo>
                  <a:pt x="4010599" y="272087"/>
                  <a:pt x="4010311" y="270935"/>
                  <a:pt x="4010311" y="270070"/>
                </a:cubicBezTo>
                <a:cubicBezTo>
                  <a:pt x="4021548" y="266325"/>
                  <a:pt x="4033074" y="262291"/>
                  <a:pt x="4044311" y="258545"/>
                </a:cubicBezTo>
                <a:close/>
                <a:moveTo>
                  <a:pt x="4112887" y="240105"/>
                </a:moveTo>
                <a:cubicBezTo>
                  <a:pt x="4114040" y="239528"/>
                  <a:pt x="4116057" y="239528"/>
                  <a:pt x="4116057" y="241545"/>
                </a:cubicBezTo>
                <a:cubicBezTo>
                  <a:pt x="4115769" y="242698"/>
                  <a:pt x="4114328" y="243562"/>
                  <a:pt x="4113175" y="245003"/>
                </a:cubicBezTo>
                <a:cubicBezTo>
                  <a:pt x="4111735" y="244138"/>
                  <a:pt x="4110871" y="243850"/>
                  <a:pt x="4110006" y="243274"/>
                </a:cubicBezTo>
                <a:cubicBezTo>
                  <a:pt x="4111159" y="242121"/>
                  <a:pt x="4111735" y="240681"/>
                  <a:pt x="4112887" y="240105"/>
                </a:cubicBezTo>
                <a:close/>
                <a:moveTo>
                  <a:pt x="4032786" y="221087"/>
                </a:moveTo>
                <a:cubicBezTo>
                  <a:pt x="4034803" y="220799"/>
                  <a:pt x="4036243" y="221951"/>
                  <a:pt x="4037108" y="223968"/>
                </a:cubicBezTo>
                <a:cubicBezTo>
                  <a:pt x="4036531" y="227138"/>
                  <a:pt x="4034226" y="228290"/>
                  <a:pt x="4031633" y="229155"/>
                </a:cubicBezTo>
                <a:cubicBezTo>
                  <a:pt x="4029328" y="230019"/>
                  <a:pt x="4027311" y="229155"/>
                  <a:pt x="4027023" y="226850"/>
                </a:cubicBezTo>
                <a:cubicBezTo>
                  <a:pt x="4026735" y="223104"/>
                  <a:pt x="4029616" y="221663"/>
                  <a:pt x="4032786" y="221087"/>
                </a:cubicBezTo>
                <a:close/>
                <a:moveTo>
                  <a:pt x="4146600" y="215613"/>
                </a:moveTo>
                <a:cubicBezTo>
                  <a:pt x="4145448" y="219359"/>
                  <a:pt x="4143719" y="222240"/>
                  <a:pt x="4141702" y="221664"/>
                </a:cubicBezTo>
                <a:cubicBezTo>
                  <a:pt x="4137091" y="220511"/>
                  <a:pt x="4140837" y="218494"/>
                  <a:pt x="4142278" y="217342"/>
                </a:cubicBezTo>
                <a:cubicBezTo>
                  <a:pt x="4142854" y="216766"/>
                  <a:pt x="4144295" y="216477"/>
                  <a:pt x="4146600" y="215613"/>
                </a:cubicBezTo>
                <a:close/>
                <a:moveTo>
                  <a:pt x="4121532" y="210138"/>
                </a:moveTo>
                <a:cubicBezTo>
                  <a:pt x="4126142" y="212443"/>
                  <a:pt x="4122108" y="216189"/>
                  <a:pt x="4121532" y="219359"/>
                </a:cubicBezTo>
                <a:cubicBezTo>
                  <a:pt x="4119803" y="227426"/>
                  <a:pt x="4114329" y="230884"/>
                  <a:pt x="4107125" y="233189"/>
                </a:cubicBezTo>
                <a:cubicBezTo>
                  <a:pt x="4087820" y="238952"/>
                  <a:pt x="4068803" y="246155"/>
                  <a:pt x="4049210" y="250766"/>
                </a:cubicBezTo>
                <a:cubicBezTo>
                  <a:pt x="4032497" y="254799"/>
                  <a:pt x="4015498" y="259986"/>
                  <a:pt x="3998786" y="262867"/>
                </a:cubicBezTo>
                <a:cubicBezTo>
                  <a:pt x="3961616" y="268918"/>
                  <a:pt x="3928480" y="286783"/>
                  <a:pt x="3891887" y="293698"/>
                </a:cubicBezTo>
                <a:cubicBezTo>
                  <a:pt x="3888717" y="294274"/>
                  <a:pt x="3885836" y="295139"/>
                  <a:pt x="3882666" y="293410"/>
                </a:cubicBezTo>
                <a:cubicBezTo>
                  <a:pt x="3893039" y="290240"/>
                  <a:pt x="3901107" y="283325"/>
                  <a:pt x="3912344" y="281020"/>
                </a:cubicBezTo>
                <a:cubicBezTo>
                  <a:pt x="3925310" y="278139"/>
                  <a:pt x="3938853" y="274105"/>
                  <a:pt x="3950955" y="267766"/>
                </a:cubicBezTo>
                <a:cubicBezTo>
                  <a:pt x="3967667" y="259121"/>
                  <a:pt x="3984091" y="252206"/>
                  <a:pt x="4003396" y="253071"/>
                </a:cubicBezTo>
                <a:cubicBezTo>
                  <a:pt x="4007718" y="253359"/>
                  <a:pt x="4011464" y="250766"/>
                  <a:pt x="4015209" y="248460"/>
                </a:cubicBezTo>
                <a:cubicBezTo>
                  <a:pt x="4027023" y="241257"/>
                  <a:pt x="4038549" y="232325"/>
                  <a:pt x="4054108" y="237511"/>
                </a:cubicBezTo>
                <a:cubicBezTo>
                  <a:pt x="4056413" y="238376"/>
                  <a:pt x="4060159" y="236647"/>
                  <a:pt x="4063040" y="235206"/>
                </a:cubicBezTo>
                <a:cubicBezTo>
                  <a:pt x="4078888" y="227138"/>
                  <a:pt x="4098193" y="225409"/>
                  <a:pt x="4110871" y="211291"/>
                </a:cubicBezTo>
                <a:cubicBezTo>
                  <a:pt x="4114040" y="207545"/>
                  <a:pt x="4118363" y="208409"/>
                  <a:pt x="4121532" y="210138"/>
                </a:cubicBezTo>
                <a:close/>
                <a:moveTo>
                  <a:pt x="4164464" y="202646"/>
                </a:moveTo>
                <a:cubicBezTo>
                  <a:pt x="4167922" y="202934"/>
                  <a:pt x="4170515" y="204663"/>
                  <a:pt x="4171667" y="208121"/>
                </a:cubicBezTo>
                <a:cubicBezTo>
                  <a:pt x="4169939" y="211866"/>
                  <a:pt x="4166193" y="212443"/>
                  <a:pt x="4163023" y="213019"/>
                </a:cubicBezTo>
                <a:cubicBezTo>
                  <a:pt x="4159566" y="213595"/>
                  <a:pt x="4159854" y="210426"/>
                  <a:pt x="4159854" y="207832"/>
                </a:cubicBezTo>
                <a:cubicBezTo>
                  <a:pt x="4159854" y="204951"/>
                  <a:pt x="4161006" y="202358"/>
                  <a:pt x="4164464" y="202646"/>
                </a:cubicBezTo>
                <a:close/>
                <a:moveTo>
                  <a:pt x="4214312" y="191985"/>
                </a:moveTo>
                <a:cubicBezTo>
                  <a:pt x="4203651" y="202646"/>
                  <a:pt x="4192702" y="205239"/>
                  <a:pt x="4180888" y="205527"/>
                </a:cubicBezTo>
                <a:cubicBezTo>
                  <a:pt x="4191837" y="202070"/>
                  <a:pt x="4199617" y="191697"/>
                  <a:pt x="4214312" y="191985"/>
                </a:cubicBezTo>
                <a:close/>
                <a:moveTo>
                  <a:pt x="4103667" y="189392"/>
                </a:moveTo>
                <a:cubicBezTo>
                  <a:pt x="4104820" y="190545"/>
                  <a:pt x="4106261" y="191121"/>
                  <a:pt x="4106261" y="191697"/>
                </a:cubicBezTo>
                <a:cubicBezTo>
                  <a:pt x="4106261" y="194002"/>
                  <a:pt x="4104820" y="195443"/>
                  <a:pt x="4102803" y="195731"/>
                </a:cubicBezTo>
                <a:cubicBezTo>
                  <a:pt x="4101074" y="196019"/>
                  <a:pt x="4099057" y="194867"/>
                  <a:pt x="4099633" y="193426"/>
                </a:cubicBezTo>
                <a:cubicBezTo>
                  <a:pt x="4100210" y="191697"/>
                  <a:pt x="4102227" y="190833"/>
                  <a:pt x="4103667" y="189392"/>
                </a:cubicBezTo>
                <a:close/>
                <a:moveTo>
                  <a:pt x="4231311" y="182765"/>
                </a:moveTo>
                <a:cubicBezTo>
                  <a:pt x="4229871" y="187663"/>
                  <a:pt x="4228430" y="191409"/>
                  <a:pt x="4223532" y="192274"/>
                </a:cubicBezTo>
                <a:cubicBezTo>
                  <a:pt x="4222956" y="192274"/>
                  <a:pt x="4221803" y="190545"/>
                  <a:pt x="4221803" y="189968"/>
                </a:cubicBezTo>
                <a:cubicBezTo>
                  <a:pt x="4222091" y="184494"/>
                  <a:pt x="4225549" y="183053"/>
                  <a:pt x="4231311" y="182765"/>
                </a:cubicBezTo>
                <a:close/>
                <a:moveTo>
                  <a:pt x="4324813" y="148693"/>
                </a:moveTo>
                <a:cubicBezTo>
                  <a:pt x="4325965" y="147757"/>
                  <a:pt x="4327262" y="147757"/>
                  <a:pt x="4328991" y="150206"/>
                </a:cubicBezTo>
                <a:cubicBezTo>
                  <a:pt x="4331872" y="154528"/>
                  <a:pt x="4329567" y="158273"/>
                  <a:pt x="4324093" y="159714"/>
                </a:cubicBezTo>
                <a:cubicBezTo>
                  <a:pt x="4322652" y="160002"/>
                  <a:pt x="4321499" y="161155"/>
                  <a:pt x="4320059" y="161731"/>
                </a:cubicBezTo>
                <a:cubicBezTo>
                  <a:pt x="4321499" y="163172"/>
                  <a:pt x="4323228" y="164324"/>
                  <a:pt x="4324669" y="165765"/>
                </a:cubicBezTo>
                <a:cubicBezTo>
                  <a:pt x="4326109" y="166629"/>
                  <a:pt x="4327838" y="167782"/>
                  <a:pt x="4329279" y="168646"/>
                </a:cubicBezTo>
                <a:cubicBezTo>
                  <a:pt x="4330143" y="166341"/>
                  <a:pt x="4332160" y="166341"/>
                  <a:pt x="4333889" y="165765"/>
                </a:cubicBezTo>
                <a:cubicBezTo>
                  <a:pt x="4335618" y="165189"/>
                  <a:pt x="4337347" y="164036"/>
                  <a:pt x="4339076" y="164036"/>
                </a:cubicBezTo>
                <a:cubicBezTo>
                  <a:pt x="4341093" y="163748"/>
                  <a:pt x="4344550" y="162884"/>
                  <a:pt x="4344838" y="165477"/>
                </a:cubicBezTo>
                <a:cubicBezTo>
                  <a:pt x="4345126" y="169511"/>
                  <a:pt x="4341381" y="168358"/>
                  <a:pt x="4338788" y="168646"/>
                </a:cubicBezTo>
                <a:cubicBezTo>
                  <a:pt x="4335906" y="169511"/>
                  <a:pt x="4332737" y="171816"/>
                  <a:pt x="4329279" y="170663"/>
                </a:cubicBezTo>
                <a:cubicBezTo>
                  <a:pt x="4309686" y="174697"/>
                  <a:pt x="4290957" y="181324"/>
                  <a:pt x="4271940" y="187375"/>
                </a:cubicBezTo>
                <a:cubicBezTo>
                  <a:pt x="4254363" y="192850"/>
                  <a:pt x="4237651" y="200053"/>
                  <a:pt x="4220363" y="206392"/>
                </a:cubicBezTo>
                <a:cubicBezTo>
                  <a:pt x="4211143" y="209850"/>
                  <a:pt x="4202498" y="216189"/>
                  <a:pt x="4192126" y="216477"/>
                </a:cubicBezTo>
                <a:cubicBezTo>
                  <a:pt x="4191261" y="216765"/>
                  <a:pt x="4190685" y="216765"/>
                  <a:pt x="4190397" y="216765"/>
                </a:cubicBezTo>
                <a:cubicBezTo>
                  <a:pt x="4183481" y="218782"/>
                  <a:pt x="4178295" y="225986"/>
                  <a:pt x="4169939" y="223104"/>
                </a:cubicBezTo>
                <a:cubicBezTo>
                  <a:pt x="4165617" y="221087"/>
                  <a:pt x="4162159" y="223393"/>
                  <a:pt x="4158702" y="225121"/>
                </a:cubicBezTo>
                <a:cubicBezTo>
                  <a:pt x="4156108" y="226274"/>
                  <a:pt x="4152651" y="228291"/>
                  <a:pt x="4151786" y="225986"/>
                </a:cubicBezTo>
                <a:cubicBezTo>
                  <a:pt x="4150346" y="222240"/>
                  <a:pt x="4153804" y="220511"/>
                  <a:pt x="4157261" y="219935"/>
                </a:cubicBezTo>
                <a:cubicBezTo>
                  <a:pt x="4158990" y="219647"/>
                  <a:pt x="4161007" y="219359"/>
                  <a:pt x="4163024" y="219070"/>
                </a:cubicBezTo>
                <a:cubicBezTo>
                  <a:pt x="4171092" y="214172"/>
                  <a:pt x="4180312" y="214748"/>
                  <a:pt x="4189244" y="214748"/>
                </a:cubicBezTo>
                <a:cubicBezTo>
                  <a:pt x="4204804" y="206392"/>
                  <a:pt x="4220075" y="198036"/>
                  <a:pt x="4236787" y="191986"/>
                </a:cubicBezTo>
                <a:cubicBezTo>
                  <a:pt x="4237363" y="191697"/>
                  <a:pt x="4237651" y="191697"/>
                  <a:pt x="4237940" y="191409"/>
                </a:cubicBezTo>
                <a:cubicBezTo>
                  <a:pt x="4243126" y="186223"/>
                  <a:pt x="4248889" y="183341"/>
                  <a:pt x="4256957" y="184782"/>
                </a:cubicBezTo>
                <a:cubicBezTo>
                  <a:pt x="4260414" y="185358"/>
                  <a:pt x="4266753" y="184206"/>
                  <a:pt x="4266177" y="175850"/>
                </a:cubicBezTo>
                <a:cubicBezTo>
                  <a:pt x="4265889" y="168935"/>
                  <a:pt x="4288076" y="161155"/>
                  <a:pt x="4295279" y="165765"/>
                </a:cubicBezTo>
                <a:cubicBezTo>
                  <a:pt x="4300754" y="169511"/>
                  <a:pt x="4304787" y="167782"/>
                  <a:pt x="4309686" y="166053"/>
                </a:cubicBezTo>
                <a:cubicBezTo>
                  <a:pt x="4304787" y="158273"/>
                  <a:pt x="4307093" y="154528"/>
                  <a:pt x="4316025" y="154240"/>
                </a:cubicBezTo>
                <a:cubicBezTo>
                  <a:pt x="4318042" y="154240"/>
                  <a:pt x="4320347" y="153951"/>
                  <a:pt x="4321499" y="152799"/>
                </a:cubicBezTo>
                <a:cubicBezTo>
                  <a:pt x="4322652" y="151503"/>
                  <a:pt x="4323661" y="149630"/>
                  <a:pt x="4324813" y="148693"/>
                </a:cubicBezTo>
                <a:close/>
                <a:moveTo>
                  <a:pt x="4317753" y="130900"/>
                </a:moveTo>
                <a:cubicBezTo>
                  <a:pt x="4316024" y="133493"/>
                  <a:pt x="4314007" y="134357"/>
                  <a:pt x="4311702" y="134069"/>
                </a:cubicBezTo>
                <a:cubicBezTo>
                  <a:pt x="4311414" y="134069"/>
                  <a:pt x="4310838" y="132629"/>
                  <a:pt x="4310838" y="132340"/>
                </a:cubicBezTo>
                <a:cubicBezTo>
                  <a:pt x="4312279" y="129747"/>
                  <a:pt x="4314584" y="130035"/>
                  <a:pt x="4317753" y="130900"/>
                </a:cubicBezTo>
                <a:close/>
                <a:moveTo>
                  <a:pt x="4382295" y="130036"/>
                </a:moveTo>
                <a:cubicBezTo>
                  <a:pt x="4385753" y="131476"/>
                  <a:pt x="4392668" y="127730"/>
                  <a:pt x="4392092" y="133493"/>
                </a:cubicBezTo>
                <a:cubicBezTo>
                  <a:pt x="4391228" y="139544"/>
                  <a:pt x="4384889" y="134358"/>
                  <a:pt x="4381143" y="134934"/>
                </a:cubicBezTo>
                <a:cubicBezTo>
                  <a:pt x="4376245" y="140985"/>
                  <a:pt x="4368753" y="138680"/>
                  <a:pt x="4362414" y="140408"/>
                </a:cubicBezTo>
                <a:cubicBezTo>
                  <a:pt x="4357804" y="143290"/>
                  <a:pt x="4353194" y="146459"/>
                  <a:pt x="4348583" y="149053"/>
                </a:cubicBezTo>
                <a:cubicBezTo>
                  <a:pt x="4347143" y="149917"/>
                  <a:pt x="4344549" y="151070"/>
                  <a:pt x="4343685" y="148476"/>
                </a:cubicBezTo>
                <a:cubicBezTo>
                  <a:pt x="4343109" y="146747"/>
                  <a:pt x="4343685" y="143578"/>
                  <a:pt x="4344549" y="143002"/>
                </a:cubicBezTo>
                <a:cubicBezTo>
                  <a:pt x="4350024" y="140120"/>
                  <a:pt x="4354634" y="133493"/>
                  <a:pt x="4362414" y="137239"/>
                </a:cubicBezTo>
                <a:cubicBezTo>
                  <a:pt x="4368753" y="137527"/>
                  <a:pt x="4371634" y="128595"/>
                  <a:pt x="4378838" y="130612"/>
                </a:cubicBezTo>
                <a:cubicBezTo>
                  <a:pt x="4379990" y="130324"/>
                  <a:pt x="4381431" y="129747"/>
                  <a:pt x="4382295" y="130036"/>
                </a:cubicBezTo>
                <a:close/>
                <a:moveTo>
                  <a:pt x="4679654" y="54760"/>
                </a:moveTo>
                <a:cubicBezTo>
                  <a:pt x="4681382" y="54184"/>
                  <a:pt x="4683399" y="54400"/>
                  <a:pt x="4686280" y="55985"/>
                </a:cubicBezTo>
                <a:cubicBezTo>
                  <a:pt x="4682247" y="58578"/>
                  <a:pt x="4679942" y="61171"/>
                  <a:pt x="4674755" y="58290"/>
                </a:cubicBezTo>
                <a:cubicBezTo>
                  <a:pt x="4676484" y="56705"/>
                  <a:pt x="4677925" y="55336"/>
                  <a:pt x="4679654" y="54760"/>
                </a:cubicBezTo>
                <a:close/>
                <a:moveTo>
                  <a:pt x="4777332" y="30340"/>
                </a:moveTo>
                <a:cubicBezTo>
                  <a:pt x="4779061" y="30917"/>
                  <a:pt x="4777909" y="32357"/>
                  <a:pt x="4777332" y="33222"/>
                </a:cubicBezTo>
                <a:cubicBezTo>
                  <a:pt x="4774739" y="36679"/>
                  <a:pt x="4771570" y="34374"/>
                  <a:pt x="4767536" y="34086"/>
                </a:cubicBezTo>
                <a:cubicBezTo>
                  <a:pt x="4770705" y="30628"/>
                  <a:pt x="4773587" y="28611"/>
                  <a:pt x="4777332" y="30340"/>
                </a:cubicBezTo>
                <a:close/>
                <a:moveTo>
                  <a:pt x="4838993" y="14492"/>
                </a:moveTo>
                <a:cubicBezTo>
                  <a:pt x="4840434" y="14204"/>
                  <a:pt x="4841010" y="15645"/>
                  <a:pt x="4840434" y="16509"/>
                </a:cubicBezTo>
                <a:cubicBezTo>
                  <a:pt x="4839570" y="17662"/>
                  <a:pt x="4838129" y="18526"/>
                  <a:pt x="4836976" y="18815"/>
                </a:cubicBezTo>
                <a:cubicBezTo>
                  <a:pt x="4836688" y="19103"/>
                  <a:pt x="4835824" y="17662"/>
                  <a:pt x="4834383" y="16221"/>
                </a:cubicBezTo>
                <a:cubicBezTo>
                  <a:pt x="4836400" y="15645"/>
                  <a:pt x="4837552" y="14781"/>
                  <a:pt x="4838993" y="14492"/>
                </a:cubicBezTo>
                <a:close/>
                <a:moveTo>
                  <a:pt x="4887978" y="85"/>
                </a:moveTo>
                <a:cubicBezTo>
                  <a:pt x="4885673" y="2390"/>
                  <a:pt x="4883656" y="4696"/>
                  <a:pt x="4881639" y="6136"/>
                </a:cubicBezTo>
                <a:lnTo>
                  <a:pt x="4893164" y="2102"/>
                </a:lnTo>
                <a:cubicBezTo>
                  <a:pt x="4887690" y="4984"/>
                  <a:pt x="4883079" y="8729"/>
                  <a:pt x="4878757" y="12763"/>
                </a:cubicBezTo>
                <a:cubicBezTo>
                  <a:pt x="4866367" y="24865"/>
                  <a:pt x="4851384" y="32933"/>
                  <a:pt x="4836689" y="41289"/>
                </a:cubicBezTo>
                <a:cubicBezTo>
                  <a:pt x="4829774" y="45323"/>
                  <a:pt x="4826893" y="52526"/>
                  <a:pt x="4821994" y="58001"/>
                </a:cubicBezTo>
                <a:cubicBezTo>
                  <a:pt x="4818537" y="61747"/>
                  <a:pt x="4815367" y="64628"/>
                  <a:pt x="4811045" y="66357"/>
                </a:cubicBezTo>
                <a:cubicBezTo>
                  <a:pt x="4810469" y="67221"/>
                  <a:pt x="4809892" y="68374"/>
                  <a:pt x="4809316" y="69238"/>
                </a:cubicBezTo>
                <a:cubicBezTo>
                  <a:pt x="4799808" y="77306"/>
                  <a:pt x="4793757" y="89984"/>
                  <a:pt x="4778197" y="89408"/>
                </a:cubicBezTo>
                <a:cubicBezTo>
                  <a:pt x="4775028" y="89408"/>
                  <a:pt x="4771858" y="93442"/>
                  <a:pt x="4768689" y="95459"/>
                </a:cubicBezTo>
                <a:cubicBezTo>
                  <a:pt x="4767248" y="96323"/>
                  <a:pt x="4765807" y="96899"/>
                  <a:pt x="4764367" y="97476"/>
                </a:cubicBezTo>
                <a:cubicBezTo>
                  <a:pt x="4765519" y="100933"/>
                  <a:pt x="4768113" y="104391"/>
                  <a:pt x="4762350" y="106408"/>
                </a:cubicBezTo>
                <a:cubicBezTo>
                  <a:pt x="4757163" y="108425"/>
                  <a:pt x="4751977" y="111018"/>
                  <a:pt x="4746790" y="113323"/>
                </a:cubicBezTo>
                <a:cubicBezTo>
                  <a:pt x="4745926" y="121391"/>
                  <a:pt x="4741892" y="128018"/>
                  <a:pt x="4734112" y="130035"/>
                </a:cubicBezTo>
                <a:cubicBezTo>
                  <a:pt x="4717977" y="134069"/>
                  <a:pt x="4709909" y="147900"/>
                  <a:pt x="4698671" y="157696"/>
                </a:cubicBezTo>
                <a:cubicBezTo>
                  <a:pt x="4692909" y="162595"/>
                  <a:pt x="4685705" y="165764"/>
                  <a:pt x="4680231" y="170951"/>
                </a:cubicBezTo>
                <a:cubicBezTo>
                  <a:pt x="4676485" y="174408"/>
                  <a:pt x="4670722" y="177866"/>
                  <a:pt x="4676485" y="183053"/>
                </a:cubicBezTo>
                <a:cubicBezTo>
                  <a:pt x="4680807" y="187086"/>
                  <a:pt x="4683977" y="184493"/>
                  <a:pt x="4688587" y="179883"/>
                </a:cubicBezTo>
                <a:cubicBezTo>
                  <a:pt x="4695790" y="172391"/>
                  <a:pt x="4704722" y="160290"/>
                  <a:pt x="4711638" y="160002"/>
                </a:cubicBezTo>
                <a:cubicBezTo>
                  <a:pt x="4723739" y="159137"/>
                  <a:pt x="4726333" y="149629"/>
                  <a:pt x="4733248" y="146747"/>
                </a:cubicBezTo>
                <a:cubicBezTo>
                  <a:pt x="4750824" y="139256"/>
                  <a:pt x="4761485" y="123696"/>
                  <a:pt x="4777621" y="114764"/>
                </a:cubicBezTo>
                <a:cubicBezTo>
                  <a:pt x="4799808" y="102662"/>
                  <a:pt x="4819977" y="86815"/>
                  <a:pt x="4841011" y="72696"/>
                </a:cubicBezTo>
                <a:cubicBezTo>
                  <a:pt x="4834096" y="62899"/>
                  <a:pt x="4842740" y="63476"/>
                  <a:pt x="4847926" y="60018"/>
                </a:cubicBezTo>
                <a:cubicBezTo>
                  <a:pt x="4849944" y="66645"/>
                  <a:pt x="4845045" y="68374"/>
                  <a:pt x="4843604" y="71543"/>
                </a:cubicBezTo>
                <a:cubicBezTo>
                  <a:pt x="4856859" y="68662"/>
                  <a:pt x="4866367" y="59442"/>
                  <a:pt x="4875011" y="49933"/>
                </a:cubicBezTo>
                <a:cubicBezTo>
                  <a:pt x="4878757" y="45899"/>
                  <a:pt x="4880774" y="40136"/>
                  <a:pt x="4887401" y="41289"/>
                </a:cubicBezTo>
                <a:cubicBezTo>
                  <a:pt x="4890283" y="41577"/>
                  <a:pt x="4893452" y="36967"/>
                  <a:pt x="4895469" y="41289"/>
                </a:cubicBezTo>
                <a:cubicBezTo>
                  <a:pt x="4896910" y="44458"/>
                  <a:pt x="4894028" y="46187"/>
                  <a:pt x="4892012" y="48204"/>
                </a:cubicBezTo>
                <a:cubicBezTo>
                  <a:pt x="4890571" y="49357"/>
                  <a:pt x="4888842" y="51086"/>
                  <a:pt x="4891147" y="52814"/>
                </a:cubicBezTo>
                <a:cubicBezTo>
                  <a:pt x="4893452" y="54543"/>
                  <a:pt x="4895758" y="53967"/>
                  <a:pt x="4896910" y="51374"/>
                </a:cubicBezTo>
                <a:cubicBezTo>
                  <a:pt x="4898927" y="46764"/>
                  <a:pt x="4902384" y="43018"/>
                  <a:pt x="4901808" y="37255"/>
                </a:cubicBezTo>
                <a:cubicBezTo>
                  <a:pt x="4901232" y="32069"/>
                  <a:pt x="4902673" y="26306"/>
                  <a:pt x="4910452" y="26882"/>
                </a:cubicBezTo>
                <a:cubicBezTo>
                  <a:pt x="4915063" y="24865"/>
                  <a:pt x="4919097" y="23424"/>
                  <a:pt x="4917944" y="31204"/>
                </a:cubicBezTo>
                <a:cubicBezTo>
                  <a:pt x="4923131" y="35814"/>
                  <a:pt x="4922554" y="38408"/>
                  <a:pt x="4915639" y="39848"/>
                </a:cubicBezTo>
                <a:cubicBezTo>
                  <a:pt x="4920249" y="43018"/>
                  <a:pt x="4915063" y="49645"/>
                  <a:pt x="4919961" y="52526"/>
                </a:cubicBezTo>
                <a:cubicBezTo>
                  <a:pt x="4926588" y="53679"/>
                  <a:pt x="4932639" y="54543"/>
                  <a:pt x="4924571" y="62611"/>
                </a:cubicBezTo>
                <a:cubicBezTo>
                  <a:pt x="4921401" y="65781"/>
                  <a:pt x="4919673" y="70391"/>
                  <a:pt x="4917368" y="74425"/>
                </a:cubicBezTo>
                <a:cubicBezTo>
                  <a:pt x="4922266" y="78747"/>
                  <a:pt x="4921401" y="86238"/>
                  <a:pt x="4925435" y="91137"/>
                </a:cubicBezTo>
                <a:cubicBezTo>
                  <a:pt x="4931486" y="92866"/>
                  <a:pt x="4937826" y="92866"/>
                  <a:pt x="4931775" y="102662"/>
                </a:cubicBezTo>
                <a:cubicBezTo>
                  <a:pt x="4929181" y="106696"/>
                  <a:pt x="4932351" y="114188"/>
                  <a:pt x="4932639" y="120239"/>
                </a:cubicBezTo>
                <a:cubicBezTo>
                  <a:pt x="4932927" y="122832"/>
                  <a:pt x="4934944" y="125425"/>
                  <a:pt x="4931775" y="128018"/>
                </a:cubicBezTo>
                <a:cubicBezTo>
                  <a:pt x="4930334" y="129171"/>
                  <a:pt x="4926012" y="132340"/>
                  <a:pt x="4929758" y="135798"/>
                </a:cubicBezTo>
                <a:cubicBezTo>
                  <a:pt x="4932351" y="138391"/>
                  <a:pt x="4934656" y="135222"/>
                  <a:pt x="4937249" y="135510"/>
                </a:cubicBezTo>
                <a:cubicBezTo>
                  <a:pt x="4941283" y="135798"/>
                  <a:pt x="4943876" y="127730"/>
                  <a:pt x="4948486" y="133781"/>
                </a:cubicBezTo>
                <a:cubicBezTo>
                  <a:pt x="4952520" y="139256"/>
                  <a:pt x="4953385" y="145307"/>
                  <a:pt x="4949639" y="151646"/>
                </a:cubicBezTo>
                <a:cubicBezTo>
                  <a:pt x="4947046" y="155391"/>
                  <a:pt x="4945029" y="159425"/>
                  <a:pt x="4942724" y="163459"/>
                </a:cubicBezTo>
                <a:cubicBezTo>
                  <a:pt x="4943588" y="166629"/>
                  <a:pt x="4945893" y="167205"/>
                  <a:pt x="4948775" y="166341"/>
                </a:cubicBezTo>
                <a:cubicBezTo>
                  <a:pt x="4951944" y="165764"/>
                  <a:pt x="4955690" y="160866"/>
                  <a:pt x="4958283" y="165764"/>
                </a:cubicBezTo>
                <a:cubicBezTo>
                  <a:pt x="4959724" y="168358"/>
                  <a:pt x="4955114" y="168934"/>
                  <a:pt x="4953385" y="167493"/>
                </a:cubicBezTo>
                <a:cubicBezTo>
                  <a:pt x="4953097" y="169798"/>
                  <a:pt x="4957419" y="171527"/>
                  <a:pt x="4954537" y="174697"/>
                </a:cubicBezTo>
                <a:cubicBezTo>
                  <a:pt x="4946470" y="183341"/>
                  <a:pt x="4938402" y="192273"/>
                  <a:pt x="4930622" y="201205"/>
                </a:cubicBezTo>
                <a:cubicBezTo>
                  <a:pt x="4927164" y="204951"/>
                  <a:pt x="4917656" y="208697"/>
                  <a:pt x="4929469" y="214460"/>
                </a:cubicBezTo>
                <a:cubicBezTo>
                  <a:pt x="4931198" y="215324"/>
                  <a:pt x="4933792" y="220222"/>
                  <a:pt x="4929758" y="223392"/>
                </a:cubicBezTo>
                <a:cubicBezTo>
                  <a:pt x="4919673" y="230883"/>
                  <a:pt x="4915351" y="242697"/>
                  <a:pt x="4909300" y="252782"/>
                </a:cubicBezTo>
                <a:cubicBezTo>
                  <a:pt x="4904978" y="259985"/>
                  <a:pt x="4896046" y="259985"/>
                  <a:pt x="4891724" y="266324"/>
                </a:cubicBezTo>
                <a:cubicBezTo>
                  <a:pt x="4892012" y="267189"/>
                  <a:pt x="4892300" y="267765"/>
                  <a:pt x="4892588" y="268629"/>
                </a:cubicBezTo>
                <a:cubicBezTo>
                  <a:pt x="4898350" y="268341"/>
                  <a:pt x="4906418" y="265172"/>
                  <a:pt x="4909300" y="270358"/>
                </a:cubicBezTo>
                <a:cubicBezTo>
                  <a:pt x="4911605" y="274392"/>
                  <a:pt x="4902096" y="274392"/>
                  <a:pt x="4898927" y="278426"/>
                </a:cubicBezTo>
                <a:cubicBezTo>
                  <a:pt x="4896910" y="281019"/>
                  <a:pt x="4897486" y="283324"/>
                  <a:pt x="4896334" y="285341"/>
                </a:cubicBezTo>
                <a:cubicBezTo>
                  <a:pt x="4898350" y="289375"/>
                  <a:pt x="4896334" y="293409"/>
                  <a:pt x="4898927" y="298308"/>
                </a:cubicBezTo>
                <a:cubicBezTo>
                  <a:pt x="4902961" y="305799"/>
                  <a:pt x="4892876" y="301765"/>
                  <a:pt x="4890283" y="304935"/>
                </a:cubicBezTo>
                <a:cubicBezTo>
                  <a:pt x="4891147" y="308680"/>
                  <a:pt x="4885096" y="307528"/>
                  <a:pt x="4886249" y="310409"/>
                </a:cubicBezTo>
                <a:cubicBezTo>
                  <a:pt x="4887690" y="314155"/>
                  <a:pt x="4890283" y="313291"/>
                  <a:pt x="4893452" y="311562"/>
                </a:cubicBezTo>
                <a:cubicBezTo>
                  <a:pt x="4896046" y="310121"/>
                  <a:pt x="4894893" y="314155"/>
                  <a:pt x="4896046" y="315308"/>
                </a:cubicBezTo>
                <a:cubicBezTo>
                  <a:pt x="4899791" y="314155"/>
                  <a:pt x="4903537" y="312714"/>
                  <a:pt x="4906707" y="316460"/>
                </a:cubicBezTo>
                <a:cubicBezTo>
                  <a:pt x="4909588" y="315596"/>
                  <a:pt x="4913046" y="315884"/>
                  <a:pt x="4910452" y="319630"/>
                </a:cubicBezTo>
                <a:cubicBezTo>
                  <a:pt x="4906418" y="325392"/>
                  <a:pt x="4902961" y="332308"/>
                  <a:pt x="4894893" y="333748"/>
                </a:cubicBezTo>
                <a:cubicBezTo>
                  <a:pt x="4889130" y="334901"/>
                  <a:pt x="4887401" y="339511"/>
                  <a:pt x="4888266" y="343833"/>
                </a:cubicBezTo>
                <a:cubicBezTo>
                  <a:pt x="4889130" y="349308"/>
                  <a:pt x="4893740" y="346138"/>
                  <a:pt x="4896622" y="345274"/>
                </a:cubicBezTo>
                <a:cubicBezTo>
                  <a:pt x="4901232" y="343833"/>
                  <a:pt x="4904690" y="347003"/>
                  <a:pt x="4909300" y="346715"/>
                </a:cubicBezTo>
                <a:cubicBezTo>
                  <a:pt x="4904402" y="351901"/>
                  <a:pt x="4898639" y="355647"/>
                  <a:pt x="4897486" y="362850"/>
                </a:cubicBezTo>
                <a:cubicBezTo>
                  <a:pt x="4898062" y="366884"/>
                  <a:pt x="4892300" y="366308"/>
                  <a:pt x="4892300" y="369766"/>
                </a:cubicBezTo>
                <a:cubicBezTo>
                  <a:pt x="4896910" y="373799"/>
                  <a:pt x="4893740" y="376105"/>
                  <a:pt x="4890571" y="378986"/>
                </a:cubicBezTo>
                <a:cubicBezTo>
                  <a:pt x="4887690" y="381867"/>
                  <a:pt x="4884808" y="386189"/>
                  <a:pt x="4887113" y="389647"/>
                </a:cubicBezTo>
                <a:cubicBezTo>
                  <a:pt x="4890283" y="394545"/>
                  <a:pt x="4892588" y="387918"/>
                  <a:pt x="4895469" y="387630"/>
                </a:cubicBezTo>
                <a:cubicBezTo>
                  <a:pt x="4898639" y="387630"/>
                  <a:pt x="4902384" y="384461"/>
                  <a:pt x="4904978" y="388783"/>
                </a:cubicBezTo>
                <a:cubicBezTo>
                  <a:pt x="4905266" y="389071"/>
                  <a:pt x="4905266" y="389647"/>
                  <a:pt x="4904978" y="389935"/>
                </a:cubicBezTo>
                <a:cubicBezTo>
                  <a:pt x="4904690" y="390223"/>
                  <a:pt x="4904402" y="390511"/>
                  <a:pt x="4904113" y="390800"/>
                </a:cubicBezTo>
                <a:cubicBezTo>
                  <a:pt x="4906995" y="397427"/>
                  <a:pt x="4909876" y="404054"/>
                  <a:pt x="4900080" y="407512"/>
                </a:cubicBezTo>
                <a:cubicBezTo>
                  <a:pt x="4895758" y="412698"/>
                  <a:pt x="4887690" y="408088"/>
                  <a:pt x="4883079" y="413851"/>
                </a:cubicBezTo>
                <a:cubicBezTo>
                  <a:pt x="4881062" y="416156"/>
                  <a:pt x="4879333" y="418461"/>
                  <a:pt x="4878181" y="421054"/>
                </a:cubicBezTo>
                <a:cubicBezTo>
                  <a:pt x="4878757" y="423647"/>
                  <a:pt x="4879333" y="426241"/>
                  <a:pt x="4879333" y="428546"/>
                </a:cubicBezTo>
                <a:cubicBezTo>
                  <a:pt x="4880198" y="428834"/>
                  <a:pt x="4880774" y="428834"/>
                  <a:pt x="4881062" y="427681"/>
                </a:cubicBezTo>
                <a:cubicBezTo>
                  <a:pt x="4883367" y="417885"/>
                  <a:pt x="4892588" y="419901"/>
                  <a:pt x="4898062" y="415868"/>
                </a:cubicBezTo>
                <a:cubicBezTo>
                  <a:pt x="4902673" y="412122"/>
                  <a:pt x="4907571" y="409240"/>
                  <a:pt x="4912757" y="406071"/>
                </a:cubicBezTo>
                <a:cubicBezTo>
                  <a:pt x="4915927" y="404342"/>
                  <a:pt x="4919097" y="403190"/>
                  <a:pt x="4918520" y="408952"/>
                </a:cubicBezTo>
                <a:cubicBezTo>
                  <a:pt x="4916503" y="412986"/>
                  <a:pt x="4914486" y="416732"/>
                  <a:pt x="4912469" y="420766"/>
                </a:cubicBezTo>
                <a:cubicBezTo>
                  <a:pt x="4904690" y="431427"/>
                  <a:pt x="4892876" y="437190"/>
                  <a:pt x="4882215" y="443817"/>
                </a:cubicBezTo>
                <a:cubicBezTo>
                  <a:pt x="4882791" y="443529"/>
                  <a:pt x="4883367" y="443529"/>
                  <a:pt x="4883944" y="443529"/>
                </a:cubicBezTo>
                <a:cubicBezTo>
                  <a:pt x="4887978" y="443817"/>
                  <a:pt x="4890571" y="435749"/>
                  <a:pt x="4895181" y="441800"/>
                </a:cubicBezTo>
                <a:cubicBezTo>
                  <a:pt x="4899215" y="447275"/>
                  <a:pt x="4900080" y="453325"/>
                  <a:pt x="4896334" y="459664"/>
                </a:cubicBezTo>
                <a:cubicBezTo>
                  <a:pt x="4893740" y="463410"/>
                  <a:pt x="4891724" y="467444"/>
                  <a:pt x="4889418" y="471478"/>
                </a:cubicBezTo>
                <a:cubicBezTo>
                  <a:pt x="4890283" y="474648"/>
                  <a:pt x="4892588" y="475224"/>
                  <a:pt x="4895469" y="474359"/>
                </a:cubicBezTo>
                <a:cubicBezTo>
                  <a:pt x="4898639" y="473783"/>
                  <a:pt x="4902384" y="468885"/>
                  <a:pt x="4904978" y="473783"/>
                </a:cubicBezTo>
                <a:cubicBezTo>
                  <a:pt x="4906418" y="476376"/>
                  <a:pt x="4901808" y="476953"/>
                  <a:pt x="4899503" y="477817"/>
                </a:cubicBezTo>
                <a:cubicBezTo>
                  <a:pt x="4899215" y="480122"/>
                  <a:pt x="4903537" y="481851"/>
                  <a:pt x="4900656" y="485021"/>
                </a:cubicBezTo>
                <a:cubicBezTo>
                  <a:pt x="4892588" y="493665"/>
                  <a:pt x="4884520" y="502597"/>
                  <a:pt x="4876740" y="511529"/>
                </a:cubicBezTo>
                <a:cubicBezTo>
                  <a:pt x="4873283" y="515275"/>
                  <a:pt x="4863774" y="519021"/>
                  <a:pt x="4875588" y="524784"/>
                </a:cubicBezTo>
                <a:cubicBezTo>
                  <a:pt x="4877317" y="525648"/>
                  <a:pt x="4879910" y="530546"/>
                  <a:pt x="4875876" y="533716"/>
                </a:cubicBezTo>
                <a:cubicBezTo>
                  <a:pt x="4865791" y="541207"/>
                  <a:pt x="4861469" y="553021"/>
                  <a:pt x="4855418" y="563106"/>
                </a:cubicBezTo>
                <a:cubicBezTo>
                  <a:pt x="4851096" y="570309"/>
                  <a:pt x="4842164" y="570309"/>
                  <a:pt x="4837842" y="576648"/>
                </a:cubicBezTo>
                <a:cubicBezTo>
                  <a:pt x="4838130" y="577513"/>
                  <a:pt x="4838418" y="578089"/>
                  <a:pt x="4838706" y="578953"/>
                </a:cubicBezTo>
                <a:cubicBezTo>
                  <a:pt x="4844469" y="578665"/>
                  <a:pt x="4852537" y="575496"/>
                  <a:pt x="4855418" y="580682"/>
                </a:cubicBezTo>
                <a:cubicBezTo>
                  <a:pt x="4857723" y="584716"/>
                  <a:pt x="4848215" y="584716"/>
                  <a:pt x="4845045" y="588750"/>
                </a:cubicBezTo>
                <a:cubicBezTo>
                  <a:pt x="4843028" y="591343"/>
                  <a:pt x="4843604" y="593648"/>
                  <a:pt x="4842452" y="595665"/>
                </a:cubicBezTo>
                <a:cubicBezTo>
                  <a:pt x="4844469" y="599699"/>
                  <a:pt x="4842452" y="603733"/>
                  <a:pt x="4845045" y="608631"/>
                </a:cubicBezTo>
                <a:cubicBezTo>
                  <a:pt x="4849079" y="616123"/>
                  <a:pt x="4838994" y="612089"/>
                  <a:pt x="4836401" y="615259"/>
                </a:cubicBezTo>
                <a:cubicBezTo>
                  <a:pt x="4837265" y="619004"/>
                  <a:pt x="4831215" y="617852"/>
                  <a:pt x="4832367" y="620733"/>
                </a:cubicBezTo>
                <a:cubicBezTo>
                  <a:pt x="4833808" y="624479"/>
                  <a:pt x="4836401" y="623615"/>
                  <a:pt x="4839571" y="621886"/>
                </a:cubicBezTo>
                <a:cubicBezTo>
                  <a:pt x="4842164" y="620445"/>
                  <a:pt x="4841011" y="624479"/>
                  <a:pt x="4842164" y="625632"/>
                </a:cubicBezTo>
                <a:cubicBezTo>
                  <a:pt x="4845910" y="624479"/>
                  <a:pt x="4849656" y="623038"/>
                  <a:pt x="4852825" y="626784"/>
                </a:cubicBezTo>
                <a:cubicBezTo>
                  <a:pt x="4855706" y="625920"/>
                  <a:pt x="4859164" y="626208"/>
                  <a:pt x="4856571" y="629954"/>
                </a:cubicBezTo>
                <a:cubicBezTo>
                  <a:pt x="4852537" y="635716"/>
                  <a:pt x="4849079" y="642632"/>
                  <a:pt x="4841011" y="644072"/>
                </a:cubicBezTo>
                <a:cubicBezTo>
                  <a:pt x="4835249" y="645225"/>
                  <a:pt x="4833520" y="649835"/>
                  <a:pt x="4834384" y="654157"/>
                </a:cubicBezTo>
                <a:cubicBezTo>
                  <a:pt x="4835249" y="659632"/>
                  <a:pt x="4839859" y="656462"/>
                  <a:pt x="4842740" y="655598"/>
                </a:cubicBezTo>
                <a:cubicBezTo>
                  <a:pt x="4847350" y="654157"/>
                  <a:pt x="4850808" y="657327"/>
                  <a:pt x="4855418" y="657039"/>
                </a:cubicBezTo>
                <a:cubicBezTo>
                  <a:pt x="4850520" y="662225"/>
                  <a:pt x="4844757" y="665971"/>
                  <a:pt x="4843604" y="673174"/>
                </a:cubicBezTo>
                <a:cubicBezTo>
                  <a:pt x="4844181" y="677208"/>
                  <a:pt x="4838418" y="676632"/>
                  <a:pt x="4838418" y="680090"/>
                </a:cubicBezTo>
                <a:cubicBezTo>
                  <a:pt x="4843028" y="684124"/>
                  <a:pt x="4839859" y="686429"/>
                  <a:pt x="4836689" y="689310"/>
                </a:cubicBezTo>
                <a:cubicBezTo>
                  <a:pt x="4833808" y="692191"/>
                  <a:pt x="4830927" y="696513"/>
                  <a:pt x="4833232" y="699971"/>
                </a:cubicBezTo>
                <a:cubicBezTo>
                  <a:pt x="4836401" y="704869"/>
                  <a:pt x="4838706" y="698242"/>
                  <a:pt x="4841588" y="697954"/>
                </a:cubicBezTo>
                <a:cubicBezTo>
                  <a:pt x="4844757" y="697954"/>
                  <a:pt x="4848503" y="694785"/>
                  <a:pt x="4851096" y="699107"/>
                </a:cubicBezTo>
                <a:cubicBezTo>
                  <a:pt x="4851384" y="699395"/>
                  <a:pt x="4851384" y="699971"/>
                  <a:pt x="4851096" y="700259"/>
                </a:cubicBezTo>
                <a:cubicBezTo>
                  <a:pt x="4850808" y="700547"/>
                  <a:pt x="4850520" y="700835"/>
                  <a:pt x="4850232" y="701124"/>
                </a:cubicBezTo>
                <a:cubicBezTo>
                  <a:pt x="4853113" y="707751"/>
                  <a:pt x="4855994" y="714378"/>
                  <a:pt x="4846198" y="717836"/>
                </a:cubicBezTo>
                <a:cubicBezTo>
                  <a:pt x="4845045" y="718988"/>
                  <a:pt x="4843893" y="719853"/>
                  <a:pt x="4842740" y="720141"/>
                </a:cubicBezTo>
                <a:cubicBezTo>
                  <a:pt x="4843316" y="722158"/>
                  <a:pt x="4841876" y="723310"/>
                  <a:pt x="4838130" y="723310"/>
                </a:cubicBezTo>
                <a:cubicBezTo>
                  <a:pt x="4839859" y="725039"/>
                  <a:pt x="4838994" y="726768"/>
                  <a:pt x="4838706" y="728785"/>
                </a:cubicBezTo>
                <a:cubicBezTo>
                  <a:pt x="4840435" y="728208"/>
                  <a:pt x="4842452" y="727632"/>
                  <a:pt x="4843893" y="726480"/>
                </a:cubicBezTo>
                <a:cubicBezTo>
                  <a:pt x="4848503" y="722734"/>
                  <a:pt x="4853401" y="719853"/>
                  <a:pt x="4858588" y="716683"/>
                </a:cubicBezTo>
                <a:cubicBezTo>
                  <a:pt x="4861757" y="714954"/>
                  <a:pt x="4864927" y="713802"/>
                  <a:pt x="4864350" y="719564"/>
                </a:cubicBezTo>
                <a:cubicBezTo>
                  <a:pt x="4862333" y="723598"/>
                  <a:pt x="4860316" y="727344"/>
                  <a:pt x="4858300" y="731378"/>
                </a:cubicBezTo>
                <a:cubicBezTo>
                  <a:pt x="4852248" y="739734"/>
                  <a:pt x="4843604" y="744921"/>
                  <a:pt x="4835249" y="750107"/>
                </a:cubicBezTo>
                <a:cubicBezTo>
                  <a:pt x="4837265" y="753853"/>
                  <a:pt x="4836113" y="758463"/>
                  <a:pt x="4838130" y="762209"/>
                </a:cubicBezTo>
                <a:cubicBezTo>
                  <a:pt x="4842452" y="764226"/>
                  <a:pt x="4847062" y="765090"/>
                  <a:pt x="4841299" y="771429"/>
                </a:cubicBezTo>
                <a:cubicBezTo>
                  <a:pt x="4838994" y="774022"/>
                  <a:pt x="4840147" y="780073"/>
                  <a:pt x="4839571" y="784395"/>
                </a:cubicBezTo>
                <a:cubicBezTo>
                  <a:pt x="4839282" y="786124"/>
                  <a:pt x="4840723" y="788429"/>
                  <a:pt x="4837842" y="789870"/>
                </a:cubicBezTo>
                <a:cubicBezTo>
                  <a:pt x="4836689" y="790446"/>
                  <a:pt x="4832943" y="792175"/>
                  <a:pt x="4835249" y="795345"/>
                </a:cubicBezTo>
                <a:cubicBezTo>
                  <a:pt x="4836689" y="797650"/>
                  <a:pt x="4838994" y="795633"/>
                  <a:pt x="4840723" y="796209"/>
                </a:cubicBezTo>
                <a:cubicBezTo>
                  <a:pt x="4843604" y="797073"/>
                  <a:pt x="4846486" y="791599"/>
                  <a:pt x="4849079" y="796497"/>
                </a:cubicBezTo>
                <a:cubicBezTo>
                  <a:pt x="4851384" y="801107"/>
                  <a:pt x="4851096" y="805717"/>
                  <a:pt x="4847638" y="809751"/>
                </a:cubicBezTo>
                <a:cubicBezTo>
                  <a:pt x="4845333" y="812345"/>
                  <a:pt x="4843316" y="814938"/>
                  <a:pt x="4841011" y="817531"/>
                </a:cubicBezTo>
                <a:cubicBezTo>
                  <a:pt x="4841299" y="820124"/>
                  <a:pt x="4842740" y="820989"/>
                  <a:pt x="4845045" y="820701"/>
                </a:cubicBezTo>
                <a:cubicBezTo>
                  <a:pt x="4847350" y="820701"/>
                  <a:pt x="4850808" y="817531"/>
                  <a:pt x="4851960" y="821565"/>
                </a:cubicBezTo>
                <a:cubicBezTo>
                  <a:pt x="4852537" y="823582"/>
                  <a:pt x="4849367" y="823582"/>
                  <a:pt x="4847350" y="823870"/>
                </a:cubicBezTo>
                <a:cubicBezTo>
                  <a:pt x="4846774" y="825599"/>
                  <a:pt x="4849656" y="827328"/>
                  <a:pt x="4847062" y="829345"/>
                </a:cubicBezTo>
                <a:cubicBezTo>
                  <a:pt x="4839859" y="834531"/>
                  <a:pt x="4832943" y="840006"/>
                  <a:pt x="4826028" y="845480"/>
                </a:cubicBezTo>
                <a:cubicBezTo>
                  <a:pt x="4823147" y="847785"/>
                  <a:pt x="4815655" y="849226"/>
                  <a:pt x="4823435" y="854989"/>
                </a:cubicBezTo>
                <a:cubicBezTo>
                  <a:pt x="4824587" y="855853"/>
                  <a:pt x="4826028" y="859887"/>
                  <a:pt x="4822571" y="861616"/>
                </a:cubicBezTo>
                <a:cubicBezTo>
                  <a:pt x="4814215" y="865650"/>
                  <a:pt x="4809316" y="873718"/>
                  <a:pt x="4803554" y="880345"/>
                </a:cubicBezTo>
                <a:cubicBezTo>
                  <a:pt x="4799232" y="885243"/>
                  <a:pt x="4792892" y="884091"/>
                  <a:pt x="4788858" y="888125"/>
                </a:cubicBezTo>
                <a:cubicBezTo>
                  <a:pt x="4788858" y="888701"/>
                  <a:pt x="4789147" y="889277"/>
                  <a:pt x="4789147" y="889854"/>
                </a:cubicBezTo>
                <a:cubicBezTo>
                  <a:pt x="4793757" y="890430"/>
                  <a:pt x="4799808" y="889277"/>
                  <a:pt x="4801248" y="893311"/>
                </a:cubicBezTo>
                <a:cubicBezTo>
                  <a:pt x="4802401" y="896481"/>
                  <a:pt x="4795486" y="895328"/>
                  <a:pt x="4792604" y="897921"/>
                </a:cubicBezTo>
                <a:cubicBezTo>
                  <a:pt x="4790875" y="899362"/>
                  <a:pt x="4790875" y="901091"/>
                  <a:pt x="4789723" y="902532"/>
                </a:cubicBezTo>
                <a:cubicBezTo>
                  <a:pt x="4790587" y="905701"/>
                  <a:pt x="4788282" y="908294"/>
                  <a:pt x="4789723" y="912328"/>
                </a:cubicBezTo>
                <a:cubicBezTo>
                  <a:pt x="4791740" y="918379"/>
                  <a:pt x="4784825" y="914057"/>
                  <a:pt x="4782519" y="916074"/>
                </a:cubicBezTo>
                <a:cubicBezTo>
                  <a:pt x="4782807" y="918955"/>
                  <a:pt x="4778197" y="917227"/>
                  <a:pt x="4778773" y="919532"/>
                </a:cubicBezTo>
                <a:cubicBezTo>
                  <a:pt x="4779350" y="922413"/>
                  <a:pt x="4781367" y="922125"/>
                  <a:pt x="4783960" y="921261"/>
                </a:cubicBezTo>
                <a:cubicBezTo>
                  <a:pt x="4785977" y="920684"/>
                  <a:pt x="4784825" y="923278"/>
                  <a:pt x="4785401" y="924430"/>
                </a:cubicBezTo>
                <a:cubicBezTo>
                  <a:pt x="4788282" y="924142"/>
                  <a:pt x="4791164" y="923566"/>
                  <a:pt x="4793180" y="926735"/>
                </a:cubicBezTo>
                <a:cubicBezTo>
                  <a:pt x="4795486" y="926447"/>
                  <a:pt x="4798079" y="927023"/>
                  <a:pt x="4795486" y="929616"/>
                </a:cubicBezTo>
                <a:cubicBezTo>
                  <a:pt x="4791740" y="933362"/>
                  <a:pt x="4788282" y="937973"/>
                  <a:pt x="4782231" y="937973"/>
                </a:cubicBezTo>
                <a:cubicBezTo>
                  <a:pt x="4777621" y="937684"/>
                  <a:pt x="4775892" y="940854"/>
                  <a:pt x="4775892" y="944312"/>
                </a:cubicBezTo>
                <a:cubicBezTo>
                  <a:pt x="4775892" y="948345"/>
                  <a:pt x="4779926" y="946617"/>
                  <a:pt x="4781943" y="946329"/>
                </a:cubicBezTo>
                <a:cubicBezTo>
                  <a:pt x="4785401" y="946040"/>
                  <a:pt x="4787418" y="948922"/>
                  <a:pt x="4790875" y="949210"/>
                </a:cubicBezTo>
                <a:cubicBezTo>
                  <a:pt x="4786553" y="952379"/>
                  <a:pt x="4781655" y="954396"/>
                  <a:pt x="4779926" y="959583"/>
                </a:cubicBezTo>
                <a:cubicBezTo>
                  <a:pt x="4779638" y="962752"/>
                  <a:pt x="4775604" y="961312"/>
                  <a:pt x="4775028" y="963905"/>
                </a:cubicBezTo>
                <a:cubicBezTo>
                  <a:pt x="4777621" y="967651"/>
                  <a:pt x="4775028" y="968803"/>
                  <a:pt x="4772435" y="970532"/>
                </a:cubicBezTo>
                <a:cubicBezTo>
                  <a:pt x="4770129" y="971973"/>
                  <a:pt x="4767536" y="974854"/>
                  <a:pt x="4768689" y="977735"/>
                </a:cubicBezTo>
                <a:cubicBezTo>
                  <a:pt x="4770129" y="981769"/>
                  <a:pt x="4772723" y="977159"/>
                  <a:pt x="4775028" y="977447"/>
                </a:cubicBezTo>
                <a:cubicBezTo>
                  <a:pt x="4777333" y="977735"/>
                  <a:pt x="4780503" y="976007"/>
                  <a:pt x="4781943" y="979464"/>
                </a:cubicBezTo>
                <a:cubicBezTo>
                  <a:pt x="4781943" y="979752"/>
                  <a:pt x="4781943" y="980041"/>
                  <a:pt x="4781655" y="980329"/>
                </a:cubicBezTo>
                <a:cubicBezTo>
                  <a:pt x="4781367" y="980617"/>
                  <a:pt x="4781079" y="980617"/>
                  <a:pt x="4780791" y="980905"/>
                </a:cubicBezTo>
                <a:cubicBezTo>
                  <a:pt x="4781943" y="986091"/>
                  <a:pt x="4783384" y="991278"/>
                  <a:pt x="4775604" y="992430"/>
                </a:cubicBezTo>
                <a:cubicBezTo>
                  <a:pt x="4771858" y="995600"/>
                  <a:pt x="4766672" y="990990"/>
                  <a:pt x="4762350" y="994736"/>
                </a:cubicBezTo>
                <a:cubicBezTo>
                  <a:pt x="4759756" y="996753"/>
                  <a:pt x="4757452" y="998769"/>
                  <a:pt x="4756299" y="1001939"/>
                </a:cubicBezTo>
                <a:cubicBezTo>
                  <a:pt x="4755722" y="1003092"/>
                  <a:pt x="4758028" y="1006549"/>
                  <a:pt x="4758892" y="1004532"/>
                </a:cubicBezTo>
                <a:cubicBezTo>
                  <a:pt x="4761774" y="997617"/>
                  <a:pt x="4768113" y="1000498"/>
                  <a:pt x="4772723" y="998193"/>
                </a:cubicBezTo>
                <a:cubicBezTo>
                  <a:pt x="4776469" y="996176"/>
                  <a:pt x="4780791" y="994447"/>
                  <a:pt x="4784825" y="993007"/>
                </a:cubicBezTo>
                <a:cubicBezTo>
                  <a:pt x="4787130" y="992142"/>
                  <a:pt x="4789723" y="991566"/>
                  <a:pt x="4788570" y="995888"/>
                </a:cubicBezTo>
                <a:cubicBezTo>
                  <a:pt x="4786553" y="998481"/>
                  <a:pt x="4784536" y="1001075"/>
                  <a:pt x="4782519" y="1003668"/>
                </a:cubicBezTo>
                <a:cubicBezTo>
                  <a:pt x="4774163" y="1011736"/>
                  <a:pt x="4762350" y="1014041"/>
                  <a:pt x="4752265" y="1018651"/>
                </a:cubicBezTo>
                <a:cubicBezTo>
                  <a:pt x="4749384" y="1020092"/>
                  <a:pt x="4746502" y="1021532"/>
                  <a:pt x="4743621" y="1022973"/>
                </a:cubicBezTo>
                <a:cubicBezTo>
                  <a:pt x="4743333" y="1023549"/>
                  <a:pt x="4742756" y="1024126"/>
                  <a:pt x="4742468" y="1024702"/>
                </a:cubicBezTo>
                <a:cubicBezTo>
                  <a:pt x="4742468" y="1028160"/>
                  <a:pt x="4741028" y="1030465"/>
                  <a:pt x="4739299" y="1032193"/>
                </a:cubicBezTo>
                <a:cubicBezTo>
                  <a:pt x="4740451" y="1031905"/>
                  <a:pt x="4741316" y="1031329"/>
                  <a:pt x="4742180" y="1031041"/>
                </a:cubicBezTo>
                <a:cubicBezTo>
                  <a:pt x="4743909" y="1028448"/>
                  <a:pt x="4746502" y="1028448"/>
                  <a:pt x="4749384" y="1028736"/>
                </a:cubicBezTo>
                <a:cubicBezTo>
                  <a:pt x="4748519" y="1031329"/>
                  <a:pt x="4746502" y="1031905"/>
                  <a:pt x="4744197" y="1032482"/>
                </a:cubicBezTo>
                <a:cubicBezTo>
                  <a:pt x="4740163" y="1034499"/>
                  <a:pt x="4736417" y="1036227"/>
                  <a:pt x="4730943" y="1038821"/>
                </a:cubicBezTo>
                <a:cubicBezTo>
                  <a:pt x="4731519" y="1038244"/>
                  <a:pt x="4731807" y="1037668"/>
                  <a:pt x="4732383" y="1037092"/>
                </a:cubicBezTo>
                <a:cubicBezTo>
                  <a:pt x="4732383" y="1037092"/>
                  <a:pt x="4732095" y="1037092"/>
                  <a:pt x="4732095" y="1037092"/>
                </a:cubicBezTo>
                <a:cubicBezTo>
                  <a:pt x="4724604" y="1044007"/>
                  <a:pt x="4715383" y="1048041"/>
                  <a:pt x="4706163" y="1052075"/>
                </a:cubicBezTo>
                <a:cubicBezTo>
                  <a:pt x="4702994" y="1055821"/>
                  <a:pt x="4696943" y="1053516"/>
                  <a:pt x="4694061" y="1058126"/>
                </a:cubicBezTo>
                <a:cubicBezTo>
                  <a:pt x="4692909" y="1059855"/>
                  <a:pt x="4690892" y="1060431"/>
                  <a:pt x="4689739" y="1058414"/>
                </a:cubicBezTo>
                <a:cubicBezTo>
                  <a:pt x="4688587" y="1056109"/>
                  <a:pt x="4690027" y="1054380"/>
                  <a:pt x="4692332" y="1054092"/>
                </a:cubicBezTo>
                <a:cubicBezTo>
                  <a:pt x="4694638" y="1053804"/>
                  <a:pt x="4696943" y="1053228"/>
                  <a:pt x="4698383" y="1051211"/>
                </a:cubicBezTo>
                <a:cubicBezTo>
                  <a:pt x="4698095" y="1049482"/>
                  <a:pt x="4697807" y="1048329"/>
                  <a:pt x="4697807" y="1046888"/>
                </a:cubicBezTo>
                <a:cubicBezTo>
                  <a:pt x="4695790" y="1047753"/>
                  <a:pt x="4693773" y="1048905"/>
                  <a:pt x="4691756" y="1049770"/>
                </a:cubicBezTo>
                <a:cubicBezTo>
                  <a:pt x="4689739" y="1050922"/>
                  <a:pt x="4687722" y="1051787"/>
                  <a:pt x="4685417" y="1052651"/>
                </a:cubicBezTo>
                <a:cubicBezTo>
                  <a:pt x="4685993" y="1052651"/>
                  <a:pt x="4686281" y="1052939"/>
                  <a:pt x="4686570" y="1053228"/>
                </a:cubicBezTo>
                <a:cubicBezTo>
                  <a:pt x="4681383" y="1069363"/>
                  <a:pt x="4665536" y="1069939"/>
                  <a:pt x="4653722" y="1075990"/>
                </a:cubicBezTo>
                <a:cubicBezTo>
                  <a:pt x="4645654" y="1080312"/>
                  <a:pt x="4638163" y="1084923"/>
                  <a:pt x="4630671" y="1089821"/>
                </a:cubicBezTo>
                <a:cubicBezTo>
                  <a:pt x="4629519" y="1090685"/>
                  <a:pt x="4628942" y="1092702"/>
                  <a:pt x="4628078" y="1094143"/>
                </a:cubicBezTo>
                <a:cubicBezTo>
                  <a:pt x="4626637" y="1095007"/>
                  <a:pt x="4625773" y="1094143"/>
                  <a:pt x="4624908" y="1092990"/>
                </a:cubicBezTo>
                <a:cubicBezTo>
                  <a:pt x="4624620" y="1092414"/>
                  <a:pt x="4624044" y="1092126"/>
                  <a:pt x="4623756" y="1091550"/>
                </a:cubicBezTo>
                <a:cubicBezTo>
                  <a:pt x="4622027" y="1092990"/>
                  <a:pt x="4620298" y="1094143"/>
                  <a:pt x="4618569" y="1095296"/>
                </a:cubicBezTo>
                <a:cubicBezTo>
                  <a:pt x="4617417" y="1096448"/>
                  <a:pt x="4615976" y="1098465"/>
                  <a:pt x="4614824" y="1096448"/>
                </a:cubicBezTo>
                <a:cubicBezTo>
                  <a:pt x="4613671" y="1094143"/>
                  <a:pt x="4616264" y="1093567"/>
                  <a:pt x="4617993" y="1092990"/>
                </a:cubicBezTo>
                <a:cubicBezTo>
                  <a:pt x="4619722" y="1092126"/>
                  <a:pt x="4621451" y="1090973"/>
                  <a:pt x="4623179" y="1090109"/>
                </a:cubicBezTo>
                <a:cubicBezTo>
                  <a:pt x="4621451" y="1085787"/>
                  <a:pt x="4626061" y="1083194"/>
                  <a:pt x="4628366" y="1080024"/>
                </a:cubicBezTo>
                <a:cubicBezTo>
                  <a:pt x="4616264" y="1086363"/>
                  <a:pt x="4604162" y="1092414"/>
                  <a:pt x="4591484" y="1097601"/>
                </a:cubicBezTo>
                <a:cubicBezTo>
                  <a:pt x="4591196" y="1097601"/>
                  <a:pt x="4590908" y="1097889"/>
                  <a:pt x="4590620" y="1097889"/>
                </a:cubicBezTo>
                <a:cubicBezTo>
                  <a:pt x="4592061" y="1099618"/>
                  <a:pt x="4596383" y="1100194"/>
                  <a:pt x="4593501" y="1103363"/>
                </a:cubicBezTo>
                <a:cubicBezTo>
                  <a:pt x="4590620" y="1106533"/>
                  <a:pt x="4586586" y="1107974"/>
                  <a:pt x="4582264" y="1106533"/>
                </a:cubicBezTo>
                <a:cubicBezTo>
                  <a:pt x="4581688" y="1106245"/>
                  <a:pt x="4581111" y="1106245"/>
                  <a:pt x="4580535" y="1106245"/>
                </a:cubicBezTo>
                <a:cubicBezTo>
                  <a:pt x="4579094" y="1107109"/>
                  <a:pt x="4577942" y="1107974"/>
                  <a:pt x="4576789" y="1108550"/>
                </a:cubicBezTo>
                <a:cubicBezTo>
                  <a:pt x="4575637" y="1109414"/>
                  <a:pt x="4574196" y="1110567"/>
                  <a:pt x="4573044" y="1110855"/>
                </a:cubicBezTo>
                <a:cubicBezTo>
                  <a:pt x="4575060" y="1110279"/>
                  <a:pt x="4576789" y="1109702"/>
                  <a:pt x="4578806" y="1109414"/>
                </a:cubicBezTo>
                <a:cubicBezTo>
                  <a:pt x="4578230" y="1109991"/>
                  <a:pt x="4577366" y="1110567"/>
                  <a:pt x="4576789" y="1111143"/>
                </a:cubicBezTo>
                <a:cubicBezTo>
                  <a:pt x="4578518" y="1109991"/>
                  <a:pt x="4580247" y="1108838"/>
                  <a:pt x="4581976" y="1107685"/>
                </a:cubicBezTo>
                <a:cubicBezTo>
                  <a:pt x="4581111" y="1112008"/>
                  <a:pt x="4577654" y="1113160"/>
                  <a:pt x="4575060" y="1114889"/>
                </a:cubicBezTo>
                <a:cubicBezTo>
                  <a:pt x="4574484" y="1116618"/>
                  <a:pt x="4574484" y="1118635"/>
                  <a:pt x="4572179" y="1118635"/>
                </a:cubicBezTo>
                <a:cubicBezTo>
                  <a:pt x="4571891" y="1118635"/>
                  <a:pt x="4571027" y="1118058"/>
                  <a:pt x="4571027" y="1117770"/>
                </a:cubicBezTo>
                <a:cubicBezTo>
                  <a:pt x="4571027" y="1116906"/>
                  <a:pt x="4571315" y="1116041"/>
                  <a:pt x="4571603" y="1115177"/>
                </a:cubicBezTo>
                <a:cubicBezTo>
                  <a:pt x="4566416" y="1118635"/>
                  <a:pt x="4560942" y="1121516"/>
                  <a:pt x="4556332" y="1125838"/>
                </a:cubicBezTo>
                <a:cubicBezTo>
                  <a:pt x="4556044" y="1126126"/>
                  <a:pt x="4554603" y="1125550"/>
                  <a:pt x="4554315" y="1124974"/>
                </a:cubicBezTo>
                <a:cubicBezTo>
                  <a:pt x="4553450" y="1123245"/>
                  <a:pt x="4554315" y="1121228"/>
                  <a:pt x="4555755" y="1120364"/>
                </a:cubicBezTo>
                <a:cubicBezTo>
                  <a:pt x="4561230" y="1116906"/>
                  <a:pt x="4566993" y="1113448"/>
                  <a:pt x="4573332" y="1111431"/>
                </a:cubicBezTo>
                <a:cubicBezTo>
                  <a:pt x="4572467" y="1111719"/>
                  <a:pt x="4571603" y="1111431"/>
                  <a:pt x="4570450" y="1110279"/>
                </a:cubicBezTo>
                <a:cubicBezTo>
                  <a:pt x="4570162" y="1109702"/>
                  <a:pt x="4569874" y="1109414"/>
                  <a:pt x="4569586" y="1108838"/>
                </a:cubicBezTo>
                <a:cubicBezTo>
                  <a:pt x="4568145" y="1109702"/>
                  <a:pt x="4566416" y="1110567"/>
                  <a:pt x="4564688" y="1111431"/>
                </a:cubicBezTo>
                <a:cubicBezTo>
                  <a:pt x="4556620" y="1117770"/>
                  <a:pt x="4549416" y="1125550"/>
                  <a:pt x="4538755" y="1126126"/>
                </a:cubicBezTo>
                <a:cubicBezTo>
                  <a:pt x="4530975" y="1132465"/>
                  <a:pt x="4523772" y="1139381"/>
                  <a:pt x="4516280" y="1146008"/>
                </a:cubicBezTo>
                <a:lnTo>
                  <a:pt x="4505331" y="1151770"/>
                </a:lnTo>
                <a:cubicBezTo>
                  <a:pt x="4505619" y="1152347"/>
                  <a:pt x="4505619" y="1152923"/>
                  <a:pt x="4505619" y="1153499"/>
                </a:cubicBezTo>
                <a:cubicBezTo>
                  <a:pt x="4505331" y="1156381"/>
                  <a:pt x="4502450" y="1154940"/>
                  <a:pt x="4500721" y="1155228"/>
                </a:cubicBezTo>
                <a:cubicBezTo>
                  <a:pt x="4500145" y="1155516"/>
                  <a:pt x="4499280" y="1155516"/>
                  <a:pt x="4498704" y="1155516"/>
                </a:cubicBezTo>
                <a:lnTo>
                  <a:pt x="4491501" y="1159262"/>
                </a:lnTo>
                <a:cubicBezTo>
                  <a:pt x="4491501" y="1159550"/>
                  <a:pt x="4491789" y="1159550"/>
                  <a:pt x="4491789" y="1159838"/>
                </a:cubicBezTo>
                <a:cubicBezTo>
                  <a:pt x="4493229" y="1162432"/>
                  <a:pt x="4490925" y="1164160"/>
                  <a:pt x="4489772" y="1166177"/>
                </a:cubicBezTo>
                <a:cubicBezTo>
                  <a:pt x="4486314" y="1169923"/>
                  <a:pt x="4481416" y="1172228"/>
                  <a:pt x="4476806" y="1174533"/>
                </a:cubicBezTo>
                <a:cubicBezTo>
                  <a:pt x="4472772" y="1176550"/>
                  <a:pt x="4470178" y="1175974"/>
                  <a:pt x="4469026" y="1171364"/>
                </a:cubicBezTo>
                <a:cubicBezTo>
                  <a:pt x="4469026" y="1170788"/>
                  <a:pt x="4469026" y="1170211"/>
                  <a:pt x="4469026" y="1169635"/>
                </a:cubicBezTo>
                <a:cubicBezTo>
                  <a:pt x="4467585" y="1167906"/>
                  <a:pt x="4466144" y="1166177"/>
                  <a:pt x="4464416" y="1164737"/>
                </a:cubicBezTo>
                <a:cubicBezTo>
                  <a:pt x="4459517" y="1167618"/>
                  <a:pt x="4454619" y="1170499"/>
                  <a:pt x="4450297" y="1173957"/>
                </a:cubicBezTo>
                <a:cubicBezTo>
                  <a:pt x="4451161" y="1176550"/>
                  <a:pt x="4451738" y="1178855"/>
                  <a:pt x="4452602" y="1181449"/>
                </a:cubicBezTo>
                <a:cubicBezTo>
                  <a:pt x="4457789" y="1181449"/>
                  <a:pt x="4462687" y="1181161"/>
                  <a:pt x="4466721" y="1177703"/>
                </a:cubicBezTo>
                <a:cubicBezTo>
                  <a:pt x="4469602" y="1175110"/>
                  <a:pt x="4471619" y="1176262"/>
                  <a:pt x="4474789" y="1177703"/>
                </a:cubicBezTo>
                <a:cubicBezTo>
                  <a:pt x="4483145" y="1181449"/>
                  <a:pt x="4484585" y="1184906"/>
                  <a:pt x="4476229" y="1190381"/>
                </a:cubicBezTo>
                <a:cubicBezTo>
                  <a:pt x="4477094" y="1191245"/>
                  <a:pt x="4477958" y="1191822"/>
                  <a:pt x="4478823" y="1192686"/>
                </a:cubicBezTo>
                <a:cubicBezTo>
                  <a:pt x="4480263" y="1193550"/>
                  <a:pt x="4483721" y="1192110"/>
                  <a:pt x="4482857" y="1195279"/>
                </a:cubicBezTo>
                <a:cubicBezTo>
                  <a:pt x="4482280" y="1197872"/>
                  <a:pt x="4479399" y="1197872"/>
                  <a:pt x="4477094" y="1198161"/>
                </a:cubicBezTo>
                <a:cubicBezTo>
                  <a:pt x="4476806" y="1199601"/>
                  <a:pt x="4476229" y="1200466"/>
                  <a:pt x="4474500" y="1200466"/>
                </a:cubicBezTo>
                <a:cubicBezTo>
                  <a:pt x="4456636" y="1216601"/>
                  <a:pt x="4434161" y="1224381"/>
                  <a:pt x="4412551" y="1233313"/>
                </a:cubicBezTo>
                <a:cubicBezTo>
                  <a:pt x="4409670" y="1237635"/>
                  <a:pt x="4405924" y="1241093"/>
                  <a:pt x="4400737" y="1243110"/>
                </a:cubicBezTo>
                <a:cubicBezTo>
                  <a:pt x="4398432" y="1246568"/>
                  <a:pt x="4394110" y="1245415"/>
                  <a:pt x="4391229" y="1247144"/>
                </a:cubicBezTo>
                <a:cubicBezTo>
                  <a:pt x="4388924" y="1247432"/>
                  <a:pt x="4386619" y="1248008"/>
                  <a:pt x="4384314" y="1248296"/>
                </a:cubicBezTo>
                <a:cubicBezTo>
                  <a:pt x="4379992" y="1253195"/>
                  <a:pt x="4374517" y="1254924"/>
                  <a:pt x="4368178" y="1256364"/>
                </a:cubicBezTo>
                <a:cubicBezTo>
                  <a:pt x="4361263" y="1257805"/>
                  <a:pt x="4354923" y="1260975"/>
                  <a:pt x="4348297" y="1263568"/>
                </a:cubicBezTo>
                <a:cubicBezTo>
                  <a:pt x="4343974" y="1262992"/>
                  <a:pt x="4343686" y="1270771"/>
                  <a:pt x="4338500" y="1268466"/>
                </a:cubicBezTo>
                <a:cubicBezTo>
                  <a:pt x="4337059" y="1266161"/>
                  <a:pt x="4330432" y="1264432"/>
                  <a:pt x="4338212" y="1261551"/>
                </a:cubicBezTo>
                <a:cubicBezTo>
                  <a:pt x="4339076" y="1260686"/>
                  <a:pt x="4339940" y="1260110"/>
                  <a:pt x="4340805" y="1259246"/>
                </a:cubicBezTo>
                <a:cubicBezTo>
                  <a:pt x="4339364" y="1251178"/>
                  <a:pt x="4344839" y="1255788"/>
                  <a:pt x="4347720" y="1255500"/>
                </a:cubicBezTo>
                <a:cubicBezTo>
                  <a:pt x="4348008" y="1255500"/>
                  <a:pt x="4348297" y="1255500"/>
                  <a:pt x="4348585" y="1255212"/>
                </a:cubicBezTo>
                <a:cubicBezTo>
                  <a:pt x="4354347" y="1253195"/>
                  <a:pt x="4360398" y="1251466"/>
                  <a:pt x="4366449" y="1249449"/>
                </a:cubicBezTo>
                <a:cubicBezTo>
                  <a:pt x="4360110" y="1251754"/>
                  <a:pt x="4357517" y="1238788"/>
                  <a:pt x="4350601" y="1245127"/>
                </a:cubicBezTo>
                <a:cubicBezTo>
                  <a:pt x="4339364" y="1249737"/>
                  <a:pt x="4327839" y="1254059"/>
                  <a:pt x="4316889" y="1259246"/>
                </a:cubicBezTo>
                <a:cubicBezTo>
                  <a:pt x="4305364" y="1264720"/>
                  <a:pt x="4293550" y="1273076"/>
                  <a:pt x="4282025" y="1275670"/>
                </a:cubicBezTo>
                <a:cubicBezTo>
                  <a:pt x="4271076" y="1277975"/>
                  <a:pt x="4265601" y="1283449"/>
                  <a:pt x="4259550" y="1290365"/>
                </a:cubicBezTo>
                <a:cubicBezTo>
                  <a:pt x="4260991" y="1290941"/>
                  <a:pt x="4262143" y="1291805"/>
                  <a:pt x="4263296" y="1292382"/>
                </a:cubicBezTo>
                <a:cubicBezTo>
                  <a:pt x="4265601" y="1291805"/>
                  <a:pt x="4267618" y="1290941"/>
                  <a:pt x="4269923" y="1290941"/>
                </a:cubicBezTo>
                <a:cubicBezTo>
                  <a:pt x="4272804" y="1290941"/>
                  <a:pt x="4276550" y="1290941"/>
                  <a:pt x="4275686" y="1294687"/>
                </a:cubicBezTo>
                <a:cubicBezTo>
                  <a:pt x="4275110" y="1296992"/>
                  <a:pt x="4276262" y="1301314"/>
                  <a:pt x="4272228" y="1301314"/>
                </a:cubicBezTo>
                <a:cubicBezTo>
                  <a:pt x="4254940" y="1300449"/>
                  <a:pt x="4240245" y="1312551"/>
                  <a:pt x="4222668" y="1309958"/>
                </a:cubicBezTo>
                <a:cubicBezTo>
                  <a:pt x="4221804" y="1312263"/>
                  <a:pt x="4220363" y="1312839"/>
                  <a:pt x="4218058" y="1311975"/>
                </a:cubicBezTo>
                <a:cubicBezTo>
                  <a:pt x="4209414" y="1319755"/>
                  <a:pt x="4197889" y="1322060"/>
                  <a:pt x="4187228" y="1326382"/>
                </a:cubicBezTo>
                <a:cubicBezTo>
                  <a:pt x="4187228" y="1327246"/>
                  <a:pt x="4187228" y="1328111"/>
                  <a:pt x="4187228" y="1328975"/>
                </a:cubicBezTo>
                <a:cubicBezTo>
                  <a:pt x="4197889" y="1328687"/>
                  <a:pt x="4207685" y="1325805"/>
                  <a:pt x="4217770" y="1323500"/>
                </a:cubicBezTo>
                <a:cubicBezTo>
                  <a:pt x="4222380" y="1319755"/>
                  <a:pt x="4228720" y="1320331"/>
                  <a:pt x="4234194" y="1318314"/>
                </a:cubicBezTo>
                <a:cubicBezTo>
                  <a:pt x="4231024" y="1324365"/>
                  <a:pt x="4226990" y="1328975"/>
                  <a:pt x="4220363" y="1330992"/>
                </a:cubicBezTo>
                <a:cubicBezTo>
                  <a:pt x="4205669" y="1334738"/>
                  <a:pt x="4219211" y="1341941"/>
                  <a:pt x="4218058" y="1347416"/>
                </a:cubicBezTo>
                <a:cubicBezTo>
                  <a:pt x="4220075" y="1347992"/>
                  <a:pt x="4223245" y="1348568"/>
                  <a:pt x="4221804" y="1351738"/>
                </a:cubicBezTo>
                <a:cubicBezTo>
                  <a:pt x="4220652" y="1354331"/>
                  <a:pt x="4217770" y="1352602"/>
                  <a:pt x="4215465" y="1352314"/>
                </a:cubicBezTo>
                <a:cubicBezTo>
                  <a:pt x="4186075" y="1343958"/>
                  <a:pt x="4160719" y="1355772"/>
                  <a:pt x="4136227" y="1369026"/>
                </a:cubicBezTo>
                <a:cubicBezTo>
                  <a:pt x="4129024" y="1372772"/>
                  <a:pt x="4121244" y="1374501"/>
                  <a:pt x="4114329" y="1377094"/>
                </a:cubicBezTo>
                <a:cubicBezTo>
                  <a:pt x="4096752" y="1383721"/>
                  <a:pt x="4079752" y="1393230"/>
                  <a:pt x="4061600" y="1398128"/>
                </a:cubicBezTo>
                <a:cubicBezTo>
                  <a:pt x="4044600" y="1402738"/>
                  <a:pt x="4027599" y="1406772"/>
                  <a:pt x="4010599" y="1410806"/>
                </a:cubicBezTo>
                <a:cubicBezTo>
                  <a:pt x="3994464" y="1414552"/>
                  <a:pt x="3979192" y="1420603"/>
                  <a:pt x="3965362" y="1429247"/>
                </a:cubicBezTo>
                <a:cubicBezTo>
                  <a:pt x="3959023" y="1433281"/>
                  <a:pt x="3955853" y="1424925"/>
                  <a:pt x="3951531" y="1428382"/>
                </a:cubicBezTo>
                <a:cubicBezTo>
                  <a:pt x="3943175" y="1435298"/>
                  <a:pt x="3928480" y="1432128"/>
                  <a:pt x="3925023" y="1446247"/>
                </a:cubicBezTo>
                <a:cubicBezTo>
                  <a:pt x="3924446" y="1448264"/>
                  <a:pt x="3920412" y="1448840"/>
                  <a:pt x="3918972" y="1446823"/>
                </a:cubicBezTo>
                <a:cubicBezTo>
                  <a:pt x="3914073" y="1440484"/>
                  <a:pt x="3911480" y="1444518"/>
                  <a:pt x="3906870" y="1447399"/>
                </a:cubicBezTo>
                <a:cubicBezTo>
                  <a:pt x="3899954" y="1452010"/>
                  <a:pt x="3893327" y="1462094"/>
                  <a:pt x="3882378" y="1453162"/>
                </a:cubicBezTo>
                <a:cubicBezTo>
                  <a:pt x="3880649" y="1451721"/>
                  <a:pt x="3874599" y="1452874"/>
                  <a:pt x="3872581" y="1454891"/>
                </a:cubicBezTo>
                <a:cubicBezTo>
                  <a:pt x="3864226" y="1463535"/>
                  <a:pt x="3853852" y="1466705"/>
                  <a:pt x="3842327" y="1467281"/>
                </a:cubicBezTo>
                <a:cubicBezTo>
                  <a:pt x="3842327" y="1467569"/>
                  <a:pt x="3842327" y="1468145"/>
                  <a:pt x="3842327" y="1468433"/>
                </a:cubicBezTo>
                <a:cubicBezTo>
                  <a:pt x="3848666" y="1469298"/>
                  <a:pt x="3845497" y="1476501"/>
                  <a:pt x="3849530" y="1479095"/>
                </a:cubicBezTo>
                <a:cubicBezTo>
                  <a:pt x="3873446" y="1472179"/>
                  <a:pt x="3895344" y="1460366"/>
                  <a:pt x="3920412" y="1455755"/>
                </a:cubicBezTo>
                <a:cubicBezTo>
                  <a:pt x="3942887" y="1451721"/>
                  <a:pt x="3964497" y="1442789"/>
                  <a:pt x="3986396" y="1435874"/>
                </a:cubicBezTo>
                <a:cubicBezTo>
                  <a:pt x="3992447" y="1433857"/>
                  <a:pt x="3998786" y="1432993"/>
                  <a:pt x="4002532" y="1426942"/>
                </a:cubicBezTo>
                <a:cubicBezTo>
                  <a:pt x="4003972" y="1424637"/>
                  <a:pt x="4006565" y="1423484"/>
                  <a:pt x="4009735" y="1424637"/>
                </a:cubicBezTo>
                <a:cubicBezTo>
                  <a:pt x="4016074" y="1427230"/>
                  <a:pt x="4022125" y="1426365"/>
                  <a:pt x="4027023" y="1421467"/>
                </a:cubicBezTo>
                <a:cubicBezTo>
                  <a:pt x="4031057" y="1417433"/>
                  <a:pt x="4035091" y="1422908"/>
                  <a:pt x="4039125" y="1421755"/>
                </a:cubicBezTo>
                <a:cubicBezTo>
                  <a:pt x="4041718" y="1420603"/>
                  <a:pt x="4044023" y="1420026"/>
                  <a:pt x="4044023" y="1424060"/>
                </a:cubicBezTo>
                <a:cubicBezTo>
                  <a:pt x="4041718" y="1426653"/>
                  <a:pt x="4037972" y="1427518"/>
                  <a:pt x="4037108" y="1431552"/>
                </a:cubicBezTo>
                <a:cubicBezTo>
                  <a:pt x="4039989" y="1436162"/>
                  <a:pt x="4045464" y="1431840"/>
                  <a:pt x="4050362" y="1436162"/>
                </a:cubicBezTo>
                <a:cubicBezTo>
                  <a:pt x="4027887" y="1441637"/>
                  <a:pt x="4008870" y="1453162"/>
                  <a:pt x="3986684" y="1457484"/>
                </a:cubicBezTo>
                <a:cubicBezTo>
                  <a:pt x="3970836" y="1460366"/>
                  <a:pt x="3954412" y="1455467"/>
                  <a:pt x="3939429" y="1462671"/>
                </a:cubicBezTo>
                <a:cubicBezTo>
                  <a:pt x="3939141" y="1464976"/>
                  <a:pt x="3939141" y="1467569"/>
                  <a:pt x="3938853" y="1470162"/>
                </a:cubicBezTo>
                <a:cubicBezTo>
                  <a:pt x="3932226" y="1475349"/>
                  <a:pt x="3925599" y="1479671"/>
                  <a:pt x="3916378" y="1476213"/>
                </a:cubicBezTo>
                <a:cubicBezTo>
                  <a:pt x="3914073" y="1475349"/>
                  <a:pt x="3910904" y="1476501"/>
                  <a:pt x="3908310" y="1477078"/>
                </a:cubicBezTo>
                <a:cubicBezTo>
                  <a:pt x="3883243" y="1483705"/>
                  <a:pt x="3856158" y="1483993"/>
                  <a:pt x="3833683" y="1499264"/>
                </a:cubicBezTo>
                <a:cubicBezTo>
                  <a:pt x="3832531" y="1500129"/>
                  <a:pt x="3830801" y="1500993"/>
                  <a:pt x="3829361" y="1500993"/>
                </a:cubicBezTo>
                <a:cubicBezTo>
                  <a:pt x="3810632" y="1500417"/>
                  <a:pt x="3796513" y="1512807"/>
                  <a:pt x="3779513" y="1516840"/>
                </a:cubicBezTo>
                <a:cubicBezTo>
                  <a:pt x="3760208" y="1521451"/>
                  <a:pt x="3742055" y="1529807"/>
                  <a:pt x="3722174" y="1533264"/>
                </a:cubicBezTo>
                <a:cubicBezTo>
                  <a:pt x="3709784" y="1535569"/>
                  <a:pt x="3697682" y="1541332"/>
                  <a:pt x="3685580" y="1545366"/>
                </a:cubicBezTo>
                <a:cubicBezTo>
                  <a:pt x="3684140" y="1546231"/>
                  <a:pt x="3682699" y="1546231"/>
                  <a:pt x="3681258" y="1546231"/>
                </a:cubicBezTo>
                <a:cubicBezTo>
                  <a:pt x="3674919" y="1547671"/>
                  <a:pt x="3668580" y="1548824"/>
                  <a:pt x="3662241" y="1550265"/>
                </a:cubicBezTo>
                <a:cubicBezTo>
                  <a:pt x="3648987" y="1555163"/>
                  <a:pt x="3636021" y="1560349"/>
                  <a:pt x="3621614" y="1561502"/>
                </a:cubicBezTo>
                <a:cubicBezTo>
                  <a:pt x="3608071" y="1559485"/>
                  <a:pt x="3596546" y="1568417"/>
                  <a:pt x="3583292" y="1568705"/>
                </a:cubicBezTo>
                <a:cubicBezTo>
                  <a:pt x="3579258" y="1570434"/>
                  <a:pt x="3575512" y="1571875"/>
                  <a:pt x="3571478" y="1573604"/>
                </a:cubicBezTo>
                <a:cubicBezTo>
                  <a:pt x="3554478" y="1579078"/>
                  <a:pt x="3537766" y="1585417"/>
                  <a:pt x="3519613" y="1587434"/>
                </a:cubicBezTo>
                <a:cubicBezTo>
                  <a:pt x="3533732" y="1579078"/>
                  <a:pt x="3547851" y="1571298"/>
                  <a:pt x="3564563" y="1568993"/>
                </a:cubicBezTo>
                <a:cubicBezTo>
                  <a:pt x="3571766" y="1567265"/>
                  <a:pt x="3578393" y="1563519"/>
                  <a:pt x="3585885" y="1563807"/>
                </a:cubicBezTo>
                <a:cubicBezTo>
                  <a:pt x="3595105" y="1555739"/>
                  <a:pt x="3607783" y="1560061"/>
                  <a:pt x="3617868" y="1554875"/>
                </a:cubicBezTo>
                <a:cubicBezTo>
                  <a:pt x="3625648" y="1551129"/>
                  <a:pt x="3633427" y="1545366"/>
                  <a:pt x="3643224" y="1547671"/>
                </a:cubicBezTo>
                <a:cubicBezTo>
                  <a:pt x="3644953" y="1547671"/>
                  <a:pt x="3646394" y="1547959"/>
                  <a:pt x="3648123" y="1547959"/>
                </a:cubicBezTo>
                <a:cubicBezTo>
                  <a:pt x="3655614" y="1539027"/>
                  <a:pt x="3666852" y="1543349"/>
                  <a:pt x="3676072" y="1539891"/>
                </a:cubicBezTo>
                <a:cubicBezTo>
                  <a:pt x="3683851" y="1531824"/>
                  <a:pt x="3695089" y="1532400"/>
                  <a:pt x="3704597" y="1528078"/>
                </a:cubicBezTo>
                <a:cubicBezTo>
                  <a:pt x="3704886" y="1526349"/>
                  <a:pt x="3704886" y="1523468"/>
                  <a:pt x="3705750" y="1523180"/>
                </a:cubicBezTo>
                <a:cubicBezTo>
                  <a:pt x="3707479" y="1522315"/>
                  <a:pt x="3708631" y="1524620"/>
                  <a:pt x="3709496" y="1526061"/>
                </a:cubicBezTo>
                <a:cubicBezTo>
                  <a:pt x="3718716" y="1524620"/>
                  <a:pt x="3728513" y="1526349"/>
                  <a:pt x="3736005" y="1519146"/>
                </a:cubicBezTo>
                <a:cubicBezTo>
                  <a:pt x="3733699" y="1510790"/>
                  <a:pt x="3741479" y="1512230"/>
                  <a:pt x="3745225" y="1509925"/>
                </a:cubicBezTo>
                <a:cubicBezTo>
                  <a:pt x="3749835" y="1507044"/>
                  <a:pt x="3754445" y="1504163"/>
                  <a:pt x="3759056" y="1501281"/>
                </a:cubicBezTo>
                <a:cubicBezTo>
                  <a:pt x="3756750" y="1498688"/>
                  <a:pt x="3749547" y="1498688"/>
                  <a:pt x="3754733" y="1492637"/>
                </a:cubicBezTo>
                <a:cubicBezTo>
                  <a:pt x="3746377" y="1495518"/>
                  <a:pt x="3742920" y="1505891"/>
                  <a:pt x="3731971" y="1506180"/>
                </a:cubicBezTo>
                <a:cubicBezTo>
                  <a:pt x="3727072" y="1506468"/>
                  <a:pt x="3721886" y="1511942"/>
                  <a:pt x="3715835" y="1507908"/>
                </a:cubicBezTo>
                <a:cubicBezTo>
                  <a:pt x="3714970" y="1507332"/>
                  <a:pt x="3713242" y="1507332"/>
                  <a:pt x="3712377" y="1507908"/>
                </a:cubicBezTo>
                <a:cubicBezTo>
                  <a:pt x="3687309" y="1524908"/>
                  <a:pt x="3655902" y="1523756"/>
                  <a:pt x="3630258" y="1538451"/>
                </a:cubicBezTo>
                <a:cubicBezTo>
                  <a:pt x="3622190" y="1543349"/>
                  <a:pt x="3612682" y="1537010"/>
                  <a:pt x="3603749" y="1538739"/>
                </a:cubicBezTo>
                <a:cubicBezTo>
                  <a:pt x="3601156" y="1539315"/>
                  <a:pt x="3598275" y="1537875"/>
                  <a:pt x="3597122" y="1541332"/>
                </a:cubicBezTo>
                <a:cubicBezTo>
                  <a:pt x="3594817" y="1547671"/>
                  <a:pt x="3590207" y="1545654"/>
                  <a:pt x="3585020" y="1546231"/>
                </a:cubicBezTo>
                <a:cubicBezTo>
                  <a:pt x="3575512" y="1547095"/>
                  <a:pt x="3566292" y="1551417"/>
                  <a:pt x="3557071" y="1554298"/>
                </a:cubicBezTo>
                <a:cubicBezTo>
                  <a:pt x="3547275" y="1557180"/>
                  <a:pt x="3535461" y="1560349"/>
                  <a:pt x="3528257" y="1554010"/>
                </a:cubicBezTo>
                <a:cubicBezTo>
                  <a:pt x="3520478" y="1547095"/>
                  <a:pt x="3518461" y="1549976"/>
                  <a:pt x="3514427" y="1555451"/>
                </a:cubicBezTo>
                <a:lnTo>
                  <a:pt x="3514427" y="1555739"/>
                </a:lnTo>
                <a:cubicBezTo>
                  <a:pt x="3515579" y="1557756"/>
                  <a:pt x="3520478" y="1555451"/>
                  <a:pt x="3519613" y="1559773"/>
                </a:cubicBezTo>
                <a:cubicBezTo>
                  <a:pt x="3518461" y="1564959"/>
                  <a:pt x="3514715" y="1566976"/>
                  <a:pt x="3509528" y="1566400"/>
                </a:cubicBezTo>
                <a:cubicBezTo>
                  <a:pt x="3510105" y="1578790"/>
                  <a:pt x="3499443" y="1577349"/>
                  <a:pt x="3492240" y="1580231"/>
                </a:cubicBezTo>
                <a:cubicBezTo>
                  <a:pt x="3489359" y="1581671"/>
                  <a:pt x="3486189" y="1583400"/>
                  <a:pt x="3483308" y="1585129"/>
                </a:cubicBezTo>
                <a:cubicBezTo>
                  <a:pt x="3485901" y="1588587"/>
                  <a:pt x="3489647" y="1587146"/>
                  <a:pt x="3492817" y="1587434"/>
                </a:cubicBezTo>
                <a:cubicBezTo>
                  <a:pt x="3494257" y="1585993"/>
                  <a:pt x="3495698" y="1584553"/>
                  <a:pt x="3497139" y="1583400"/>
                </a:cubicBezTo>
                <a:cubicBezTo>
                  <a:pt x="3501749" y="1580231"/>
                  <a:pt x="3506647" y="1580231"/>
                  <a:pt x="3511545" y="1582824"/>
                </a:cubicBezTo>
                <a:cubicBezTo>
                  <a:pt x="3513562" y="1583977"/>
                  <a:pt x="3514715" y="1585705"/>
                  <a:pt x="3513850" y="1587722"/>
                </a:cubicBezTo>
                <a:cubicBezTo>
                  <a:pt x="3511834" y="1592044"/>
                  <a:pt x="3507800" y="1593485"/>
                  <a:pt x="3503477" y="1594349"/>
                </a:cubicBezTo>
                <a:cubicBezTo>
                  <a:pt x="3466308" y="1601553"/>
                  <a:pt x="3430579" y="1613366"/>
                  <a:pt x="3394850" y="1624316"/>
                </a:cubicBezTo>
                <a:cubicBezTo>
                  <a:pt x="3381596" y="1628350"/>
                  <a:pt x="3368053" y="1630079"/>
                  <a:pt x="3355087" y="1636129"/>
                </a:cubicBezTo>
                <a:cubicBezTo>
                  <a:pt x="3346731" y="1640163"/>
                  <a:pt x="3336358" y="1640451"/>
                  <a:pt x="3327138" y="1644774"/>
                </a:cubicBezTo>
                <a:cubicBezTo>
                  <a:pt x="3324256" y="1646214"/>
                  <a:pt x="3315900" y="1639299"/>
                  <a:pt x="3309849" y="1644774"/>
                </a:cubicBezTo>
                <a:cubicBezTo>
                  <a:pt x="3301493" y="1651401"/>
                  <a:pt x="3289680" y="1647367"/>
                  <a:pt x="3281324" y="1653994"/>
                </a:cubicBezTo>
                <a:cubicBezTo>
                  <a:pt x="3280747" y="1653994"/>
                  <a:pt x="3279883" y="1653994"/>
                  <a:pt x="3279307" y="1654282"/>
                </a:cubicBezTo>
                <a:cubicBezTo>
                  <a:pt x="3281324" y="1656299"/>
                  <a:pt x="3285358" y="1658604"/>
                  <a:pt x="3279307" y="1660909"/>
                </a:cubicBezTo>
                <a:cubicBezTo>
                  <a:pt x="3277578" y="1665519"/>
                  <a:pt x="3272968" y="1664655"/>
                  <a:pt x="3269798" y="1666096"/>
                </a:cubicBezTo>
                <a:cubicBezTo>
                  <a:pt x="3265764" y="1668977"/>
                  <a:pt x="3261730" y="1671859"/>
                  <a:pt x="3253374" y="1672435"/>
                </a:cubicBezTo>
                <a:cubicBezTo>
                  <a:pt x="3259425" y="1667825"/>
                  <a:pt x="3263171" y="1664943"/>
                  <a:pt x="3266917" y="1662350"/>
                </a:cubicBezTo>
                <a:cubicBezTo>
                  <a:pt x="3266917" y="1661197"/>
                  <a:pt x="3267205" y="1660045"/>
                  <a:pt x="3267205" y="1658892"/>
                </a:cubicBezTo>
                <a:cubicBezTo>
                  <a:pt x="3258561" y="1656875"/>
                  <a:pt x="3250493" y="1664079"/>
                  <a:pt x="3241849" y="1660621"/>
                </a:cubicBezTo>
                <a:cubicBezTo>
                  <a:pt x="3239832" y="1661485"/>
                  <a:pt x="3238103" y="1662350"/>
                  <a:pt x="3236086" y="1663214"/>
                </a:cubicBezTo>
                <a:cubicBezTo>
                  <a:pt x="3229171" y="1663791"/>
                  <a:pt x="3226289" y="1671570"/>
                  <a:pt x="3219086" y="1672435"/>
                </a:cubicBezTo>
                <a:cubicBezTo>
                  <a:pt x="3217069" y="1668689"/>
                  <a:pt x="3221967" y="1666672"/>
                  <a:pt x="3221679" y="1663502"/>
                </a:cubicBezTo>
                <a:cubicBezTo>
                  <a:pt x="3220239" y="1663502"/>
                  <a:pt x="3218798" y="1663502"/>
                  <a:pt x="3217357" y="1663502"/>
                </a:cubicBezTo>
                <a:cubicBezTo>
                  <a:pt x="3213323" y="1667248"/>
                  <a:pt x="3208713" y="1660621"/>
                  <a:pt x="3204391" y="1664367"/>
                </a:cubicBezTo>
                <a:cubicBezTo>
                  <a:pt x="3200357" y="1667825"/>
                  <a:pt x="3195170" y="1664367"/>
                  <a:pt x="3190848" y="1665519"/>
                </a:cubicBezTo>
                <a:cubicBezTo>
                  <a:pt x="3185374" y="1667248"/>
                  <a:pt x="3192289" y="1672147"/>
                  <a:pt x="3188832" y="1676469"/>
                </a:cubicBezTo>
                <a:cubicBezTo>
                  <a:pt x="3183069" y="1683672"/>
                  <a:pt x="3174713" y="1685401"/>
                  <a:pt x="3167797" y="1686553"/>
                </a:cubicBezTo>
                <a:cubicBezTo>
                  <a:pt x="3155119" y="1688859"/>
                  <a:pt x="3143882" y="1696638"/>
                  <a:pt x="3130340" y="1694910"/>
                </a:cubicBezTo>
                <a:cubicBezTo>
                  <a:pt x="3129187" y="1694621"/>
                  <a:pt x="3126594" y="1696638"/>
                  <a:pt x="3126018" y="1698079"/>
                </a:cubicBezTo>
                <a:cubicBezTo>
                  <a:pt x="3121984" y="1708740"/>
                  <a:pt x="3113051" y="1706723"/>
                  <a:pt x="3105560" y="1705282"/>
                </a:cubicBezTo>
                <a:cubicBezTo>
                  <a:pt x="3089136" y="1701825"/>
                  <a:pt x="3074153" y="1706435"/>
                  <a:pt x="3059170" y="1711909"/>
                </a:cubicBezTo>
                <a:cubicBezTo>
                  <a:pt x="3053983" y="1713926"/>
                  <a:pt x="3053983" y="1721418"/>
                  <a:pt x="3047932" y="1724299"/>
                </a:cubicBezTo>
                <a:cubicBezTo>
                  <a:pt x="3045627" y="1725164"/>
                  <a:pt x="3049661" y="1728333"/>
                  <a:pt x="3052542" y="1727757"/>
                </a:cubicBezTo>
                <a:cubicBezTo>
                  <a:pt x="3056576" y="1726893"/>
                  <a:pt x="3060899" y="1725164"/>
                  <a:pt x="3064933" y="1724011"/>
                </a:cubicBezTo>
                <a:cubicBezTo>
                  <a:pt x="3067526" y="1723147"/>
                  <a:pt x="3070407" y="1721130"/>
                  <a:pt x="3072424" y="1724299"/>
                </a:cubicBezTo>
                <a:cubicBezTo>
                  <a:pt x="3074153" y="1727469"/>
                  <a:pt x="3070983" y="1729486"/>
                  <a:pt x="3069543" y="1732079"/>
                </a:cubicBezTo>
                <a:cubicBezTo>
                  <a:pt x="3066085" y="1739571"/>
                  <a:pt x="3058305" y="1738994"/>
                  <a:pt x="3053407" y="1739283"/>
                </a:cubicBezTo>
                <a:cubicBezTo>
                  <a:pt x="3035831" y="1740147"/>
                  <a:pt x="3020559" y="1747927"/>
                  <a:pt x="3003847" y="1751672"/>
                </a:cubicBezTo>
                <a:cubicBezTo>
                  <a:pt x="3002407" y="1751961"/>
                  <a:pt x="3000678" y="1751384"/>
                  <a:pt x="2999237" y="1751096"/>
                </a:cubicBezTo>
                <a:cubicBezTo>
                  <a:pt x="2994627" y="1747350"/>
                  <a:pt x="2988576" y="1750232"/>
                  <a:pt x="2982525" y="1748503"/>
                </a:cubicBezTo>
                <a:cubicBezTo>
                  <a:pt x="2986559" y="1745334"/>
                  <a:pt x="2990593" y="1745045"/>
                  <a:pt x="2994627" y="1744469"/>
                </a:cubicBezTo>
                <a:cubicBezTo>
                  <a:pt x="3012780" y="1744469"/>
                  <a:pt x="3026898" y="1735249"/>
                  <a:pt x="3041305" y="1724588"/>
                </a:cubicBezTo>
                <a:cubicBezTo>
                  <a:pt x="3034678" y="1720554"/>
                  <a:pt x="3028627" y="1723147"/>
                  <a:pt x="3023153" y="1722859"/>
                </a:cubicBezTo>
                <a:cubicBezTo>
                  <a:pt x="3018831" y="1725452"/>
                  <a:pt x="3014797" y="1727469"/>
                  <a:pt x="3009034" y="1725452"/>
                </a:cubicBezTo>
                <a:cubicBezTo>
                  <a:pt x="3011339" y="1721418"/>
                  <a:pt x="3015373" y="1722571"/>
                  <a:pt x="3017966" y="1720554"/>
                </a:cubicBezTo>
                <a:cubicBezTo>
                  <a:pt x="3021712" y="1715943"/>
                  <a:pt x="3028915" y="1715655"/>
                  <a:pt x="3033814" y="1706147"/>
                </a:cubicBezTo>
                <a:cubicBezTo>
                  <a:pt x="2972729" y="1723435"/>
                  <a:pt x="2914525" y="1739859"/>
                  <a:pt x="2856321" y="1756283"/>
                </a:cubicBezTo>
                <a:cubicBezTo>
                  <a:pt x="2855745" y="1758300"/>
                  <a:pt x="2857185" y="1761469"/>
                  <a:pt x="2854592" y="1762334"/>
                </a:cubicBezTo>
                <a:cubicBezTo>
                  <a:pt x="2851423" y="1763486"/>
                  <a:pt x="2853728" y="1758588"/>
                  <a:pt x="2851135" y="1758300"/>
                </a:cubicBezTo>
                <a:cubicBezTo>
                  <a:pt x="2841050" y="1759452"/>
                  <a:pt x="2832117" y="1764351"/>
                  <a:pt x="2822897" y="1768096"/>
                </a:cubicBezTo>
                <a:cubicBezTo>
                  <a:pt x="2822609" y="1768961"/>
                  <a:pt x="2822609" y="1769825"/>
                  <a:pt x="2822321" y="1770690"/>
                </a:cubicBezTo>
                <a:cubicBezTo>
                  <a:pt x="2822609" y="1771266"/>
                  <a:pt x="2822609" y="1771842"/>
                  <a:pt x="2822609" y="1772707"/>
                </a:cubicBezTo>
                <a:cubicBezTo>
                  <a:pt x="2825779" y="1772418"/>
                  <a:pt x="2828948" y="1772418"/>
                  <a:pt x="2832117" y="1772130"/>
                </a:cubicBezTo>
                <a:cubicBezTo>
                  <a:pt x="2838168" y="1768673"/>
                  <a:pt x="2845084" y="1770690"/>
                  <a:pt x="2852575" y="1767520"/>
                </a:cubicBezTo>
                <a:cubicBezTo>
                  <a:pt x="2847677" y="1780486"/>
                  <a:pt x="2838745" y="1773283"/>
                  <a:pt x="2832117" y="1775012"/>
                </a:cubicBezTo>
                <a:cubicBezTo>
                  <a:pt x="2829812" y="1775588"/>
                  <a:pt x="2827219" y="1776452"/>
                  <a:pt x="2824914" y="1777317"/>
                </a:cubicBezTo>
                <a:cubicBezTo>
                  <a:pt x="2829236" y="1790283"/>
                  <a:pt x="2814253" y="1791147"/>
                  <a:pt x="2810795" y="1799215"/>
                </a:cubicBezTo>
                <a:cubicBezTo>
                  <a:pt x="2811660" y="1799791"/>
                  <a:pt x="2811948" y="1800368"/>
                  <a:pt x="2812524" y="1800656"/>
                </a:cubicBezTo>
                <a:cubicBezTo>
                  <a:pt x="2817134" y="1802385"/>
                  <a:pt x="2824914" y="1797774"/>
                  <a:pt x="2826067" y="1801520"/>
                </a:cubicBezTo>
                <a:cubicBezTo>
                  <a:pt x="2828084" y="1808147"/>
                  <a:pt x="2817711" y="1805554"/>
                  <a:pt x="2815982" y="1809876"/>
                </a:cubicBezTo>
                <a:cubicBezTo>
                  <a:pt x="2814253" y="1814198"/>
                  <a:pt x="2808490" y="1813046"/>
                  <a:pt x="2807914" y="1817656"/>
                </a:cubicBezTo>
                <a:cubicBezTo>
                  <a:pt x="2810219" y="1820825"/>
                  <a:pt x="2813100" y="1816503"/>
                  <a:pt x="2815405" y="1817944"/>
                </a:cubicBezTo>
                <a:cubicBezTo>
                  <a:pt x="2815405" y="1818809"/>
                  <a:pt x="2815117" y="1819385"/>
                  <a:pt x="2815117" y="1820249"/>
                </a:cubicBezTo>
                <a:cubicBezTo>
                  <a:pt x="2812524" y="1823995"/>
                  <a:pt x="2808778" y="1822266"/>
                  <a:pt x="2805321" y="1822266"/>
                </a:cubicBezTo>
                <a:cubicBezTo>
                  <a:pt x="2774202" y="1830622"/>
                  <a:pt x="2744524" y="1842436"/>
                  <a:pt x="2714846" y="1854538"/>
                </a:cubicBezTo>
                <a:cubicBezTo>
                  <a:pt x="2692371" y="1863758"/>
                  <a:pt x="2669896" y="1872978"/>
                  <a:pt x="2644252" y="1874131"/>
                </a:cubicBezTo>
                <a:cubicBezTo>
                  <a:pt x="2626675" y="1874707"/>
                  <a:pt x="2608235" y="1880758"/>
                  <a:pt x="2591523" y="1888250"/>
                </a:cubicBezTo>
                <a:cubicBezTo>
                  <a:pt x="2582591" y="1891995"/>
                  <a:pt x="2573658" y="1896317"/>
                  <a:pt x="2564726" y="1900351"/>
                </a:cubicBezTo>
                <a:cubicBezTo>
                  <a:pt x="2562709" y="1901504"/>
                  <a:pt x="2558963" y="1902368"/>
                  <a:pt x="2562709" y="1905826"/>
                </a:cubicBezTo>
                <a:cubicBezTo>
                  <a:pt x="2565590" y="1906690"/>
                  <a:pt x="2566743" y="1910724"/>
                  <a:pt x="2570489" y="1910436"/>
                </a:cubicBezTo>
                <a:cubicBezTo>
                  <a:pt x="2573082" y="1911301"/>
                  <a:pt x="2577404" y="1907555"/>
                  <a:pt x="2578268" y="1911877"/>
                </a:cubicBezTo>
                <a:cubicBezTo>
                  <a:pt x="2578845" y="1915335"/>
                  <a:pt x="2574811" y="1917640"/>
                  <a:pt x="2571641" y="1919080"/>
                </a:cubicBezTo>
                <a:cubicBezTo>
                  <a:pt x="2563574" y="1922826"/>
                  <a:pt x="2553777" y="1920233"/>
                  <a:pt x="2546573" y="1926860"/>
                </a:cubicBezTo>
                <a:cubicBezTo>
                  <a:pt x="2546861" y="1928301"/>
                  <a:pt x="2546861" y="1929741"/>
                  <a:pt x="2547150" y="1931182"/>
                </a:cubicBezTo>
                <a:cubicBezTo>
                  <a:pt x="2542828" y="1940402"/>
                  <a:pt x="2533031" y="1936657"/>
                  <a:pt x="2526116" y="1939826"/>
                </a:cubicBezTo>
                <a:cubicBezTo>
                  <a:pt x="2524387" y="1940114"/>
                  <a:pt x="2522658" y="1940691"/>
                  <a:pt x="2520929" y="1940979"/>
                </a:cubicBezTo>
                <a:cubicBezTo>
                  <a:pt x="2514014" y="1941267"/>
                  <a:pt x="2508251" y="1942419"/>
                  <a:pt x="2506234" y="1950199"/>
                </a:cubicBezTo>
                <a:cubicBezTo>
                  <a:pt x="2505658" y="1952792"/>
                  <a:pt x="2504217" y="1956250"/>
                  <a:pt x="2500759" y="1953945"/>
                </a:cubicBezTo>
                <a:cubicBezTo>
                  <a:pt x="2497590" y="1951928"/>
                  <a:pt x="2496149" y="1948470"/>
                  <a:pt x="2499319" y="1944724"/>
                </a:cubicBezTo>
                <a:cubicBezTo>
                  <a:pt x="2503353" y="1939826"/>
                  <a:pt x="2508251" y="1938097"/>
                  <a:pt x="2514014" y="1938674"/>
                </a:cubicBezTo>
                <a:cubicBezTo>
                  <a:pt x="2515166" y="1932623"/>
                  <a:pt x="2518336" y="1928013"/>
                  <a:pt x="2523234" y="1924267"/>
                </a:cubicBezTo>
                <a:cubicBezTo>
                  <a:pt x="2522658" y="1923402"/>
                  <a:pt x="2521794" y="1922826"/>
                  <a:pt x="2520929" y="1921962"/>
                </a:cubicBezTo>
                <a:cubicBezTo>
                  <a:pt x="2519200" y="1921673"/>
                  <a:pt x="2517183" y="1921385"/>
                  <a:pt x="2515455" y="1921097"/>
                </a:cubicBezTo>
                <a:cubicBezTo>
                  <a:pt x="2517472" y="1918504"/>
                  <a:pt x="2520353" y="1917640"/>
                  <a:pt x="2523522" y="1917640"/>
                </a:cubicBezTo>
                <a:cubicBezTo>
                  <a:pt x="2524387" y="1917063"/>
                  <a:pt x="2525251" y="1916775"/>
                  <a:pt x="2526116" y="1916199"/>
                </a:cubicBezTo>
                <a:cubicBezTo>
                  <a:pt x="2524963" y="1915623"/>
                  <a:pt x="2524099" y="1915046"/>
                  <a:pt x="2522946" y="1914470"/>
                </a:cubicBezTo>
                <a:cubicBezTo>
                  <a:pt x="2515743" y="1914470"/>
                  <a:pt x="2508539" y="1911013"/>
                  <a:pt x="2502488" y="1919080"/>
                </a:cubicBezTo>
                <a:cubicBezTo>
                  <a:pt x="2499895" y="1922538"/>
                  <a:pt x="2493268" y="1923402"/>
                  <a:pt x="2488081" y="1921962"/>
                </a:cubicBezTo>
                <a:cubicBezTo>
                  <a:pt x="2478861" y="1925996"/>
                  <a:pt x="2469929" y="1930030"/>
                  <a:pt x="2460708" y="1934064"/>
                </a:cubicBezTo>
                <a:cubicBezTo>
                  <a:pt x="2455522" y="1936080"/>
                  <a:pt x="2450335" y="1936945"/>
                  <a:pt x="2444861" y="1936369"/>
                </a:cubicBezTo>
                <a:cubicBezTo>
                  <a:pt x="2442556" y="1936369"/>
                  <a:pt x="2440251" y="1936657"/>
                  <a:pt x="2437946" y="1936657"/>
                </a:cubicBezTo>
                <a:cubicBezTo>
                  <a:pt x="2437946" y="1936945"/>
                  <a:pt x="2437657" y="1936945"/>
                  <a:pt x="2437657" y="1936945"/>
                </a:cubicBezTo>
                <a:cubicBezTo>
                  <a:pt x="2430742" y="1940979"/>
                  <a:pt x="2422674" y="1942996"/>
                  <a:pt x="2416623" y="1948470"/>
                </a:cubicBezTo>
                <a:cubicBezTo>
                  <a:pt x="2418640" y="1952216"/>
                  <a:pt x="2417776" y="1954233"/>
                  <a:pt x="2413742" y="1955674"/>
                </a:cubicBezTo>
                <a:cubicBezTo>
                  <a:pt x="2406827" y="1957979"/>
                  <a:pt x="2400776" y="1963165"/>
                  <a:pt x="2392996" y="1962877"/>
                </a:cubicBezTo>
                <a:cubicBezTo>
                  <a:pt x="2382335" y="1968064"/>
                  <a:pt x="2371962" y="1973826"/>
                  <a:pt x="2360148" y="1975843"/>
                </a:cubicBezTo>
                <a:cubicBezTo>
                  <a:pt x="2356115" y="1976420"/>
                  <a:pt x="2352657" y="1978437"/>
                  <a:pt x="2350352" y="1981894"/>
                </a:cubicBezTo>
                <a:cubicBezTo>
                  <a:pt x="2350352" y="1973826"/>
                  <a:pt x="2199656" y="2009844"/>
                  <a:pt x="2200809" y="2012149"/>
                </a:cubicBezTo>
                <a:cubicBezTo>
                  <a:pt x="2203402" y="2013877"/>
                  <a:pt x="2205131" y="2016183"/>
                  <a:pt x="2205707" y="2019352"/>
                </a:cubicBezTo>
                <a:cubicBezTo>
                  <a:pt x="2199080" y="2020216"/>
                  <a:pt x="2192741" y="2022810"/>
                  <a:pt x="2186114" y="2022233"/>
                </a:cubicBezTo>
                <a:cubicBezTo>
                  <a:pt x="2171995" y="2030878"/>
                  <a:pt x="2158452" y="2040386"/>
                  <a:pt x="2140876" y="2038945"/>
                </a:cubicBezTo>
                <a:cubicBezTo>
                  <a:pt x="2137706" y="2039810"/>
                  <a:pt x="2134825" y="2040674"/>
                  <a:pt x="2131656" y="2041539"/>
                </a:cubicBezTo>
                <a:cubicBezTo>
                  <a:pt x="2124164" y="2048742"/>
                  <a:pt x="2114655" y="2049607"/>
                  <a:pt x="2105147" y="2050759"/>
                </a:cubicBezTo>
                <a:cubicBezTo>
                  <a:pt x="2086994" y="2056810"/>
                  <a:pt x="2069418" y="2063725"/>
                  <a:pt x="2050689" y="2067471"/>
                </a:cubicBezTo>
                <a:cubicBezTo>
                  <a:pt x="2045791" y="2070641"/>
                  <a:pt x="2040316" y="2072081"/>
                  <a:pt x="2034553" y="2072658"/>
                </a:cubicBezTo>
                <a:cubicBezTo>
                  <a:pt x="2029367" y="2076115"/>
                  <a:pt x="2023604" y="2077268"/>
                  <a:pt x="2017553" y="2077268"/>
                </a:cubicBezTo>
                <a:cubicBezTo>
                  <a:pt x="2009485" y="2082742"/>
                  <a:pt x="1999977" y="2081014"/>
                  <a:pt x="1991044" y="2081590"/>
                </a:cubicBezTo>
                <a:cubicBezTo>
                  <a:pt x="1959637" y="2089081"/>
                  <a:pt x="1929959" y="2102048"/>
                  <a:pt x="1898264" y="2107522"/>
                </a:cubicBezTo>
                <a:cubicBezTo>
                  <a:pt x="1894807" y="2108098"/>
                  <a:pt x="1891349" y="2109251"/>
                  <a:pt x="1888179" y="2110404"/>
                </a:cubicBezTo>
                <a:cubicBezTo>
                  <a:pt x="1862823" y="2119624"/>
                  <a:pt x="1836603" y="2125099"/>
                  <a:pt x="1810382" y="2131438"/>
                </a:cubicBezTo>
                <a:cubicBezTo>
                  <a:pt x="1803179" y="2134319"/>
                  <a:pt x="1795687" y="2137489"/>
                  <a:pt x="1788484" y="2140370"/>
                </a:cubicBezTo>
                <a:cubicBezTo>
                  <a:pt x="1788772" y="2141234"/>
                  <a:pt x="1788772" y="2142387"/>
                  <a:pt x="1789060" y="2143251"/>
                </a:cubicBezTo>
                <a:cubicBezTo>
                  <a:pt x="1788484" y="2149590"/>
                  <a:pt x="1785603" y="2149590"/>
                  <a:pt x="1781569" y="2145845"/>
                </a:cubicBezTo>
                <a:cubicBezTo>
                  <a:pt x="1778975" y="2145556"/>
                  <a:pt x="1776670" y="2145556"/>
                  <a:pt x="1774077" y="2145268"/>
                </a:cubicBezTo>
                <a:cubicBezTo>
                  <a:pt x="1766874" y="2151607"/>
                  <a:pt x="1757365" y="2152183"/>
                  <a:pt x="1748721" y="2155065"/>
                </a:cubicBezTo>
                <a:cubicBezTo>
                  <a:pt x="1748721" y="2155065"/>
                  <a:pt x="1749009" y="2155353"/>
                  <a:pt x="1749009" y="2155353"/>
                </a:cubicBezTo>
                <a:cubicBezTo>
                  <a:pt x="1746992" y="2156505"/>
                  <a:pt x="1744687" y="2157946"/>
                  <a:pt x="1742670" y="2159387"/>
                </a:cubicBezTo>
                <a:cubicBezTo>
                  <a:pt x="1743534" y="2161404"/>
                  <a:pt x="1742958" y="2163421"/>
                  <a:pt x="1740077" y="2163997"/>
                </a:cubicBezTo>
                <a:cubicBezTo>
                  <a:pt x="1738060" y="2164573"/>
                  <a:pt x="1737195" y="2163709"/>
                  <a:pt x="1736619" y="2162268"/>
                </a:cubicBezTo>
                <a:cubicBezTo>
                  <a:pt x="1730856" y="2164573"/>
                  <a:pt x="1725094" y="2166879"/>
                  <a:pt x="1718466" y="2166879"/>
                </a:cubicBezTo>
                <a:cubicBezTo>
                  <a:pt x="1700026" y="2172929"/>
                  <a:pt x="1680721" y="2174658"/>
                  <a:pt x="1661415" y="2176963"/>
                </a:cubicBezTo>
                <a:cubicBezTo>
                  <a:pt x="1648449" y="2178116"/>
                  <a:pt x="1636059" y="2182726"/>
                  <a:pt x="1623093" y="2184743"/>
                </a:cubicBezTo>
                <a:cubicBezTo>
                  <a:pt x="1606957" y="2187048"/>
                  <a:pt x="1590245" y="2186760"/>
                  <a:pt x="1574110" y="2190794"/>
                </a:cubicBezTo>
                <a:lnTo>
                  <a:pt x="1574686" y="2190794"/>
                </a:lnTo>
                <a:lnTo>
                  <a:pt x="1571516" y="2191658"/>
                </a:lnTo>
                <a:cubicBezTo>
                  <a:pt x="1570364" y="2191658"/>
                  <a:pt x="1569500" y="2191947"/>
                  <a:pt x="1568635" y="2192235"/>
                </a:cubicBezTo>
                <a:cubicBezTo>
                  <a:pt x="1568347" y="2192523"/>
                  <a:pt x="1568347" y="2192811"/>
                  <a:pt x="1568347" y="2193099"/>
                </a:cubicBezTo>
                <a:cubicBezTo>
                  <a:pt x="1570940" y="2192235"/>
                  <a:pt x="1573822" y="2191658"/>
                  <a:pt x="1576703" y="2190794"/>
                </a:cubicBezTo>
                <a:lnTo>
                  <a:pt x="1587364" y="2191370"/>
                </a:lnTo>
                <a:lnTo>
                  <a:pt x="1587076" y="2195404"/>
                </a:lnTo>
                <a:cubicBezTo>
                  <a:pt x="1578720" y="2197709"/>
                  <a:pt x="1570364" y="2200302"/>
                  <a:pt x="1562008" y="2202896"/>
                </a:cubicBezTo>
                <a:cubicBezTo>
                  <a:pt x="1562008" y="2203472"/>
                  <a:pt x="1562008" y="2204336"/>
                  <a:pt x="1562008" y="2205201"/>
                </a:cubicBezTo>
                <a:cubicBezTo>
                  <a:pt x="1570652" y="2207794"/>
                  <a:pt x="1578720" y="2204336"/>
                  <a:pt x="1586788" y="2202319"/>
                </a:cubicBezTo>
                <a:lnTo>
                  <a:pt x="1586500" y="2208947"/>
                </a:lnTo>
                <a:cubicBezTo>
                  <a:pt x="1576127" y="2210964"/>
                  <a:pt x="1566042" y="2212981"/>
                  <a:pt x="1556821" y="2218743"/>
                </a:cubicBezTo>
                <a:cubicBezTo>
                  <a:pt x="1553076" y="2221048"/>
                  <a:pt x="1551923" y="2215862"/>
                  <a:pt x="1549330" y="2214421"/>
                </a:cubicBezTo>
                <a:cubicBezTo>
                  <a:pt x="1544143" y="2217014"/>
                  <a:pt x="1542127" y="2213557"/>
                  <a:pt x="1540398" y="2209523"/>
                </a:cubicBezTo>
                <a:cubicBezTo>
                  <a:pt x="1530025" y="2211540"/>
                  <a:pt x="1519940" y="2213557"/>
                  <a:pt x="1509855" y="2215574"/>
                </a:cubicBezTo>
                <a:cubicBezTo>
                  <a:pt x="1505245" y="2217303"/>
                  <a:pt x="1500635" y="2219320"/>
                  <a:pt x="1496601" y="2222489"/>
                </a:cubicBezTo>
                <a:cubicBezTo>
                  <a:pt x="1491991" y="2225658"/>
                  <a:pt x="1487380" y="2226523"/>
                  <a:pt x="1481329" y="2223642"/>
                </a:cubicBezTo>
                <a:cubicBezTo>
                  <a:pt x="1480753" y="2223353"/>
                  <a:pt x="1479889" y="2223065"/>
                  <a:pt x="1479024" y="2222777"/>
                </a:cubicBezTo>
                <a:cubicBezTo>
                  <a:pt x="1468651" y="2225658"/>
                  <a:pt x="1458278" y="2228540"/>
                  <a:pt x="1447329" y="2228540"/>
                </a:cubicBezTo>
                <a:cubicBezTo>
                  <a:pt x="1440702" y="2231133"/>
                  <a:pt x="1435227" y="2234591"/>
                  <a:pt x="1432634" y="2238049"/>
                </a:cubicBezTo>
                <a:cubicBezTo>
                  <a:pt x="1429177" y="2242371"/>
                  <a:pt x="1424566" y="2242371"/>
                  <a:pt x="1419956" y="2242659"/>
                </a:cubicBezTo>
                <a:cubicBezTo>
                  <a:pt x="1412753" y="2243235"/>
                  <a:pt x="1405837" y="2243235"/>
                  <a:pt x="1398634" y="2243235"/>
                </a:cubicBezTo>
                <a:cubicBezTo>
                  <a:pt x="1395465" y="2246404"/>
                  <a:pt x="1391719" y="2245828"/>
                  <a:pt x="1387685" y="2245540"/>
                </a:cubicBezTo>
                <a:cubicBezTo>
                  <a:pt x="1387973" y="2244964"/>
                  <a:pt x="1388261" y="2244387"/>
                  <a:pt x="1388549" y="2243811"/>
                </a:cubicBezTo>
                <a:cubicBezTo>
                  <a:pt x="1385956" y="2244387"/>
                  <a:pt x="1383363" y="2244676"/>
                  <a:pt x="1381058" y="2245252"/>
                </a:cubicBezTo>
                <a:cubicBezTo>
                  <a:pt x="1380481" y="2245540"/>
                  <a:pt x="1379905" y="2245540"/>
                  <a:pt x="1379329" y="2245828"/>
                </a:cubicBezTo>
                <a:cubicBezTo>
                  <a:pt x="1372414" y="2254760"/>
                  <a:pt x="1362905" y="2253320"/>
                  <a:pt x="1353685" y="2252455"/>
                </a:cubicBezTo>
                <a:cubicBezTo>
                  <a:pt x="1360312" y="2248133"/>
                  <a:pt x="1367515" y="2246404"/>
                  <a:pt x="1375295" y="2245540"/>
                </a:cubicBezTo>
                <a:cubicBezTo>
                  <a:pt x="1374719" y="2245252"/>
                  <a:pt x="1374142" y="2244676"/>
                  <a:pt x="1373854" y="2243811"/>
                </a:cubicBezTo>
                <a:cubicBezTo>
                  <a:pt x="1371549" y="2238913"/>
                  <a:pt x="1377888" y="2240354"/>
                  <a:pt x="1378753" y="2237760"/>
                </a:cubicBezTo>
                <a:cubicBezTo>
                  <a:pt x="1378176" y="2236896"/>
                  <a:pt x="1377312" y="2236032"/>
                  <a:pt x="1376447" y="2235167"/>
                </a:cubicBezTo>
                <a:cubicBezTo>
                  <a:pt x="1372702" y="2236032"/>
                  <a:pt x="1368956" y="2236896"/>
                  <a:pt x="1365210" y="2237760"/>
                </a:cubicBezTo>
                <a:cubicBezTo>
                  <a:pt x="1361752" y="2238625"/>
                  <a:pt x="1358295" y="2239777"/>
                  <a:pt x="1355125" y="2240930"/>
                </a:cubicBezTo>
                <a:cubicBezTo>
                  <a:pt x="1355125" y="2242082"/>
                  <a:pt x="1354837" y="2243235"/>
                  <a:pt x="1354837" y="2244387"/>
                </a:cubicBezTo>
                <a:cubicBezTo>
                  <a:pt x="1346769" y="2255337"/>
                  <a:pt x="1333515" y="2255049"/>
                  <a:pt x="1322566" y="2258794"/>
                </a:cubicBezTo>
                <a:cubicBezTo>
                  <a:pt x="1310464" y="2263116"/>
                  <a:pt x="1297498" y="2264845"/>
                  <a:pt x="1284820" y="2267438"/>
                </a:cubicBezTo>
                <a:cubicBezTo>
                  <a:pt x="1281362" y="2268303"/>
                  <a:pt x="1277616" y="2267438"/>
                  <a:pt x="1274735" y="2270032"/>
                </a:cubicBezTo>
                <a:cubicBezTo>
                  <a:pt x="1269260" y="2274642"/>
                  <a:pt x="1263498" y="2277811"/>
                  <a:pt x="1257447" y="2279828"/>
                </a:cubicBezTo>
                <a:cubicBezTo>
                  <a:pt x="1258887" y="2279252"/>
                  <a:pt x="1260904" y="2278964"/>
                  <a:pt x="1262921" y="2278964"/>
                </a:cubicBezTo>
                <a:cubicBezTo>
                  <a:pt x="1260328" y="2285015"/>
                  <a:pt x="1255718" y="2286167"/>
                  <a:pt x="1251108" y="2286744"/>
                </a:cubicBezTo>
                <a:cubicBezTo>
                  <a:pt x="1248803" y="2288761"/>
                  <a:pt x="1244769" y="2290489"/>
                  <a:pt x="1243328" y="2287608"/>
                </a:cubicBezTo>
                <a:cubicBezTo>
                  <a:pt x="1241887" y="2284439"/>
                  <a:pt x="1245921" y="2283862"/>
                  <a:pt x="1248514" y="2283862"/>
                </a:cubicBezTo>
                <a:cubicBezTo>
                  <a:pt x="1251108" y="2282710"/>
                  <a:pt x="1253413" y="2281269"/>
                  <a:pt x="1256294" y="2280117"/>
                </a:cubicBezTo>
                <a:cubicBezTo>
                  <a:pt x="1244192" y="2283862"/>
                  <a:pt x="1230938" y="2283574"/>
                  <a:pt x="1217972" y="2283286"/>
                </a:cubicBezTo>
                <a:cubicBezTo>
                  <a:pt x="1215955" y="2283286"/>
                  <a:pt x="1214226" y="2283286"/>
                  <a:pt x="1212497" y="2283286"/>
                </a:cubicBezTo>
                <a:cubicBezTo>
                  <a:pt x="1207311" y="2285303"/>
                  <a:pt x="1203277" y="2289049"/>
                  <a:pt x="1198955" y="2292795"/>
                </a:cubicBezTo>
                <a:cubicBezTo>
                  <a:pt x="1203853" y="2292506"/>
                  <a:pt x="1208752" y="2292795"/>
                  <a:pt x="1212785" y="2291066"/>
                </a:cubicBezTo>
                <a:cubicBezTo>
                  <a:pt x="1217972" y="2286744"/>
                  <a:pt x="1224023" y="2289337"/>
                  <a:pt x="1230362" y="2289049"/>
                </a:cubicBezTo>
                <a:cubicBezTo>
                  <a:pt x="1227480" y="2296828"/>
                  <a:pt x="1222870" y="2296540"/>
                  <a:pt x="1217396" y="2293371"/>
                </a:cubicBezTo>
                <a:cubicBezTo>
                  <a:pt x="1212209" y="2293371"/>
                  <a:pt x="1207311" y="2295100"/>
                  <a:pt x="1202989" y="2297981"/>
                </a:cubicBezTo>
                <a:cubicBezTo>
                  <a:pt x="1205582" y="2302015"/>
                  <a:pt x="1206158" y="2305473"/>
                  <a:pt x="1200972" y="2307778"/>
                </a:cubicBezTo>
                <a:cubicBezTo>
                  <a:pt x="1196938" y="2311524"/>
                  <a:pt x="1191751" y="2312100"/>
                  <a:pt x="1186853" y="2312964"/>
                </a:cubicBezTo>
                <a:cubicBezTo>
                  <a:pt x="1181667" y="2315557"/>
                  <a:pt x="1179361" y="2313540"/>
                  <a:pt x="1181090" y="2308066"/>
                </a:cubicBezTo>
                <a:cubicBezTo>
                  <a:pt x="1181955" y="2305184"/>
                  <a:pt x="1184548" y="2302879"/>
                  <a:pt x="1186565" y="2300574"/>
                </a:cubicBezTo>
                <a:cubicBezTo>
                  <a:pt x="1185701" y="2300862"/>
                  <a:pt x="1184548" y="2301150"/>
                  <a:pt x="1183684" y="2301150"/>
                </a:cubicBezTo>
                <a:cubicBezTo>
                  <a:pt x="1187429" y="2294811"/>
                  <a:pt x="1185701" y="2293371"/>
                  <a:pt x="1180802" y="2293947"/>
                </a:cubicBezTo>
                <a:cubicBezTo>
                  <a:pt x="1159768" y="2304032"/>
                  <a:pt x="1138158" y="2311235"/>
                  <a:pt x="1115971" y="2316998"/>
                </a:cubicBezTo>
                <a:cubicBezTo>
                  <a:pt x="1096090" y="2322184"/>
                  <a:pt x="1076496" y="2327659"/>
                  <a:pt x="1056903" y="2333422"/>
                </a:cubicBezTo>
                <a:cubicBezTo>
                  <a:pt x="1055174" y="2333998"/>
                  <a:pt x="1053734" y="2333998"/>
                  <a:pt x="1053445" y="2336015"/>
                </a:cubicBezTo>
                <a:cubicBezTo>
                  <a:pt x="1051429" y="2336015"/>
                  <a:pt x="1049412" y="2336015"/>
                  <a:pt x="1047395" y="2336015"/>
                </a:cubicBezTo>
                <a:cubicBezTo>
                  <a:pt x="1046530" y="2336880"/>
                  <a:pt x="1045666" y="2337168"/>
                  <a:pt x="1043649" y="2336015"/>
                </a:cubicBezTo>
                <a:cubicBezTo>
                  <a:pt x="1037310" y="2336015"/>
                  <a:pt x="1031259" y="2336015"/>
                  <a:pt x="1024920" y="2336015"/>
                </a:cubicBezTo>
                <a:cubicBezTo>
                  <a:pt x="1021174" y="2336015"/>
                  <a:pt x="1017140" y="2336015"/>
                  <a:pt x="1013106" y="2336015"/>
                </a:cubicBezTo>
                <a:cubicBezTo>
                  <a:pt x="993513" y="2341202"/>
                  <a:pt x="974208" y="2346676"/>
                  <a:pt x="954902" y="2351575"/>
                </a:cubicBezTo>
                <a:cubicBezTo>
                  <a:pt x="942801" y="2354744"/>
                  <a:pt x="935309" y="2361371"/>
                  <a:pt x="927529" y="2369151"/>
                </a:cubicBezTo>
                <a:cubicBezTo>
                  <a:pt x="924936" y="2371744"/>
                  <a:pt x="921767" y="2372897"/>
                  <a:pt x="918309" y="2374049"/>
                </a:cubicBezTo>
                <a:cubicBezTo>
                  <a:pt x="916580" y="2374626"/>
                  <a:pt x="913987" y="2375490"/>
                  <a:pt x="913123" y="2373473"/>
                </a:cubicBezTo>
                <a:cubicBezTo>
                  <a:pt x="911682" y="2370592"/>
                  <a:pt x="915428" y="2369727"/>
                  <a:pt x="916292" y="2367710"/>
                </a:cubicBezTo>
                <a:cubicBezTo>
                  <a:pt x="916292" y="2365405"/>
                  <a:pt x="916580" y="2363100"/>
                  <a:pt x="913699" y="2362236"/>
                </a:cubicBezTo>
                <a:cubicBezTo>
                  <a:pt x="901885" y="2361083"/>
                  <a:pt x="893241" y="2370015"/>
                  <a:pt x="882580" y="2372897"/>
                </a:cubicBezTo>
                <a:cubicBezTo>
                  <a:pt x="877105" y="2374337"/>
                  <a:pt x="873360" y="2380100"/>
                  <a:pt x="866444" y="2375490"/>
                </a:cubicBezTo>
                <a:cubicBezTo>
                  <a:pt x="864427" y="2374049"/>
                  <a:pt x="860393" y="2375202"/>
                  <a:pt x="857224" y="2375202"/>
                </a:cubicBezTo>
                <a:cubicBezTo>
                  <a:pt x="853190" y="2380965"/>
                  <a:pt x="846563" y="2375778"/>
                  <a:pt x="841953" y="2378371"/>
                </a:cubicBezTo>
                <a:cubicBezTo>
                  <a:pt x="838495" y="2381541"/>
                  <a:pt x="834173" y="2381829"/>
                  <a:pt x="829851" y="2382405"/>
                </a:cubicBezTo>
                <a:cubicBezTo>
                  <a:pt x="826681" y="2383846"/>
                  <a:pt x="823800" y="2385287"/>
                  <a:pt x="820342" y="2384422"/>
                </a:cubicBezTo>
                <a:cubicBezTo>
                  <a:pt x="818613" y="2386439"/>
                  <a:pt x="816020" y="2386727"/>
                  <a:pt x="813427" y="2387015"/>
                </a:cubicBezTo>
                <a:cubicBezTo>
                  <a:pt x="803054" y="2391337"/>
                  <a:pt x="791529" y="2391626"/>
                  <a:pt x="781156" y="2395948"/>
                </a:cubicBezTo>
                <a:cubicBezTo>
                  <a:pt x="787783" y="2386439"/>
                  <a:pt x="799020" y="2387015"/>
                  <a:pt x="808529" y="2384422"/>
                </a:cubicBezTo>
                <a:cubicBezTo>
                  <a:pt x="812274" y="2383558"/>
                  <a:pt x="816020" y="2381253"/>
                  <a:pt x="820342" y="2382405"/>
                </a:cubicBezTo>
                <a:cubicBezTo>
                  <a:pt x="821783" y="2379524"/>
                  <a:pt x="824376" y="2379524"/>
                  <a:pt x="826970" y="2379812"/>
                </a:cubicBezTo>
                <a:cubicBezTo>
                  <a:pt x="830715" y="2377507"/>
                  <a:pt x="834461" y="2375778"/>
                  <a:pt x="839071" y="2375778"/>
                </a:cubicBezTo>
                <a:cubicBezTo>
                  <a:pt x="843970" y="2372897"/>
                  <a:pt x="849444" y="2373761"/>
                  <a:pt x="854343" y="2372320"/>
                </a:cubicBezTo>
                <a:cubicBezTo>
                  <a:pt x="857224" y="2369727"/>
                  <a:pt x="859529" y="2365981"/>
                  <a:pt x="853190" y="2367422"/>
                </a:cubicBezTo>
                <a:cubicBezTo>
                  <a:pt x="842241" y="2370015"/>
                  <a:pt x="830715" y="2370303"/>
                  <a:pt x="820054" y="2374626"/>
                </a:cubicBezTo>
                <a:cubicBezTo>
                  <a:pt x="803919" y="2380965"/>
                  <a:pt x="787207" y="2386727"/>
                  <a:pt x="769342" y="2382405"/>
                </a:cubicBezTo>
                <a:cubicBezTo>
                  <a:pt x="767325" y="2382117"/>
                  <a:pt x="764732" y="2382982"/>
                  <a:pt x="762427" y="2383846"/>
                </a:cubicBezTo>
                <a:cubicBezTo>
                  <a:pt x="730155" y="2395660"/>
                  <a:pt x="696155" y="2400846"/>
                  <a:pt x="663884" y="2412372"/>
                </a:cubicBezTo>
                <a:cubicBezTo>
                  <a:pt x="663596" y="2411795"/>
                  <a:pt x="663019" y="2410931"/>
                  <a:pt x="662443" y="2410355"/>
                </a:cubicBezTo>
                <a:cubicBezTo>
                  <a:pt x="660138" y="2411795"/>
                  <a:pt x="657545" y="2412948"/>
                  <a:pt x="654951" y="2413524"/>
                </a:cubicBezTo>
                <a:cubicBezTo>
                  <a:pt x="644002" y="2416117"/>
                  <a:pt x="633341" y="2419575"/>
                  <a:pt x="622680" y="2423033"/>
                </a:cubicBezTo>
                <a:cubicBezTo>
                  <a:pt x="609714" y="2427355"/>
                  <a:pt x="597324" y="2434270"/>
                  <a:pt x="583205" y="2435134"/>
                </a:cubicBezTo>
                <a:cubicBezTo>
                  <a:pt x="581188" y="2435134"/>
                  <a:pt x="578883" y="2435999"/>
                  <a:pt x="577154" y="2436863"/>
                </a:cubicBezTo>
                <a:cubicBezTo>
                  <a:pt x="558137" y="2447236"/>
                  <a:pt x="536239" y="2450694"/>
                  <a:pt x="516646" y="2459914"/>
                </a:cubicBezTo>
                <a:cubicBezTo>
                  <a:pt x="516357" y="2461643"/>
                  <a:pt x="512612" y="2461067"/>
                  <a:pt x="513476" y="2463948"/>
                </a:cubicBezTo>
                <a:cubicBezTo>
                  <a:pt x="514629" y="2463660"/>
                  <a:pt x="515781" y="2463372"/>
                  <a:pt x="516934" y="2463084"/>
                </a:cubicBezTo>
                <a:cubicBezTo>
                  <a:pt x="517510" y="2464524"/>
                  <a:pt x="518086" y="2465677"/>
                  <a:pt x="518662" y="2467118"/>
                </a:cubicBezTo>
                <a:cubicBezTo>
                  <a:pt x="507137" y="2469999"/>
                  <a:pt x="495611" y="2473169"/>
                  <a:pt x="484086" y="2476626"/>
                </a:cubicBezTo>
                <a:cubicBezTo>
                  <a:pt x="459306" y="2484118"/>
                  <a:pt x="434526" y="2492474"/>
                  <a:pt x="409170" y="2498525"/>
                </a:cubicBezTo>
                <a:cubicBezTo>
                  <a:pt x="401967" y="2500254"/>
                  <a:pt x="394763" y="2502559"/>
                  <a:pt x="387848" y="2505152"/>
                </a:cubicBezTo>
                <a:cubicBezTo>
                  <a:pt x="387848" y="2504864"/>
                  <a:pt x="387848" y="2504576"/>
                  <a:pt x="387848" y="2504287"/>
                </a:cubicBezTo>
                <a:cubicBezTo>
                  <a:pt x="387272" y="2499965"/>
                  <a:pt x="384967" y="2499101"/>
                  <a:pt x="381221" y="2500542"/>
                </a:cubicBezTo>
                <a:cubicBezTo>
                  <a:pt x="376899" y="2502270"/>
                  <a:pt x="372289" y="2503711"/>
                  <a:pt x="368543" y="2506592"/>
                </a:cubicBezTo>
                <a:cubicBezTo>
                  <a:pt x="367390" y="2508033"/>
                  <a:pt x="365085" y="2509474"/>
                  <a:pt x="365950" y="2511779"/>
                </a:cubicBezTo>
                <a:cubicBezTo>
                  <a:pt x="365950" y="2512067"/>
                  <a:pt x="366238" y="2512355"/>
                  <a:pt x="366238" y="2512355"/>
                </a:cubicBezTo>
                <a:lnTo>
                  <a:pt x="359323" y="2514948"/>
                </a:lnTo>
                <a:cubicBezTo>
                  <a:pt x="358458" y="2514948"/>
                  <a:pt x="357882" y="2514948"/>
                  <a:pt x="357306" y="2514948"/>
                </a:cubicBezTo>
                <a:cubicBezTo>
                  <a:pt x="355577" y="2514948"/>
                  <a:pt x="353272" y="2513220"/>
                  <a:pt x="352695" y="2515813"/>
                </a:cubicBezTo>
                <a:cubicBezTo>
                  <a:pt x="352695" y="2516389"/>
                  <a:pt x="352695" y="2516677"/>
                  <a:pt x="352695" y="2517254"/>
                </a:cubicBezTo>
                <a:lnTo>
                  <a:pt x="342034" y="2520999"/>
                </a:lnTo>
                <a:cubicBezTo>
                  <a:pt x="340305" y="2521864"/>
                  <a:pt x="338865" y="2523016"/>
                  <a:pt x="337136" y="2524169"/>
                </a:cubicBezTo>
                <a:lnTo>
                  <a:pt x="305153" y="2537135"/>
                </a:lnTo>
                <a:cubicBezTo>
                  <a:pt x="305153" y="2536559"/>
                  <a:pt x="305441" y="2535694"/>
                  <a:pt x="305153" y="2535118"/>
                </a:cubicBezTo>
                <a:cubicBezTo>
                  <a:pt x="304865" y="2534542"/>
                  <a:pt x="303712" y="2533677"/>
                  <a:pt x="303424" y="2533965"/>
                </a:cubicBezTo>
                <a:cubicBezTo>
                  <a:pt x="298814" y="2537423"/>
                  <a:pt x="293627" y="2539440"/>
                  <a:pt x="288441" y="2541745"/>
                </a:cubicBezTo>
                <a:cubicBezTo>
                  <a:pt x="289017" y="2541169"/>
                  <a:pt x="289305" y="2540305"/>
                  <a:pt x="289305" y="2539440"/>
                </a:cubicBezTo>
                <a:cubicBezTo>
                  <a:pt x="289305" y="2539152"/>
                  <a:pt x="288441" y="2538576"/>
                  <a:pt x="288153" y="2538576"/>
                </a:cubicBezTo>
                <a:cubicBezTo>
                  <a:pt x="286136" y="2538288"/>
                  <a:pt x="285847" y="2540305"/>
                  <a:pt x="284983" y="2541457"/>
                </a:cubicBezTo>
                <a:cubicBezTo>
                  <a:pt x="282390" y="2542898"/>
                  <a:pt x="279220" y="2543186"/>
                  <a:pt x="278068" y="2547220"/>
                </a:cubicBezTo>
                <a:cubicBezTo>
                  <a:pt x="279508" y="2546356"/>
                  <a:pt x="281237" y="2545491"/>
                  <a:pt x="282966" y="2544627"/>
                </a:cubicBezTo>
                <a:cubicBezTo>
                  <a:pt x="282390" y="2544915"/>
                  <a:pt x="281525" y="2545203"/>
                  <a:pt x="280949" y="2545779"/>
                </a:cubicBezTo>
                <a:cubicBezTo>
                  <a:pt x="281814" y="2545779"/>
                  <a:pt x="282966" y="2545491"/>
                  <a:pt x="283831" y="2545491"/>
                </a:cubicBezTo>
                <a:lnTo>
                  <a:pt x="277780" y="2547796"/>
                </a:lnTo>
                <a:cubicBezTo>
                  <a:pt x="277780" y="2547796"/>
                  <a:pt x="277492" y="2547796"/>
                  <a:pt x="277492" y="2547796"/>
                </a:cubicBezTo>
                <a:cubicBezTo>
                  <a:pt x="273746" y="2545779"/>
                  <a:pt x="270000" y="2546644"/>
                  <a:pt x="267119" y="2549237"/>
                </a:cubicBezTo>
                <a:cubicBezTo>
                  <a:pt x="265390" y="2550389"/>
                  <a:pt x="265678" y="2551254"/>
                  <a:pt x="266542" y="2552118"/>
                </a:cubicBezTo>
                <a:lnTo>
                  <a:pt x="233983" y="2565084"/>
                </a:lnTo>
                <a:cubicBezTo>
                  <a:pt x="236576" y="2562779"/>
                  <a:pt x="240034" y="2561050"/>
                  <a:pt x="239169" y="2557305"/>
                </a:cubicBezTo>
                <a:cubicBezTo>
                  <a:pt x="240898" y="2556440"/>
                  <a:pt x="242339" y="2555864"/>
                  <a:pt x="244068" y="2555288"/>
                </a:cubicBezTo>
                <a:cubicBezTo>
                  <a:pt x="245796" y="2555000"/>
                  <a:pt x="248101" y="2554711"/>
                  <a:pt x="247237" y="2552406"/>
                </a:cubicBezTo>
                <a:cubicBezTo>
                  <a:pt x="246373" y="2550389"/>
                  <a:pt x="244932" y="2552118"/>
                  <a:pt x="243779" y="2552983"/>
                </a:cubicBezTo>
                <a:cubicBezTo>
                  <a:pt x="242051" y="2553847"/>
                  <a:pt x="240322" y="2554711"/>
                  <a:pt x="238593" y="2555576"/>
                </a:cubicBezTo>
                <a:cubicBezTo>
                  <a:pt x="238305" y="2555000"/>
                  <a:pt x="238017" y="2554711"/>
                  <a:pt x="237729" y="2554135"/>
                </a:cubicBezTo>
                <a:cubicBezTo>
                  <a:pt x="237440" y="2552983"/>
                  <a:pt x="236576" y="2552118"/>
                  <a:pt x="235135" y="2552694"/>
                </a:cubicBezTo>
                <a:cubicBezTo>
                  <a:pt x="234271" y="2554135"/>
                  <a:pt x="233406" y="2555864"/>
                  <a:pt x="232254" y="2556440"/>
                </a:cubicBezTo>
                <a:cubicBezTo>
                  <a:pt x="225051" y="2560186"/>
                  <a:pt x="217847" y="2563356"/>
                  <a:pt x="210067" y="2565949"/>
                </a:cubicBezTo>
                <a:cubicBezTo>
                  <a:pt x="198830" y="2569983"/>
                  <a:pt x="184711" y="2568542"/>
                  <a:pt x="178084" y="2582373"/>
                </a:cubicBezTo>
                <a:cubicBezTo>
                  <a:pt x="178372" y="2582373"/>
                  <a:pt x="178660" y="2582661"/>
                  <a:pt x="178949" y="2582949"/>
                </a:cubicBezTo>
                <a:cubicBezTo>
                  <a:pt x="176932" y="2583525"/>
                  <a:pt x="174915" y="2584101"/>
                  <a:pt x="172898" y="2584678"/>
                </a:cubicBezTo>
                <a:cubicBezTo>
                  <a:pt x="170881" y="2585254"/>
                  <a:pt x="169152" y="2586118"/>
                  <a:pt x="167135" y="2586695"/>
                </a:cubicBezTo>
                <a:cubicBezTo>
                  <a:pt x="167135" y="2585542"/>
                  <a:pt x="167135" y="2584390"/>
                  <a:pt x="167135" y="2582949"/>
                </a:cubicBezTo>
                <a:cubicBezTo>
                  <a:pt x="168864" y="2581508"/>
                  <a:pt x="170881" y="2581220"/>
                  <a:pt x="172898" y="2581220"/>
                </a:cubicBezTo>
                <a:cubicBezTo>
                  <a:pt x="175203" y="2581220"/>
                  <a:pt x="176643" y="2580067"/>
                  <a:pt x="175779" y="2577762"/>
                </a:cubicBezTo>
                <a:cubicBezTo>
                  <a:pt x="175203" y="2576034"/>
                  <a:pt x="173186" y="2576034"/>
                  <a:pt x="172033" y="2577474"/>
                </a:cubicBezTo>
                <a:cubicBezTo>
                  <a:pt x="168864" y="2581220"/>
                  <a:pt x="163677" y="2578627"/>
                  <a:pt x="160508" y="2581508"/>
                </a:cubicBezTo>
                <a:cubicBezTo>
                  <a:pt x="151864" y="2584101"/>
                  <a:pt x="159355" y="2578915"/>
                  <a:pt x="151864" y="2584101"/>
                </a:cubicBezTo>
                <a:cubicBezTo>
                  <a:pt x="151864" y="2584101"/>
                  <a:pt x="146677" y="2585830"/>
                  <a:pt x="146677" y="2585830"/>
                </a:cubicBezTo>
                <a:cubicBezTo>
                  <a:pt x="168576" y="2584390"/>
                  <a:pt x="137457" y="2589288"/>
                  <a:pt x="138033" y="2588712"/>
                </a:cubicBezTo>
                <a:cubicBezTo>
                  <a:pt x="132847" y="2590440"/>
                  <a:pt x="119304" y="2584678"/>
                  <a:pt x="115558" y="2585830"/>
                </a:cubicBezTo>
                <a:cubicBezTo>
                  <a:pt x="113253" y="2586118"/>
                  <a:pt x="111524" y="2586406"/>
                  <a:pt x="110372" y="2588712"/>
                </a:cubicBezTo>
                <a:cubicBezTo>
                  <a:pt x="112677" y="2589288"/>
                  <a:pt x="114982" y="2589576"/>
                  <a:pt x="116999" y="2587559"/>
                </a:cubicBezTo>
                <a:cubicBezTo>
                  <a:pt x="127660" y="2588135"/>
                  <a:pt x="125931" y="2591305"/>
                  <a:pt x="126796" y="2591017"/>
                </a:cubicBezTo>
                <a:cubicBezTo>
                  <a:pt x="125067" y="2592457"/>
                  <a:pt x="116423" y="2590152"/>
                  <a:pt x="116135" y="2593322"/>
                </a:cubicBezTo>
                <a:cubicBezTo>
                  <a:pt x="115558" y="2593898"/>
                  <a:pt x="115270" y="2594186"/>
                  <a:pt x="114694" y="2594763"/>
                </a:cubicBezTo>
                <a:cubicBezTo>
                  <a:pt x="112101" y="2595915"/>
                  <a:pt x="106914" y="2593322"/>
                  <a:pt x="104033" y="2594186"/>
                </a:cubicBezTo>
                <a:cubicBezTo>
                  <a:pt x="94812" y="2596780"/>
                  <a:pt x="100287" y="2585542"/>
                  <a:pt x="91931" y="2590729"/>
                </a:cubicBezTo>
                <a:cubicBezTo>
                  <a:pt x="101440" y="2582373"/>
                  <a:pt x="96541" y="2587847"/>
                  <a:pt x="107202" y="2581220"/>
                </a:cubicBezTo>
                <a:cubicBezTo>
                  <a:pt x="113541" y="2577186"/>
                  <a:pt x="120457" y="2580644"/>
                  <a:pt x="124779" y="2575457"/>
                </a:cubicBezTo>
                <a:cubicBezTo>
                  <a:pt x="127660" y="2572000"/>
                  <a:pt x="137169" y="2571135"/>
                  <a:pt x="141203" y="2569118"/>
                </a:cubicBezTo>
                <a:cubicBezTo>
                  <a:pt x="141779" y="2568254"/>
                  <a:pt x="101728" y="2574593"/>
                  <a:pt x="97118" y="2578051"/>
                </a:cubicBezTo>
                <a:cubicBezTo>
                  <a:pt x="94812" y="2572000"/>
                  <a:pt x="109507" y="2568542"/>
                  <a:pt x="110660" y="2565373"/>
                </a:cubicBezTo>
                <a:cubicBezTo>
                  <a:pt x="98558" y="2568830"/>
                  <a:pt x="90202" y="2577474"/>
                  <a:pt x="82423" y="2586695"/>
                </a:cubicBezTo>
                <a:cubicBezTo>
                  <a:pt x="78965" y="2590729"/>
                  <a:pt x="77524" y="2595915"/>
                  <a:pt x="71185" y="2595339"/>
                </a:cubicBezTo>
                <a:cubicBezTo>
                  <a:pt x="68592" y="2595051"/>
                  <a:pt x="65999" y="2599373"/>
                  <a:pt x="63694" y="2595627"/>
                </a:cubicBezTo>
                <a:cubicBezTo>
                  <a:pt x="62253" y="2593034"/>
                  <a:pt x="64846" y="2591017"/>
                  <a:pt x="66575" y="2589288"/>
                </a:cubicBezTo>
                <a:cubicBezTo>
                  <a:pt x="67728" y="2588135"/>
                  <a:pt x="69456" y="2586406"/>
                  <a:pt x="67151" y="2584966"/>
                </a:cubicBezTo>
                <a:cubicBezTo>
                  <a:pt x="65134" y="2583237"/>
                  <a:pt x="62829" y="2583813"/>
                  <a:pt x="61965" y="2586406"/>
                </a:cubicBezTo>
                <a:cubicBezTo>
                  <a:pt x="60236" y="2590729"/>
                  <a:pt x="57355" y="2594186"/>
                  <a:pt x="58219" y="2599661"/>
                </a:cubicBezTo>
                <a:cubicBezTo>
                  <a:pt x="59083" y="2604559"/>
                  <a:pt x="57931" y="2609746"/>
                  <a:pt x="50727" y="2609746"/>
                </a:cubicBezTo>
                <a:cubicBezTo>
                  <a:pt x="46693" y="2611763"/>
                  <a:pt x="42948" y="2613203"/>
                  <a:pt x="43812" y="2606000"/>
                </a:cubicBezTo>
                <a:cubicBezTo>
                  <a:pt x="38626" y="2602254"/>
                  <a:pt x="39202" y="2599373"/>
                  <a:pt x="45541" y="2597932"/>
                </a:cubicBezTo>
                <a:cubicBezTo>
                  <a:pt x="40931" y="2595339"/>
                  <a:pt x="45541" y="2589000"/>
                  <a:pt x="40931" y="2586406"/>
                </a:cubicBezTo>
                <a:cubicBezTo>
                  <a:pt x="34880" y="2585542"/>
                  <a:pt x="29117" y="2584966"/>
                  <a:pt x="36321" y="2577186"/>
                </a:cubicBezTo>
                <a:cubicBezTo>
                  <a:pt x="38914" y="2574305"/>
                  <a:pt x="40354" y="2569695"/>
                  <a:pt x="42371" y="2565949"/>
                </a:cubicBezTo>
                <a:cubicBezTo>
                  <a:pt x="37473" y="2562203"/>
                  <a:pt x="38049" y="2555288"/>
                  <a:pt x="34015" y="2550966"/>
                </a:cubicBezTo>
                <a:cubicBezTo>
                  <a:pt x="28541" y="2549813"/>
                  <a:pt x="22490" y="2549813"/>
                  <a:pt x="27676" y="2540593"/>
                </a:cubicBezTo>
                <a:cubicBezTo>
                  <a:pt x="29982" y="2536847"/>
                  <a:pt x="26524" y="2529932"/>
                  <a:pt x="26236" y="2524457"/>
                </a:cubicBezTo>
                <a:cubicBezTo>
                  <a:pt x="25948" y="2522152"/>
                  <a:pt x="23931" y="2519847"/>
                  <a:pt x="26812" y="2517254"/>
                </a:cubicBezTo>
                <a:cubicBezTo>
                  <a:pt x="27965" y="2516389"/>
                  <a:pt x="31710" y="2513220"/>
                  <a:pt x="28253" y="2510050"/>
                </a:cubicBezTo>
                <a:cubicBezTo>
                  <a:pt x="25659" y="2507745"/>
                  <a:pt x="23642" y="2510626"/>
                  <a:pt x="21337" y="2510626"/>
                </a:cubicBezTo>
                <a:cubicBezTo>
                  <a:pt x="17592" y="2510626"/>
                  <a:pt x="15286" y="2517830"/>
                  <a:pt x="10964" y="2512643"/>
                </a:cubicBezTo>
                <a:cubicBezTo>
                  <a:pt x="6642" y="2507745"/>
                  <a:pt x="5778" y="2502270"/>
                  <a:pt x="8947" y="2496220"/>
                </a:cubicBezTo>
                <a:cubicBezTo>
                  <a:pt x="10964" y="2492474"/>
                  <a:pt x="12693" y="2488728"/>
                  <a:pt x="14710" y="2484982"/>
                </a:cubicBezTo>
                <a:cubicBezTo>
                  <a:pt x="13846" y="2482101"/>
                  <a:pt x="11541" y="2481525"/>
                  <a:pt x="8947" y="2482389"/>
                </a:cubicBezTo>
                <a:cubicBezTo>
                  <a:pt x="6066" y="2482965"/>
                  <a:pt x="2897" y="2487575"/>
                  <a:pt x="303" y="2483253"/>
                </a:cubicBezTo>
                <a:cubicBezTo>
                  <a:pt x="-1137" y="2480948"/>
                  <a:pt x="2897" y="2480084"/>
                  <a:pt x="5202" y="2479219"/>
                </a:cubicBezTo>
                <a:cubicBezTo>
                  <a:pt x="5202" y="2476914"/>
                  <a:pt x="1168" y="2475762"/>
                  <a:pt x="3761" y="2472592"/>
                </a:cubicBezTo>
                <a:cubicBezTo>
                  <a:pt x="10964" y="2464236"/>
                  <a:pt x="17880" y="2455592"/>
                  <a:pt x="24795" y="2446948"/>
                </a:cubicBezTo>
                <a:cubicBezTo>
                  <a:pt x="27388" y="2443202"/>
                  <a:pt x="36321" y="2439456"/>
                  <a:pt x="25083" y="2434558"/>
                </a:cubicBezTo>
                <a:cubicBezTo>
                  <a:pt x="23642" y="2433694"/>
                  <a:pt x="20761" y="2429084"/>
                  <a:pt x="24507" y="2426202"/>
                </a:cubicBezTo>
                <a:cubicBezTo>
                  <a:pt x="33727" y="2418711"/>
                  <a:pt x="37185" y="2407761"/>
                  <a:pt x="42371" y="2397965"/>
                </a:cubicBezTo>
                <a:cubicBezTo>
                  <a:pt x="46405" y="2390761"/>
                  <a:pt x="54473" y="2390473"/>
                  <a:pt x="58219" y="2384422"/>
                </a:cubicBezTo>
                <a:cubicBezTo>
                  <a:pt x="57931" y="2383846"/>
                  <a:pt x="57643" y="2382982"/>
                  <a:pt x="57355" y="2382405"/>
                </a:cubicBezTo>
                <a:cubicBezTo>
                  <a:pt x="51880" y="2382982"/>
                  <a:pt x="44677" y="2386151"/>
                  <a:pt x="41795" y="2381541"/>
                </a:cubicBezTo>
                <a:cubicBezTo>
                  <a:pt x="39490" y="2377795"/>
                  <a:pt x="48422" y="2377507"/>
                  <a:pt x="51016" y="2373473"/>
                </a:cubicBezTo>
                <a:cubicBezTo>
                  <a:pt x="52456" y="2370880"/>
                  <a:pt x="52168" y="2368863"/>
                  <a:pt x="53032" y="2366846"/>
                </a:cubicBezTo>
                <a:cubicBezTo>
                  <a:pt x="51016" y="2363100"/>
                  <a:pt x="52744" y="2359066"/>
                  <a:pt x="50151" y="2354744"/>
                </a:cubicBezTo>
                <a:cubicBezTo>
                  <a:pt x="46117" y="2348117"/>
                  <a:pt x="55626" y="2351286"/>
                  <a:pt x="57931" y="2348405"/>
                </a:cubicBezTo>
                <a:cubicBezTo>
                  <a:pt x="56778" y="2344947"/>
                  <a:pt x="62829" y="2345812"/>
                  <a:pt x="61388" y="2343219"/>
                </a:cubicBezTo>
                <a:cubicBezTo>
                  <a:pt x="59660" y="2340049"/>
                  <a:pt x="57355" y="2340913"/>
                  <a:pt x="54473" y="2342642"/>
                </a:cubicBezTo>
                <a:cubicBezTo>
                  <a:pt x="52168" y="2343795"/>
                  <a:pt x="52744" y="2340337"/>
                  <a:pt x="51880" y="2339185"/>
                </a:cubicBezTo>
                <a:cubicBezTo>
                  <a:pt x="48422" y="2340337"/>
                  <a:pt x="44965" y="2341778"/>
                  <a:pt x="41795" y="2338608"/>
                </a:cubicBezTo>
                <a:cubicBezTo>
                  <a:pt x="39202" y="2339473"/>
                  <a:pt x="36032" y="2339473"/>
                  <a:pt x="38337" y="2335727"/>
                </a:cubicBezTo>
                <a:cubicBezTo>
                  <a:pt x="41795" y="2329964"/>
                  <a:pt x="44677" y="2323337"/>
                  <a:pt x="52168" y="2321896"/>
                </a:cubicBezTo>
                <a:cubicBezTo>
                  <a:pt x="52744" y="2321896"/>
                  <a:pt x="53032" y="2321608"/>
                  <a:pt x="53321" y="2321608"/>
                </a:cubicBezTo>
                <a:cubicBezTo>
                  <a:pt x="53321" y="2317862"/>
                  <a:pt x="53321" y="2313829"/>
                  <a:pt x="53321" y="2310083"/>
                </a:cubicBezTo>
                <a:cubicBezTo>
                  <a:pt x="52168" y="2310659"/>
                  <a:pt x="51016" y="2311235"/>
                  <a:pt x="50151" y="2311524"/>
                </a:cubicBezTo>
                <a:cubicBezTo>
                  <a:pt x="45829" y="2312964"/>
                  <a:pt x="42660" y="2310083"/>
                  <a:pt x="38337" y="2310659"/>
                </a:cubicBezTo>
                <a:cubicBezTo>
                  <a:pt x="42660" y="2305473"/>
                  <a:pt x="48134" y="2301727"/>
                  <a:pt x="48710" y="2295100"/>
                </a:cubicBezTo>
                <a:cubicBezTo>
                  <a:pt x="48134" y="2291354"/>
                  <a:pt x="53032" y="2291642"/>
                  <a:pt x="53321" y="2288761"/>
                </a:cubicBezTo>
                <a:cubicBezTo>
                  <a:pt x="53321" y="2288761"/>
                  <a:pt x="53321" y="2288473"/>
                  <a:pt x="53321" y="2288473"/>
                </a:cubicBezTo>
                <a:cubicBezTo>
                  <a:pt x="52456" y="2287896"/>
                  <a:pt x="51880" y="2287320"/>
                  <a:pt x="51592" y="2286744"/>
                </a:cubicBezTo>
                <a:lnTo>
                  <a:pt x="45253" y="2286744"/>
                </a:lnTo>
                <a:cubicBezTo>
                  <a:pt x="47270" y="2286456"/>
                  <a:pt x="48999" y="2285879"/>
                  <a:pt x="51016" y="2285303"/>
                </a:cubicBezTo>
                <a:cubicBezTo>
                  <a:pt x="51016" y="2283862"/>
                  <a:pt x="52168" y="2282710"/>
                  <a:pt x="53321" y="2281269"/>
                </a:cubicBezTo>
                <a:cubicBezTo>
                  <a:pt x="53321" y="2277523"/>
                  <a:pt x="53321" y="2273489"/>
                  <a:pt x="53321" y="2269455"/>
                </a:cubicBezTo>
                <a:cubicBezTo>
                  <a:pt x="51880" y="2270320"/>
                  <a:pt x="50727" y="2272049"/>
                  <a:pt x="49287" y="2272337"/>
                </a:cubicBezTo>
                <a:cubicBezTo>
                  <a:pt x="46405" y="2272625"/>
                  <a:pt x="42948" y="2275506"/>
                  <a:pt x="40354" y="2271760"/>
                </a:cubicBezTo>
                <a:cubicBezTo>
                  <a:pt x="40066" y="2271760"/>
                  <a:pt x="40354" y="2271184"/>
                  <a:pt x="40354" y="2270896"/>
                </a:cubicBezTo>
                <a:cubicBezTo>
                  <a:pt x="40643" y="2270608"/>
                  <a:pt x="40931" y="2270320"/>
                  <a:pt x="41219" y="2270032"/>
                </a:cubicBezTo>
                <a:cubicBezTo>
                  <a:pt x="40643" y="2268879"/>
                  <a:pt x="40354" y="2268015"/>
                  <a:pt x="39778" y="2266862"/>
                </a:cubicBezTo>
                <a:cubicBezTo>
                  <a:pt x="39490" y="2266862"/>
                  <a:pt x="39202" y="2266574"/>
                  <a:pt x="38914" y="2266574"/>
                </a:cubicBezTo>
                <a:cubicBezTo>
                  <a:pt x="35456" y="2267150"/>
                  <a:pt x="32287" y="2267150"/>
                  <a:pt x="34880" y="2262252"/>
                </a:cubicBezTo>
                <a:cubicBezTo>
                  <a:pt x="32287" y="2258218"/>
                  <a:pt x="33439" y="2256489"/>
                  <a:pt x="38049" y="2257066"/>
                </a:cubicBezTo>
                <a:cubicBezTo>
                  <a:pt x="36897" y="2255625"/>
                  <a:pt x="37473" y="2253896"/>
                  <a:pt x="38049" y="2252455"/>
                </a:cubicBezTo>
                <a:cubicBezTo>
                  <a:pt x="36321" y="2253608"/>
                  <a:pt x="34304" y="2255049"/>
                  <a:pt x="32575" y="2256201"/>
                </a:cubicBezTo>
                <a:cubicBezTo>
                  <a:pt x="29693" y="2258218"/>
                  <a:pt x="26812" y="2259371"/>
                  <a:pt x="27100" y="2253896"/>
                </a:cubicBezTo>
                <a:cubicBezTo>
                  <a:pt x="28829" y="2250150"/>
                  <a:pt x="30558" y="2246404"/>
                  <a:pt x="32287" y="2242659"/>
                </a:cubicBezTo>
                <a:cubicBezTo>
                  <a:pt x="35168" y="2238049"/>
                  <a:pt x="39202" y="2234303"/>
                  <a:pt x="43236" y="2231133"/>
                </a:cubicBezTo>
                <a:cubicBezTo>
                  <a:pt x="42660" y="2227964"/>
                  <a:pt x="43524" y="2224794"/>
                  <a:pt x="42371" y="2221625"/>
                </a:cubicBezTo>
                <a:cubicBezTo>
                  <a:pt x="38914" y="2219320"/>
                  <a:pt x="34592" y="2217879"/>
                  <a:pt x="40643" y="2212692"/>
                </a:cubicBezTo>
                <a:cubicBezTo>
                  <a:pt x="43236" y="2210387"/>
                  <a:pt x="42660" y="2204913"/>
                  <a:pt x="43812" y="2200879"/>
                </a:cubicBezTo>
                <a:cubicBezTo>
                  <a:pt x="44388" y="2199150"/>
                  <a:pt x="43524" y="2197133"/>
                  <a:pt x="46117" y="2195980"/>
                </a:cubicBezTo>
                <a:cubicBezTo>
                  <a:pt x="47270" y="2195692"/>
                  <a:pt x="50727" y="2194540"/>
                  <a:pt x="48999" y="2191370"/>
                </a:cubicBezTo>
                <a:cubicBezTo>
                  <a:pt x="47558" y="2189065"/>
                  <a:pt x="45541" y="2190506"/>
                  <a:pt x="43812" y="2189930"/>
                </a:cubicBezTo>
                <a:cubicBezTo>
                  <a:pt x="41219" y="2188777"/>
                  <a:pt x="37761" y="2193387"/>
                  <a:pt x="36032" y="2188489"/>
                </a:cubicBezTo>
                <a:cubicBezTo>
                  <a:pt x="34304" y="2183879"/>
                  <a:pt x="35168" y="2179845"/>
                  <a:pt x="38914" y="2176387"/>
                </a:cubicBezTo>
                <a:cubicBezTo>
                  <a:pt x="41219" y="2174370"/>
                  <a:pt x="43524" y="2172065"/>
                  <a:pt x="45829" y="2170048"/>
                </a:cubicBezTo>
                <a:cubicBezTo>
                  <a:pt x="45829" y="2167743"/>
                  <a:pt x="44388" y="2166879"/>
                  <a:pt x="42371" y="2166879"/>
                </a:cubicBezTo>
                <a:cubicBezTo>
                  <a:pt x="40066" y="2166590"/>
                  <a:pt x="36609" y="2168896"/>
                  <a:pt x="36032" y="2165150"/>
                </a:cubicBezTo>
                <a:cubicBezTo>
                  <a:pt x="35744" y="2163133"/>
                  <a:pt x="38914" y="2163709"/>
                  <a:pt x="40643" y="2163709"/>
                </a:cubicBezTo>
                <a:cubicBezTo>
                  <a:pt x="41507" y="2162268"/>
                  <a:pt x="38914" y="2160251"/>
                  <a:pt x="41507" y="2158811"/>
                </a:cubicBezTo>
                <a:cubicBezTo>
                  <a:pt x="45253" y="2156794"/>
                  <a:pt x="48999" y="2154489"/>
                  <a:pt x="52744" y="2152472"/>
                </a:cubicBezTo>
                <a:cubicBezTo>
                  <a:pt x="52744" y="2150743"/>
                  <a:pt x="53032" y="2148726"/>
                  <a:pt x="53032" y="2146997"/>
                </a:cubicBezTo>
                <a:cubicBezTo>
                  <a:pt x="53321" y="2142963"/>
                  <a:pt x="51304" y="2137200"/>
                  <a:pt x="60236" y="2138065"/>
                </a:cubicBezTo>
                <a:cubicBezTo>
                  <a:pt x="65134" y="2138641"/>
                  <a:pt x="65999" y="2129997"/>
                  <a:pt x="66575" y="2125675"/>
                </a:cubicBezTo>
                <a:cubicBezTo>
                  <a:pt x="67728" y="2117319"/>
                  <a:pt x="72050" y="2114149"/>
                  <a:pt x="78965" y="2112421"/>
                </a:cubicBezTo>
                <a:cubicBezTo>
                  <a:pt x="78965" y="2108963"/>
                  <a:pt x="78965" y="2105793"/>
                  <a:pt x="78965" y="2102624"/>
                </a:cubicBezTo>
                <a:cubicBezTo>
                  <a:pt x="74067" y="2093692"/>
                  <a:pt x="79829" y="2083607"/>
                  <a:pt x="74931" y="2074386"/>
                </a:cubicBezTo>
                <a:cubicBezTo>
                  <a:pt x="73490" y="2071793"/>
                  <a:pt x="79829" y="2070929"/>
                  <a:pt x="80982" y="2071505"/>
                </a:cubicBezTo>
                <a:cubicBezTo>
                  <a:pt x="86456" y="2073810"/>
                  <a:pt x="90490" y="2069776"/>
                  <a:pt x="95389" y="2069488"/>
                </a:cubicBezTo>
                <a:cubicBezTo>
                  <a:pt x="95101" y="2064590"/>
                  <a:pt x="100575" y="2066318"/>
                  <a:pt x="102304" y="2063437"/>
                </a:cubicBezTo>
                <a:cubicBezTo>
                  <a:pt x="92795" y="2054505"/>
                  <a:pt x="92795" y="2054505"/>
                  <a:pt x="100287" y="2048454"/>
                </a:cubicBezTo>
                <a:cubicBezTo>
                  <a:pt x="102016" y="2049318"/>
                  <a:pt x="103745" y="2050183"/>
                  <a:pt x="105473" y="2051047"/>
                </a:cubicBezTo>
                <a:cubicBezTo>
                  <a:pt x="109507" y="2049030"/>
                  <a:pt x="113253" y="2047301"/>
                  <a:pt x="116999" y="2045284"/>
                </a:cubicBezTo>
                <a:cubicBezTo>
                  <a:pt x="116999" y="2045284"/>
                  <a:pt x="116999" y="2044708"/>
                  <a:pt x="116999" y="2044708"/>
                </a:cubicBezTo>
                <a:cubicBezTo>
                  <a:pt x="116711" y="2044420"/>
                  <a:pt x="116423" y="2044132"/>
                  <a:pt x="116135" y="2043844"/>
                </a:cubicBezTo>
                <a:cubicBezTo>
                  <a:pt x="106914" y="2037217"/>
                  <a:pt x="106914" y="2037217"/>
                  <a:pt x="119304" y="2028861"/>
                </a:cubicBezTo>
                <a:cubicBezTo>
                  <a:pt x="119304" y="2028573"/>
                  <a:pt x="119592" y="2028573"/>
                  <a:pt x="119592" y="2028573"/>
                </a:cubicBezTo>
                <a:cubicBezTo>
                  <a:pt x="119592" y="2028284"/>
                  <a:pt x="119592" y="2028284"/>
                  <a:pt x="119592" y="2028284"/>
                </a:cubicBezTo>
                <a:cubicBezTo>
                  <a:pt x="119592" y="2028284"/>
                  <a:pt x="119592" y="2027996"/>
                  <a:pt x="119880" y="2027708"/>
                </a:cubicBezTo>
                <a:cubicBezTo>
                  <a:pt x="120169" y="2027708"/>
                  <a:pt x="120457" y="2027420"/>
                  <a:pt x="120745" y="2027420"/>
                </a:cubicBezTo>
                <a:cubicBezTo>
                  <a:pt x="120457" y="2022522"/>
                  <a:pt x="119880" y="2017335"/>
                  <a:pt x="127084" y="2017335"/>
                </a:cubicBezTo>
                <a:cubicBezTo>
                  <a:pt x="129677" y="2015606"/>
                  <a:pt x="132558" y="2017335"/>
                  <a:pt x="135440" y="2017623"/>
                </a:cubicBezTo>
                <a:cubicBezTo>
                  <a:pt x="138321" y="2014166"/>
                  <a:pt x="141491" y="2010708"/>
                  <a:pt x="146101" y="2010132"/>
                </a:cubicBezTo>
                <a:cubicBezTo>
                  <a:pt x="145813" y="2008691"/>
                  <a:pt x="144660" y="2006674"/>
                  <a:pt x="143796" y="2008115"/>
                </a:cubicBezTo>
                <a:cubicBezTo>
                  <a:pt x="140338" y="2013877"/>
                  <a:pt x="134575" y="2010708"/>
                  <a:pt x="130253" y="2012149"/>
                </a:cubicBezTo>
                <a:cubicBezTo>
                  <a:pt x="126508" y="2013301"/>
                  <a:pt x="122474" y="2014454"/>
                  <a:pt x="118440" y="2015318"/>
                </a:cubicBezTo>
                <a:cubicBezTo>
                  <a:pt x="116135" y="2015894"/>
                  <a:pt x="113541" y="2015894"/>
                  <a:pt x="115270" y="2012149"/>
                </a:cubicBezTo>
                <a:cubicBezTo>
                  <a:pt x="117287" y="2010132"/>
                  <a:pt x="119592" y="2007827"/>
                  <a:pt x="121609" y="2005810"/>
                </a:cubicBezTo>
                <a:cubicBezTo>
                  <a:pt x="128813" y="2000623"/>
                  <a:pt x="137169" y="1999182"/>
                  <a:pt x="145525" y="1997166"/>
                </a:cubicBezTo>
                <a:cubicBezTo>
                  <a:pt x="145236" y="1996013"/>
                  <a:pt x="145236" y="1994860"/>
                  <a:pt x="145236" y="1993708"/>
                </a:cubicBezTo>
                <a:cubicBezTo>
                  <a:pt x="143508" y="1992843"/>
                  <a:pt x="142067" y="1990826"/>
                  <a:pt x="142931" y="1989386"/>
                </a:cubicBezTo>
                <a:cubicBezTo>
                  <a:pt x="143219" y="1988233"/>
                  <a:pt x="146101" y="1988521"/>
                  <a:pt x="147830" y="1988233"/>
                </a:cubicBezTo>
                <a:cubicBezTo>
                  <a:pt x="157914" y="1984199"/>
                  <a:pt x="162813" y="1974403"/>
                  <a:pt x="169440" y="1966911"/>
                </a:cubicBezTo>
                <a:cubicBezTo>
                  <a:pt x="172321" y="1962589"/>
                  <a:pt x="177508" y="1962301"/>
                  <a:pt x="181254" y="1959708"/>
                </a:cubicBezTo>
                <a:cubicBezTo>
                  <a:pt x="181254" y="1951928"/>
                  <a:pt x="174915" y="1956538"/>
                  <a:pt x="171745" y="1954809"/>
                </a:cubicBezTo>
                <a:cubicBezTo>
                  <a:pt x="166270" y="1956250"/>
                  <a:pt x="161084" y="1957691"/>
                  <a:pt x="154457" y="1959708"/>
                </a:cubicBezTo>
                <a:cubicBezTo>
                  <a:pt x="155321" y="1954233"/>
                  <a:pt x="157338" y="1949911"/>
                  <a:pt x="161084" y="1948758"/>
                </a:cubicBezTo>
                <a:cubicBezTo>
                  <a:pt x="172898" y="1945013"/>
                  <a:pt x="178660" y="1934352"/>
                  <a:pt x="187593" y="1927148"/>
                </a:cubicBezTo>
                <a:cubicBezTo>
                  <a:pt x="191627" y="1923979"/>
                  <a:pt x="191627" y="1920809"/>
                  <a:pt x="186152" y="1919080"/>
                </a:cubicBezTo>
                <a:cubicBezTo>
                  <a:pt x="180389" y="1919657"/>
                  <a:pt x="180677" y="1914182"/>
                  <a:pt x="179813" y="1911301"/>
                </a:cubicBezTo>
                <a:cubicBezTo>
                  <a:pt x="178372" y="1905538"/>
                  <a:pt x="185288" y="1911301"/>
                  <a:pt x="185864" y="1907555"/>
                </a:cubicBezTo>
                <a:cubicBezTo>
                  <a:pt x="185576" y="1904962"/>
                  <a:pt x="185864" y="1902656"/>
                  <a:pt x="189033" y="1902945"/>
                </a:cubicBezTo>
                <a:cubicBezTo>
                  <a:pt x="191627" y="1903233"/>
                  <a:pt x="189898" y="1906402"/>
                  <a:pt x="190762" y="1907843"/>
                </a:cubicBezTo>
                <a:cubicBezTo>
                  <a:pt x="191627" y="1908419"/>
                  <a:pt x="192491" y="1908996"/>
                  <a:pt x="193355" y="1909572"/>
                </a:cubicBezTo>
                <a:cubicBezTo>
                  <a:pt x="200847" y="1907555"/>
                  <a:pt x="206610" y="1900928"/>
                  <a:pt x="214966" y="1901504"/>
                </a:cubicBezTo>
                <a:cubicBezTo>
                  <a:pt x="219576" y="1897182"/>
                  <a:pt x="221305" y="1889690"/>
                  <a:pt x="228796" y="1888538"/>
                </a:cubicBezTo>
                <a:cubicBezTo>
                  <a:pt x="231101" y="1887097"/>
                  <a:pt x="233695" y="1885368"/>
                  <a:pt x="236000" y="1883928"/>
                </a:cubicBezTo>
                <a:cubicBezTo>
                  <a:pt x="236576" y="1882199"/>
                  <a:pt x="238017" y="1881622"/>
                  <a:pt x="239457" y="1881334"/>
                </a:cubicBezTo>
                <a:cubicBezTo>
                  <a:pt x="239746" y="1881046"/>
                  <a:pt x="240322" y="1880758"/>
                  <a:pt x="240898" y="1881334"/>
                </a:cubicBezTo>
                <a:cubicBezTo>
                  <a:pt x="246661" y="1886521"/>
                  <a:pt x="252424" y="1881334"/>
                  <a:pt x="257610" y="1880470"/>
                </a:cubicBezTo>
                <a:cubicBezTo>
                  <a:pt x="265678" y="1879317"/>
                  <a:pt x="273458" y="1874419"/>
                  <a:pt x="281237" y="1871249"/>
                </a:cubicBezTo>
                <a:cubicBezTo>
                  <a:pt x="281237" y="1870673"/>
                  <a:pt x="281237" y="1869809"/>
                  <a:pt x="281237" y="1869233"/>
                </a:cubicBezTo>
                <a:cubicBezTo>
                  <a:pt x="273169" y="1872114"/>
                  <a:pt x="270288" y="1861165"/>
                  <a:pt x="262797" y="1862605"/>
                </a:cubicBezTo>
                <a:cubicBezTo>
                  <a:pt x="259051" y="1865487"/>
                  <a:pt x="258474" y="1878165"/>
                  <a:pt x="250407" y="1866351"/>
                </a:cubicBezTo>
                <a:cubicBezTo>
                  <a:pt x="249830" y="1866639"/>
                  <a:pt x="248966" y="1867216"/>
                  <a:pt x="248390" y="1867504"/>
                </a:cubicBezTo>
                <a:cubicBezTo>
                  <a:pt x="245508" y="1868368"/>
                  <a:pt x="243491" y="1872978"/>
                  <a:pt x="240610" y="1870385"/>
                </a:cubicBezTo>
                <a:cubicBezTo>
                  <a:pt x="236864" y="1866639"/>
                  <a:pt x="243491" y="1865199"/>
                  <a:pt x="243779" y="1862029"/>
                </a:cubicBezTo>
                <a:cubicBezTo>
                  <a:pt x="244932" y="1850504"/>
                  <a:pt x="253864" y="1842724"/>
                  <a:pt x="268271" y="1842148"/>
                </a:cubicBezTo>
                <a:cubicBezTo>
                  <a:pt x="277780" y="1841860"/>
                  <a:pt x="286712" y="1839554"/>
                  <a:pt x="294780" y="1835809"/>
                </a:cubicBezTo>
                <a:cubicBezTo>
                  <a:pt x="310339" y="1828317"/>
                  <a:pt x="327051" y="1825436"/>
                  <a:pt x="343763" y="1822554"/>
                </a:cubicBezTo>
                <a:cubicBezTo>
                  <a:pt x="351831" y="1821114"/>
                  <a:pt x="356441" y="1815063"/>
                  <a:pt x="363068" y="1811605"/>
                </a:cubicBezTo>
                <a:cubicBezTo>
                  <a:pt x="367390" y="1809300"/>
                  <a:pt x="371424" y="1807571"/>
                  <a:pt x="376034" y="1807283"/>
                </a:cubicBezTo>
                <a:cubicBezTo>
                  <a:pt x="376899" y="1806419"/>
                  <a:pt x="377763" y="1805842"/>
                  <a:pt x="378628" y="1804978"/>
                </a:cubicBezTo>
                <a:cubicBezTo>
                  <a:pt x="390153" y="1800368"/>
                  <a:pt x="400238" y="1790283"/>
                  <a:pt x="414645" y="1796046"/>
                </a:cubicBezTo>
                <a:cubicBezTo>
                  <a:pt x="417526" y="1797198"/>
                  <a:pt x="421848" y="1794317"/>
                  <a:pt x="425594" y="1793452"/>
                </a:cubicBezTo>
                <a:cubicBezTo>
                  <a:pt x="427323" y="1793452"/>
                  <a:pt x="428764" y="1793164"/>
                  <a:pt x="430492" y="1793164"/>
                </a:cubicBezTo>
                <a:cubicBezTo>
                  <a:pt x="430492" y="1789707"/>
                  <a:pt x="429340" y="1785385"/>
                  <a:pt x="435391" y="1785385"/>
                </a:cubicBezTo>
                <a:cubicBezTo>
                  <a:pt x="441154" y="1785096"/>
                  <a:pt x="446628" y="1784520"/>
                  <a:pt x="452391" y="1783944"/>
                </a:cubicBezTo>
                <a:cubicBezTo>
                  <a:pt x="456137" y="1776740"/>
                  <a:pt x="461899" y="1771554"/>
                  <a:pt x="469967" y="1772418"/>
                </a:cubicBezTo>
                <a:cubicBezTo>
                  <a:pt x="486679" y="1774147"/>
                  <a:pt x="498781" y="1763486"/>
                  <a:pt x="512612" y="1758011"/>
                </a:cubicBezTo>
                <a:cubicBezTo>
                  <a:pt x="519815" y="1755130"/>
                  <a:pt x="527595" y="1754554"/>
                  <a:pt x="534510" y="1751384"/>
                </a:cubicBezTo>
                <a:cubicBezTo>
                  <a:pt x="539120" y="1749367"/>
                  <a:pt x="545459" y="1747927"/>
                  <a:pt x="542002" y="1741011"/>
                </a:cubicBezTo>
                <a:cubicBezTo>
                  <a:pt x="539120" y="1735537"/>
                  <a:pt x="535086" y="1736977"/>
                  <a:pt x="529324" y="1739859"/>
                </a:cubicBezTo>
                <a:cubicBezTo>
                  <a:pt x="520103" y="1744469"/>
                  <a:pt x="508001" y="1753113"/>
                  <a:pt x="501086" y="1751096"/>
                </a:cubicBezTo>
                <a:cubicBezTo>
                  <a:pt x="489561" y="1747927"/>
                  <a:pt x="483798" y="1755994"/>
                  <a:pt x="476306" y="1756571"/>
                </a:cubicBezTo>
                <a:cubicBezTo>
                  <a:pt x="457289" y="1757723"/>
                  <a:pt x="442018" y="1768961"/>
                  <a:pt x="423865" y="1772130"/>
                </a:cubicBezTo>
                <a:cubicBezTo>
                  <a:pt x="398797" y="1776452"/>
                  <a:pt x="374594" y="1784520"/>
                  <a:pt x="350102" y="1791147"/>
                </a:cubicBezTo>
                <a:cubicBezTo>
                  <a:pt x="353560" y="1802673"/>
                  <a:pt x="345204" y="1799215"/>
                  <a:pt x="339441" y="1800944"/>
                </a:cubicBezTo>
                <a:cubicBezTo>
                  <a:pt x="339729" y="1794029"/>
                  <a:pt x="344916" y="1794029"/>
                  <a:pt x="347509" y="1791436"/>
                </a:cubicBezTo>
                <a:cubicBezTo>
                  <a:pt x="333966" y="1789995"/>
                  <a:pt x="321865" y="1795469"/>
                  <a:pt x="310627" y="1801520"/>
                </a:cubicBezTo>
                <a:cubicBezTo>
                  <a:pt x="306017" y="1804113"/>
                  <a:pt x="302271" y="1808724"/>
                  <a:pt x="296220" y="1805554"/>
                </a:cubicBezTo>
                <a:cubicBezTo>
                  <a:pt x="293627" y="1804113"/>
                  <a:pt x="289017" y="1807283"/>
                  <a:pt x="288441" y="1802673"/>
                </a:cubicBezTo>
                <a:cubicBezTo>
                  <a:pt x="288153" y="1799503"/>
                  <a:pt x="291322" y="1798639"/>
                  <a:pt x="293915" y="1797486"/>
                </a:cubicBezTo>
                <a:cubicBezTo>
                  <a:pt x="295644" y="1796622"/>
                  <a:pt x="297949" y="1795758"/>
                  <a:pt x="296220" y="1793164"/>
                </a:cubicBezTo>
                <a:cubicBezTo>
                  <a:pt x="294492" y="1790859"/>
                  <a:pt x="292187" y="1790571"/>
                  <a:pt x="290170" y="1792588"/>
                </a:cubicBezTo>
                <a:cubicBezTo>
                  <a:pt x="286712" y="1796334"/>
                  <a:pt x="282390" y="1798639"/>
                  <a:pt x="280949" y="1804402"/>
                </a:cubicBezTo>
                <a:cubicBezTo>
                  <a:pt x="279797" y="1809300"/>
                  <a:pt x="276627" y="1814198"/>
                  <a:pt x="269424" y="1811317"/>
                </a:cubicBezTo>
                <a:cubicBezTo>
                  <a:pt x="264525" y="1811893"/>
                  <a:pt x="260203" y="1811893"/>
                  <a:pt x="263949" y="1804978"/>
                </a:cubicBezTo>
                <a:cubicBezTo>
                  <a:pt x="260203" y="1798927"/>
                  <a:pt x="261932" y="1796622"/>
                  <a:pt x="268847" y="1797486"/>
                </a:cubicBezTo>
                <a:cubicBezTo>
                  <a:pt x="265390" y="1793164"/>
                  <a:pt x="272593" y="1788842"/>
                  <a:pt x="268847" y="1784232"/>
                </a:cubicBezTo>
                <a:cubicBezTo>
                  <a:pt x="263373" y="1781062"/>
                  <a:pt x="257610" y="1778181"/>
                  <a:pt x="267983" y="1773283"/>
                </a:cubicBezTo>
                <a:cubicBezTo>
                  <a:pt x="272017" y="1771266"/>
                  <a:pt x="275186" y="1767520"/>
                  <a:pt x="278644" y="1764351"/>
                </a:cubicBezTo>
                <a:cubicBezTo>
                  <a:pt x="275186" y="1758588"/>
                  <a:pt x="278644" y="1751961"/>
                  <a:pt x="276339" y="1745910"/>
                </a:cubicBezTo>
                <a:cubicBezTo>
                  <a:pt x="271152" y="1742452"/>
                  <a:pt x="265102" y="1740147"/>
                  <a:pt x="274034" y="1732943"/>
                </a:cubicBezTo>
                <a:cubicBezTo>
                  <a:pt x="277780" y="1729774"/>
                  <a:pt x="277203" y="1721706"/>
                  <a:pt x="278932" y="1715943"/>
                </a:cubicBezTo>
                <a:cubicBezTo>
                  <a:pt x="279797" y="1713638"/>
                  <a:pt x="278356" y="1710469"/>
                  <a:pt x="282390" y="1709028"/>
                </a:cubicBezTo>
                <a:cubicBezTo>
                  <a:pt x="283831" y="1708452"/>
                  <a:pt x="289017" y="1707011"/>
                  <a:pt x="286712" y="1702401"/>
                </a:cubicBezTo>
                <a:cubicBezTo>
                  <a:pt x="285271" y="1698943"/>
                  <a:pt x="281814" y="1701248"/>
                  <a:pt x="279508" y="1700096"/>
                </a:cubicBezTo>
                <a:cubicBezTo>
                  <a:pt x="275763" y="1698655"/>
                  <a:pt x="270576" y="1705282"/>
                  <a:pt x="268271" y="1698079"/>
                </a:cubicBezTo>
                <a:cubicBezTo>
                  <a:pt x="265966" y="1691452"/>
                  <a:pt x="267119" y="1685401"/>
                  <a:pt x="272881" y="1680791"/>
                </a:cubicBezTo>
                <a:cubicBezTo>
                  <a:pt x="276339" y="1677909"/>
                  <a:pt x="279797" y="1674740"/>
                  <a:pt x="283254" y="1671859"/>
                </a:cubicBezTo>
                <a:cubicBezTo>
                  <a:pt x="283254" y="1668401"/>
                  <a:pt x="281525" y="1667248"/>
                  <a:pt x="278356" y="1666960"/>
                </a:cubicBezTo>
                <a:cubicBezTo>
                  <a:pt x="274898" y="1666384"/>
                  <a:pt x="270000" y="1669842"/>
                  <a:pt x="269136" y="1664367"/>
                </a:cubicBezTo>
                <a:cubicBezTo>
                  <a:pt x="268847" y="1661485"/>
                  <a:pt x="273169" y="1662350"/>
                  <a:pt x="275763" y="1662350"/>
                </a:cubicBezTo>
                <a:cubicBezTo>
                  <a:pt x="276915" y="1660045"/>
                  <a:pt x="273458" y="1657163"/>
                  <a:pt x="277203" y="1655146"/>
                </a:cubicBezTo>
                <a:cubicBezTo>
                  <a:pt x="287864" y="1649672"/>
                  <a:pt x="298237" y="1643909"/>
                  <a:pt x="308610" y="1637858"/>
                </a:cubicBezTo>
                <a:cubicBezTo>
                  <a:pt x="312932" y="1635553"/>
                  <a:pt x="323305" y="1634977"/>
                  <a:pt x="314085" y="1625757"/>
                </a:cubicBezTo>
                <a:cubicBezTo>
                  <a:pt x="312644" y="1624316"/>
                  <a:pt x="311780" y="1618553"/>
                  <a:pt x="316678" y="1617112"/>
                </a:cubicBezTo>
                <a:cubicBezTo>
                  <a:pt x="328780" y="1613366"/>
                  <a:pt x="336560" y="1603570"/>
                  <a:pt x="345780" y="1596078"/>
                </a:cubicBezTo>
                <a:cubicBezTo>
                  <a:pt x="352407" y="1590604"/>
                  <a:pt x="360475" y="1593485"/>
                  <a:pt x="366814" y="1588875"/>
                </a:cubicBezTo>
                <a:cubicBezTo>
                  <a:pt x="366814" y="1588299"/>
                  <a:pt x="366814" y="1587434"/>
                  <a:pt x="366814" y="1586570"/>
                </a:cubicBezTo>
                <a:cubicBezTo>
                  <a:pt x="361051" y="1585129"/>
                  <a:pt x="352407" y="1585417"/>
                  <a:pt x="351543" y="1579655"/>
                </a:cubicBezTo>
                <a:cubicBezTo>
                  <a:pt x="350678" y="1575044"/>
                  <a:pt x="359611" y="1578214"/>
                  <a:pt x="363933" y="1575332"/>
                </a:cubicBezTo>
                <a:cubicBezTo>
                  <a:pt x="366526" y="1573604"/>
                  <a:pt x="366814" y="1571298"/>
                  <a:pt x="368543" y="1569570"/>
                </a:cubicBezTo>
                <a:cubicBezTo>
                  <a:pt x="367967" y="1564959"/>
                  <a:pt x="371424" y="1561790"/>
                  <a:pt x="370560" y="1556315"/>
                </a:cubicBezTo>
                <a:cubicBezTo>
                  <a:pt x="369119" y="1547959"/>
                  <a:pt x="377475" y="1554875"/>
                  <a:pt x="380933" y="1552858"/>
                </a:cubicBezTo>
                <a:cubicBezTo>
                  <a:pt x="381221" y="1549112"/>
                  <a:pt x="386696" y="1552281"/>
                  <a:pt x="386407" y="1549112"/>
                </a:cubicBezTo>
                <a:cubicBezTo>
                  <a:pt x="386119" y="1545078"/>
                  <a:pt x="383238" y="1545078"/>
                  <a:pt x="379780" y="1545654"/>
                </a:cubicBezTo>
                <a:cubicBezTo>
                  <a:pt x="376899" y="1546231"/>
                  <a:pt x="378916" y="1542773"/>
                  <a:pt x="378340" y="1541332"/>
                </a:cubicBezTo>
                <a:cubicBezTo>
                  <a:pt x="374306" y="1541332"/>
                  <a:pt x="370560" y="1541332"/>
                  <a:pt x="368543" y="1536722"/>
                </a:cubicBezTo>
                <a:cubicBezTo>
                  <a:pt x="365662" y="1536434"/>
                  <a:pt x="362492" y="1535281"/>
                  <a:pt x="366238" y="1532400"/>
                </a:cubicBezTo>
                <a:cubicBezTo>
                  <a:pt x="371712" y="1528366"/>
                  <a:pt x="377475" y="1522891"/>
                  <a:pt x="385543" y="1524332"/>
                </a:cubicBezTo>
                <a:cubicBezTo>
                  <a:pt x="391594" y="1525485"/>
                  <a:pt x="394763" y="1521451"/>
                  <a:pt x="395340" y="1517129"/>
                </a:cubicBezTo>
                <a:cubicBezTo>
                  <a:pt x="396204" y="1511654"/>
                  <a:pt x="390730" y="1513095"/>
                  <a:pt x="387848" y="1513095"/>
                </a:cubicBezTo>
                <a:cubicBezTo>
                  <a:pt x="382950" y="1513095"/>
                  <a:pt x="380645" y="1508773"/>
                  <a:pt x="376323" y="1507620"/>
                </a:cubicBezTo>
                <a:cubicBezTo>
                  <a:pt x="382662" y="1504163"/>
                  <a:pt x="389289" y="1502434"/>
                  <a:pt x="392746" y="1496095"/>
                </a:cubicBezTo>
                <a:cubicBezTo>
                  <a:pt x="393611" y="1491773"/>
                  <a:pt x="398797" y="1494654"/>
                  <a:pt x="399950" y="1491196"/>
                </a:cubicBezTo>
                <a:cubicBezTo>
                  <a:pt x="397069" y="1485722"/>
                  <a:pt x="400814" y="1484569"/>
                  <a:pt x="404560" y="1482840"/>
                </a:cubicBezTo>
                <a:cubicBezTo>
                  <a:pt x="408306" y="1481112"/>
                  <a:pt x="412340" y="1477942"/>
                  <a:pt x="411187" y="1473908"/>
                </a:cubicBezTo>
                <a:cubicBezTo>
                  <a:pt x="409747" y="1468433"/>
                  <a:pt x="405424" y="1473908"/>
                  <a:pt x="402543" y="1473044"/>
                </a:cubicBezTo>
                <a:cubicBezTo>
                  <a:pt x="399374" y="1472179"/>
                  <a:pt x="395052" y="1473908"/>
                  <a:pt x="393899" y="1469010"/>
                </a:cubicBezTo>
                <a:cubicBezTo>
                  <a:pt x="393611" y="1468722"/>
                  <a:pt x="393899" y="1468433"/>
                  <a:pt x="394187" y="1468145"/>
                </a:cubicBezTo>
                <a:cubicBezTo>
                  <a:pt x="394475" y="1467857"/>
                  <a:pt x="395052" y="1467857"/>
                  <a:pt x="395340" y="1467569"/>
                </a:cubicBezTo>
                <a:cubicBezTo>
                  <a:pt x="394763" y="1460366"/>
                  <a:pt x="394187" y="1453162"/>
                  <a:pt x="404560" y="1453162"/>
                </a:cubicBezTo>
                <a:cubicBezTo>
                  <a:pt x="410323" y="1449993"/>
                  <a:pt x="416374" y="1456908"/>
                  <a:pt x="422713" y="1452874"/>
                </a:cubicBezTo>
                <a:cubicBezTo>
                  <a:pt x="426459" y="1450569"/>
                  <a:pt x="430204" y="1448264"/>
                  <a:pt x="432221" y="1444518"/>
                </a:cubicBezTo>
                <a:cubicBezTo>
                  <a:pt x="433086" y="1442789"/>
                  <a:pt x="430781" y="1437891"/>
                  <a:pt x="429340" y="1440484"/>
                </a:cubicBezTo>
                <a:cubicBezTo>
                  <a:pt x="423865" y="1448840"/>
                  <a:pt x="415797" y="1443942"/>
                  <a:pt x="409458" y="1445959"/>
                </a:cubicBezTo>
                <a:cubicBezTo>
                  <a:pt x="403696" y="1447688"/>
                  <a:pt x="397933" y="1449128"/>
                  <a:pt x="392170" y="1450281"/>
                </a:cubicBezTo>
                <a:cubicBezTo>
                  <a:pt x="388713" y="1451145"/>
                  <a:pt x="385255" y="1451145"/>
                  <a:pt x="387848" y="1445671"/>
                </a:cubicBezTo>
                <a:cubicBezTo>
                  <a:pt x="391018" y="1442501"/>
                  <a:pt x="394187" y="1439620"/>
                  <a:pt x="397357" y="1436450"/>
                </a:cubicBezTo>
                <a:cubicBezTo>
                  <a:pt x="410323" y="1427518"/>
                  <a:pt x="426459" y="1426653"/>
                  <a:pt x="440865" y="1422620"/>
                </a:cubicBezTo>
                <a:cubicBezTo>
                  <a:pt x="445187" y="1421467"/>
                  <a:pt x="449510" y="1420315"/>
                  <a:pt x="453543" y="1418874"/>
                </a:cubicBezTo>
                <a:cubicBezTo>
                  <a:pt x="454120" y="1418009"/>
                  <a:pt x="454984" y="1417433"/>
                  <a:pt x="455560" y="1416569"/>
                </a:cubicBezTo>
                <a:cubicBezTo>
                  <a:pt x="456137" y="1411959"/>
                  <a:pt x="458154" y="1409077"/>
                  <a:pt x="461035" y="1407060"/>
                </a:cubicBezTo>
                <a:cubicBezTo>
                  <a:pt x="459594" y="1407637"/>
                  <a:pt x="458442" y="1407925"/>
                  <a:pt x="457001" y="1408213"/>
                </a:cubicBezTo>
                <a:cubicBezTo>
                  <a:pt x="454120" y="1411094"/>
                  <a:pt x="450662" y="1410806"/>
                  <a:pt x="446916" y="1409653"/>
                </a:cubicBezTo>
                <a:cubicBezTo>
                  <a:pt x="448645" y="1406196"/>
                  <a:pt x="451526" y="1405908"/>
                  <a:pt x="454696" y="1405620"/>
                </a:cubicBezTo>
                <a:cubicBezTo>
                  <a:pt x="460171" y="1404179"/>
                  <a:pt x="465645" y="1402450"/>
                  <a:pt x="473425" y="1400145"/>
                </a:cubicBezTo>
                <a:cubicBezTo>
                  <a:pt x="472849" y="1401009"/>
                  <a:pt x="471984" y="1401586"/>
                  <a:pt x="471408" y="1402162"/>
                </a:cubicBezTo>
                <a:cubicBezTo>
                  <a:pt x="471408" y="1402162"/>
                  <a:pt x="471696" y="1402162"/>
                  <a:pt x="471696" y="1402162"/>
                </a:cubicBezTo>
                <a:cubicBezTo>
                  <a:pt x="482933" y="1394670"/>
                  <a:pt x="496188" y="1391501"/>
                  <a:pt x="509154" y="1387755"/>
                </a:cubicBezTo>
                <a:cubicBezTo>
                  <a:pt x="514052" y="1383433"/>
                  <a:pt x="521832" y="1387755"/>
                  <a:pt x="526442" y="1382280"/>
                </a:cubicBezTo>
                <a:cubicBezTo>
                  <a:pt x="528171" y="1380263"/>
                  <a:pt x="531052" y="1379975"/>
                  <a:pt x="532205" y="1382857"/>
                </a:cubicBezTo>
                <a:cubicBezTo>
                  <a:pt x="533358" y="1386026"/>
                  <a:pt x="531052" y="1388043"/>
                  <a:pt x="527883" y="1388043"/>
                </a:cubicBezTo>
                <a:cubicBezTo>
                  <a:pt x="524713" y="1388043"/>
                  <a:pt x="521832" y="1388331"/>
                  <a:pt x="519239" y="1390636"/>
                </a:cubicBezTo>
                <a:cubicBezTo>
                  <a:pt x="519527" y="1392653"/>
                  <a:pt x="519527" y="1394670"/>
                  <a:pt x="519239" y="1396399"/>
                </a:cubicBezTo>
                <a:cubicBezTo>
                  <a:pt x="522120" y="1395535"/>
                  <a:pt x="525002" y="1394670"/>
                  <a:pt x="527883" y="1393806"/>
                </a:cubicBezTo>
                <a:cubicBezTo>
                  <a:pt x="531052" y="1392941"/>
                  <a:pt x="533934" y="1392365"/>
                  <a:pt x="537103" y="1391501"/>
                </a:cubicBezTo>
                <a:cubicBezTo>
                  <a:pt x="536527" y="1391213"/>
                  <a:pt x="535951" y="1390636"/>
                  <a:pt x="535663" y="1390348"/>
                </a:cubicBezTo>
                <a:cubicBezTo>
                  <a:pt x="546036" y="1369890"/>
                  <a:pt x="567070" y="1372484"/>
                  <a:pt x="584070" y="1366721"/>
                </a:cubicBezTo>
                <a:cubicBezTo>
                  <a:pt x="595595" y="1362687"/>
                  <a:pt x="606544" y="1358365"/>
                  <a:pt x="617494" y="1353178"/>
                </a:cubicBezTo>
                <a:cubicBezTo>
                  <a:pt x="619222" y="1352314"/>
                  <a:pt x="620375" y="1349433"/>
                  <a:pt x="621816" y="1347704"/>
                </a:cubicBezTo>
                <a:cubicBezTo>
                  <a:pt x="624121" y="1346839"/>
                  <a:pt x="624985" y="1348280"/>
                  <a:pt x="625850" y="1350009"/>
                </a:cubicBezTo>
                <a:cubicBezTo>
                  <a:pt x="626426" y="1350873"/>
                  <a:pt x="627002" y="1351738"/>
                  <a:pt x="627290" y="1352314"/>
                </a:cubicBezTo>
                <a:cubicBezTo>
                  <a:pt x="629884" y="1351162"/>
                  <a:pt x="632477" y="1349721"/>
                  <a:pt x="635070" y="1348568"/>
                </a:cubicBezTo>
                <a:cubicBezTo>
                  <a:pt x="636799" y="1347704"/>
                  <a:pt x="639104" y="1344823"/>
                  <a:pt x="640256" y="1347992"/>
                </a:cubicBezTo>
                <a:cubicBezTo>
                  <a:pt x="641409" y="1351162"/>
                  <a:pt x="637951" y="1351450"/>
                  <a:pt x="635358" y="1352026"/>
                </a:cubicBezTo>
                <a:cubicBezTo>
                  <a:pt x="633053" y="1352890"/>
                  <a:pt x="630460" y="1353755"/>
                  <a:pt x="628155" y="1354619"/>
                </a:cubicBezTo>
                <a:cubicBezTo>
                  <a:pt x="629595" y="1360670"/>
                  <a:pt x="622968" y="1363263"/>
                  <a:pt x="619222" y="1367009"/>
                </a:cubicBezTo>
                <a:cubicBezTo>
                  <a:pt x="636511" y="1361246"/>
                  <a:pt x="654087" y="1355484"/>
                  <a:pt x="671952" y="1351450"/>
                </a:cubicBezTo>
                <a:cubicBezTo>
                  <a:pt x="672240" y="1351450"/>
                  <a:pt x="672816" y="1351162"/>
                  <a:pt x="673104" y="1351162"/>
                </a:cubicBezTo>
                <a:cubicBezTo>
                  <a:pt x="671663" y="1348280"/>
                  <a:pt x="665613" y="1346839"/>
                  <a:pt x="670223" y="1343094"/>
                </a:cubicBezTo>
                <a:cubicBezTo>
                  <a:pt x="674833" y="1339348"/>
                  <a:pt x="680308" y="1338195"/>
                  <a:pt x="685782" y="1341077"/>
                </a:cubicBezTo>
                <a:cubicBezTo>
                  <a:pt x="686358" y="1341365"/>
                  <a:pt x="687223" y="1341365"/>
                  <a:pt x="688087" y="1341653"/>
                </a:cubicBezTo>
                <a:cubicBezTo>
                  <a:pt x="690104" y="1340789"/>
                  <a:pt x="691833" y="1339924"/>
                  <a:pt x="693562" y="1339348"/>
                </a:cubicBezTo>
                <a:cubicBezTo>
                  <a:pt x="695003" y="1338772"/>
                  <a:pt x="697020" y="1337619"/>
                  <a:pt x="698748" y="1337331"/>
                </a:cubicBezTo>
                <a:cubicBezTo>
                  <a:pt x="700189" y="1337043"/>
                  <a:pt x="701342" y="1337619"/>
                  <a:pt x="702494" y="1339348"/>
                </a:cubicBezTo>
                <a:cubicBezTo>
                  <a:pt x="702782" y="1339924"/>
                  <a:pt x="703070" y="1340789"/>
                  <a:pt x="703359" y="1341365"/>
                </a:cubicBezTo>
                <a:cubicBezTo>
                  <a:pt x="705664" y="1340500"/>
                  <a:pt x="708257" y="1339924"/>
                  <a:pt x="710562" y="1339060"/>
                </a:cubicBezTo>
                <a:cubicBezTo>
                  <a:pt x="722664" y="1332144"/>
                  <a:pt x="733613" y="1323789"/>
                  <a:pt x="748020" y="1324941"/>
                </a:cubicBezTo>
                <a:cubicBezTo>
                  <a:pt x="759833" y="1318026"/>
                  <a:pt x="770783" y="1310246"/>
                  <a:pt x="782020" y="1303043"/>
                </a:cubicBezTo>
                <a:lnTo>
                  <a:pt x="797868" y="1297856"/>
                </a:lnTo>
                <a:cubicBezTo>
                  <a:pt x="797579" y="1297280"/>
                  <a:pt x="797579" y="1296415"/>
                  <a:pt x="797868" y="1295839"/>
                </a:cubicBezTo>
                <a:cubicBezTo>
                  <a:pt x="798732" y="1292093"/>
                  <a:pt x="802190" y="1294398"/>
                  <a:pt x="804495" y="1294687"/>
                </a:cubicBezTo>
                <a:cubicBezTo>
                  <a:pt x="805359" y="1294975"/>
                  <a:pt x="806512" y="1294975"/>
                  <a:pt x="807376" y="1294975"/>
                </a:cubicBezTo>
                <a:lnTo>
                  <a:pt x="817749" y="1291517"/>
                </a:lnTo>
                <a:cubicBezTo>
                  <a:pt x="817749" y="1291517"/>
                  <a:pt x="817461" y="1291229"/>
                  <a:pt x="817461" y="1290941"/>
                </a:cubicBezTo>
                <a:cubicBezTo>
                  <a:pt x="816020" y="1287195"/>
                  <a:pt x="819766" y="1285466"/>
                  <a:pt x="821495" y="1283161"/>
                </a:cubicBezTo>
                <a:cubicBezTo>
                  <a:pt x="826970" y="1278839"/>
                  <a:pt x="833885" y="1277110"/>
                  <a:pt x="840512" y="1274805"/>
                </a:cubicBezTo>
                <a:cubicBezTo>
                  <a:pt x="846275" y="1272788"/>
                  <a:pt x="849732" y="1274229"/>
                  <a:pt x="850309" y="1280568"/>
                </a:cubicBezTo>
                <a:cubicBezTo>
                  <a:pt x="850309" y="1281720"/>
                  <a:pt x="850020" y="1282297"/>
                  <a:pt x="850020" y="1283161"/>
                </a:cubicBezTo>
                <a:cubicBezTo>
                  <a:pt x="851749" y="1286331"/>
                  <a:pt x="853478" y="1289500"/>
                  <a:pt x="856071" y="1292093"/>
                </a:cubicBezTo>
                <a:cubicBezTo>
                  <a:pt x="881427" y="1283161"/>
                  <a:pt x="906495" y="1275093"/>
                  <a:pt x="932716" y="1269042"/>
                </a:cubicBezTo>
                <a:cubicBezTo>
                  <a:pt x="954326" y="1264144"/>
                  <a:pt x="975648" y="1256652"/>
                  <a:pt x="996971" y="1250313"/>
                </a:cubicBezTo>
                <a:cubicBezTo>
                  <a:pt x="1009360" y="1246568"/>
                  <a:pt x="1020886" y="1240805"/>
                  <a:pt x="1033852" y="1238500"/>
                </a:cubicBezTo>
                <a:cubicBezTo>
                  <a:pt x="1039327" y="1237635"/>
                  <a:pt x="1043073" y="1234178"/>
                  <a:pt x="1046530" y="1230144"/>
                </a:cubicBezTo>
                <a:cubicBezTo>
                  <a:pt x="1045666" y="1228127"/>
                  <a:pt x="1044801" y="1225822"/>
                  <a:pt x="1043937" y="1223517"/>
                </a:cubicBezTo>
                <a:cubicBezTo>
                  <a:pt x="1042208" y="1224093"/>
                  <a:pt x="1040479" y="1224381"/>
                  <a:pt x="1038750" y="1224957"/>
                </a:cubicBezTo>
                <a:cubicBezTo>
                  <a:pt x="1037598" y="1220635"/>
                  <a:pt x="1042784" y="1221788"/>
                  <a:pt x="1043649" y="1219195"/>
                </a:cubicBezTo>
                <a:cubicBezTo>
                  <a:pt x="1073039" y="1205940"/>
                  <a:pt x="1105598" y="1201618"/>
                  <a:pt x="1134412" y="1186635"/>
                </a:cubicBezTo>
                <a:cubicBezTo>
                  <a:pt x="1137005" y="1185194"/>
                  <a:pt x="1140175" y="1184042"/>
                  <a:pt x="1143344" y="1184042"/>
                </a:cubicBezTo>
                <a:cubicBezTo>
                  <a:pt x="1164378" y="1183177"/>
                  <a:pt x="1182819" y="1173381"/>
                  <a:pt x="1202412" y="1167330"/>
                </a:cubicBezTo>
                <a:cubicBezTo>
                  <a:pt x="1218260" y="1162432"/>
                  <a:pt x="1234396" y="1157533"/>
                  <a:pt x="1250820" y="1154076"/>
                </a:cubicBezTo>
                <a:cubicBezTo>
                  <a:pt x="1261481" y="1152059"/>
                  <a:pt x="1270413" y="1144567"/>
                  <a:pt x="1279057" y="1137652"/>
                </a:cubicBezTo>
                <a:cubicBezTo>
                  <a:pt x="1268108" y="1133330"/>
                  <a:pt x="1258599" y="1141686"/>
                  <a:pt x="1247938" y="1140533"/>
                </a:cubicBezTo>
                <a:cubicBezTo>
                  <a:pt x="1246209" y="1140533"/>
                  <a:pt x="1244481" y="1142550"/>
                  <a:pt x="1242464" y="1141109"/>
                </a:cubicBezTo>
                <a:cubicBezTo>
                  <a:pt x="1245921" y="1135923"/>
                  <a:pt x="1276176" y="1126991"/>
                  <a:pt x="1293464" y="1125838"/>
                </a:cubicBezTo>
                <a:cubicBezTo>
                  <a:pt x="1299227" y="1124109"/>
                  <a:pt x="1304701" y="1122669"/>
                  <a:pt x="1310176" y="1120940"/>
                </a:cubicBezTo>
                <a:cubicBezTo>
                  <a:pt x="1322566" y="1116041"/>
                  <a:pt x="1334956" y="1112296"/>
                  <a:pt x="1347922" y="1109702"/>
                </a:cubicBezTo>
                <a:cubicBezTo>
                  <a:pt x="1350803" y="1109126"/>
                  <a:pt x="1353396" y="1108838"/>
                  <a:pt x="1355413" y="1111431"/>
                </a:cubicBezTo>
                <a:cubicBezTo>
                  <a:pt x="1359447" y="1114889"/>
                  <a:pt x="1361176" y="1107974"/>
                  <a:pt x="1364922" y="1109414"/>
                </a:cubicBezTo>
                <a:cubicBezTo>
                  <a:pt x="1364058" y="1107109"/>
                  <a:pt x="1363481" y="1105380"/>
                  <a:pt x="1367227" y="1104516"/>
                </a:cubicBezTo>
                <a:cubicBezTo>
                  <a:pt x="1375007" y="1102499"/>
                  <a:pt x="1382786" y="1099906"/>
                  <a:pt x="1390566" y="1097313"/>
                </a:cubicBezTo>
                <a:cubicBezTo>
                  <a:pt x="1400075" y="1091262"/>
                  <a:pt x="1411312" y="1090109"/>
                  <a:pt x="1421973" y="1086651"/>
                </a:cubicBezTo>
                <a:cubicBezTo>
                  <a:pt x="1423702" y="1086075"/>
                  <a:pt x="1425143" y="1086075"/>
                  <a:pt x="1426583" y="1086651"/>
                </a:cubicBezTo>
                <a:cubicBezTo>
                  <a:pt x="1426871" y="1086651"/>
                  <a:pt x="1427160" y="1086363"/>
                  <a:pt x="1427448" y="1086363"/>
                </a:cubicBezTo>
                <a:cubicBezTo>
                  <a:pt x="1433211" y="1084346"/>
                  <a:pt x="1439261" y="1082041"/>
                  <a:pt x="1445024" y="1080024"/>
                </a:cubicBezTo>
                <a:cubicBezTo>
                  <a:pt x="1450787" y="1079160"/>
                  <a:pt x="1455397" y="1074550"/>
                  <a:pt x="1461448" y="1075126"/>
                </a:cubicBezTo>
                <a:cubicBezTo>
                  <a:pt x="1466346" y="1073397"/>
                  <a:pt x="1470957" y="1071956"/>
                  <a:pt x="1475567" y="1070228"/>
                </a:cubicBezTo>
                <a:cubicBezTo>
                  <a:pt x="1480177" y="1065041"/>
                  <a:pt x="1487092" y="1064753"/>
                  <a:pt x="1493143" y="1062736"/>
                </a:cubicBezTo>
                <a:cubicBezTo>
                  <a:pt x="1493143" y="1061872"/>
                  <a:pt x="1493143" y="1061007"/>
                  <a:pt x="1493143" y="1060143"/>
                </a:cubicBezTo>
                <a:cubicBezTo>
                  <a:pt x="1494872" y="1060143"/>
                  <a:pt x="1496889" y="1060143"/>
                  <a:pt x="1498906" y="1060143"/>
                </a:cubicBezTo>
                <a:cubicBezTo>
                  <a:pt x="1500347" y="1059278"/>
                  <a:pt x="1501787" y="1058990"/>
                  <a:pt x="1502940" y="1060143"/>
                </a:cubicBezTo>
                <a:cubicBezTo>
                  <a:pt x="1511296" y="1060143"/>
                  <a:pt x="1519940" y="1060143"/>
                  <a:pt x="1528584" y="1060143"/>
                </a:cubicBezTo>
                <a:cubicBezTo>
                  <a:pt x="1522533" y="1065329"/>
                  <a:pt x="1514753" y="1065041"/>
                  <a:pt x="1507838" y="1067058"/>
                </a:cubicBezTo>
                <a:cubicBezTo>
                  <a:pt x="1507550" y="1067058"/>
                  <a:pt x="1507550" y="1067346"/>
                  <a:pt x="1507262" y="1067634"/>
                </a:cubicBezTo>
                <a:cubicBezTo>
                  <a:pt x="1508126" y="1068211"/>
                  <a:pt x="1508991" y="1068787"/>
                  <a:pt x="1509855" y="1069363"/>
                </a:cubicBezTo>
                <a:cubicBezTo>
                  <a:pt x="1511872" y="1069363"/>
                  <a:pt x="1513889" y="1069363"/>
                  <a:pt x="1515618" y="1069363"/>
                </a:cubicBezTo>
                <a:cubicBezTo>
                  <a:pt x="1528584" y="1064753"/>
                  <a:pt x="1541550" y="1060143"/>
                  <a:pt x="1554516" y="1055244"/>
                </a:cubicBezTo>
                <a:cubicBezTo>
                  <a:pt x="1555093" y="1054956"/>
                  <a:pt x="1555669" y="1054956"/>
                  <a:pt x="1556245" y="1054668"/>
                </a:cubicBezTo>
                <a:cubicBezTo>
                  <a:pt x="1557974" y="1054092"/>
                  <a:pt x="1559415" y="1053516"/>
                  <a:pt x="1561144" y="1052939"/>
                </a:cubicBezTo>
                <a:cubicBezTo>
                  <a:pt x="1601483" y="1037092"/>
                  <a:pt x="1643551" y="1026143"/>
                  <a:pt x="1684466" y="1012024"/>
                </a:cubicBezTo>
                <a:cubicBezTo>
                  <a:pt x="1702043" y="1005973"/>
                  <a:pt x="1719043" y="999634"/>
                  <a:pt x="1736619" y="993871"/>
                </a:cubicBezTo>
                <a:cubicBezTo>
                  <a:pt x="1732009" y="994159"/>
                  <a:pt x="1727687" y="994159"/>
                  <a:pt x="1723077" y="994159"/>
                </a:cubicBezTo>
                <a:cubicBezTo>
                  <a:pt x="1721348" y="995024"/>
                  <a:pt x="1719331" y="995600"/>
                  <a:pt x="1717602" y="996464"/>
                </a:cubicBezTo>
                <a:cubicBezTo>
                  <a:pt x="1717314" y="995600"/>
                  <a:pt x="1716738" y="995024"/>
                  <a:pt x="1716450" y="994447"/>
                </a:cubicBezTo>
                <a:cubicBezTo>
                  <a:pt x="1716738" y="994159"/>
                  <a:pt x="1716738" y="994159"/>
                  <a:pt x="1717026" y="993871"/>
                </a:cubicBezTo>
                <a:cubicBezTo>
                  <a:pt x="1714433" y="993871"/>
                  <a:pt x="1712128" y="993583"/>
                  <a:pt x="1709534" y="993583"/>
                </a:cubicBezTo>
                <a:cubicBezTo>
                  <a:pt x="1708094" y="994447"/>
                  <a:pt x="1706653" y="994736"/>
                  <a:pt x="1704636" y="993295"/>
                </a:cubicBezTo>
                <a:cubicBezTo>
                  <a:pt x="1704348" y="993295"/>
                  <a:pt x="1704348" y="993007"/>
                  <a:pt x="1704060" y="992719"/>
                </a:cubicBezTo>
                <a:cubicBezTo>
                  <a:pt x="1700026" y="994447"/>
                  <a:pt x="1696280" y="995888"/>
                  <a:pt x="1692246" y="997329"/>
                </a:cubicBezTo>
                <a:cubicBezTo>
                  <a:pt x="1691958" y="999058"/>
                  <a:pt x="1691382" y="1000786"/>
                  <a:pt x="1689941" y="1002515"/>
                </a:cubicBezTo>
                <a:cubicBezTo>
                  <a:pt x="1684178" y="1002227"/>
                  <a:pt x="1678992" y="1004820"/>
                  <a:pt x="1673229" y="1005397"/>
                </a:cubicBezTo>
                <a:cubicBezTo>
                  <a:pt x="1672941" y="1005397"/>
                  <a:pt x="1672653" y="1005397"/>
                  <a:pt x="1672653" y="1005397"/>
                </a:cubicBezTo>
                <a:cubicBezTo>
                  <a:pt x="1672653" y="1005397"/>
                  <a:pt x="1672653" y="1005397"/>
                  <a:pt x="1672364" y="1005685"/>
                </a:cubicBezTo>
                <a:cubicBezTo>
                  <a:pt x="1670636" y="1007126"/>
                  <a:pt x="1673517" y="1006549"/>
                  <a:pt x="1673229" y="1007414"/>
                </a:cubicBezTo>
                <a:cubicBezTo>
                  <a:pt x="1669483" y="1010295"/>
                  <a:pt x="1664297" y="1011159"/>
                  <a:pt x="1661704" y="1009142"/>
                </a:cubicBezTo>
                <a:cubicBezTo>
                  <a:pt x="1654212" y="1012600"/>
                  <a:pt x="1647008" y="1016634"/>
                  <a:pt x="1638653" y="1016922"/>
                </a:cubicBezTo>
                <a:cubicBezTo>
                  <a:pt x="1636347" y="1018075"/>
                  <a:pt x="1635483" y="1016922"/>
                  <a:pt x="1635771" y="1014617"/>
                </a:cubicBezTo>
                <a:cubicBezTo>
                  <a:pt x="1644415" y="1010007"/>
                  <a:pt x="1653059" y="1005397"/>
                  <a:pt x="1661992" y="1001075"/>
                </a:cubicBezTo>
                <a:cubicBezTo>
                  <a:pt x="1664009" y="999346"/>
                  <a:pt x="1666890" y="997905"/>
                  <a:pt x="1668907" y="997041"/>
                </a:cubicBezTo>
                <a:cubicBezTo>
                  <a:pt x="1671788" y="995888"/>
                  <a:pt x="1674670" y="995024"/>
                  <a:pt x="1677551" y="994159"/>
                </a:cubicBezTo>
                <a:cubicBezTo>
                  <a:pt x="1679568" y="993295"/>
                  <a:pt x="1681297" y="992430"/>
                  <a:pt x="1683314" y="991854"/>
                </a:cubicBezTo>
                <a:cubicBezTo>
                  <a:pt x="1683890" y="991566"/>
                  <a:pt x="1684178" y="991566"/>
                  <a:pt x="1684466" y="991278"/>
                </a:cubicBezTo>
                <a:cubicBezTo>
                  <a:pt x="1689653" y="986091"/>
                  <a:pt x="1695415" y="983210"/>
                  <a:pt x="1703483" y="984651"/>
                </a:cubicBezTo>
                <a:cubicBezTo>
                  <a:pt x="1706941" y="985227"/>
                  <a:pt x="1713280" y="984075"/>
                  <a:pt x="1712704" y="975718"/>
                </a:cubicBezTo>
                <a:cubicBezTo>
                  <a:pt x="1712416" y="968803"/>
                  <a:pt x="1734602" y="961024"/>
                  <a:pt x="1741806" y="965634"/>
                </a:cubicBezTo>
                <a:cubicBezTo>
                  <a:pt x="1747280" y="969380"/>
                  <a:pt x="1751314" y="967651"/>
                  <a:pt x="1756213" y="965922"/>
                </a:cubicBezTo>
                <a:cubicBezTo>
                  <a:pt x="1751314" y="958142"/>
                  <a:pt x="1753619" y="954396"/>
                  <a:pt x="1762552" y="954108"/>
                </a:cubicBezTo>
                <a:cubicBezTo>
                  <a:pt x="1764568" y="954108"/>
                  <a:pt x="1766874" y="953820"/>
                  <a:pt x="1768026" y="952667"/>
                </a:cubicBezTo>
                <a:cubicBezTo>
                  <a:pt x="1770331" y="950074"/>
                  <a:pt x="1772060" y="945176"/>
                  <a:pt x="1775518" y="950074"/>
                </a:cubicBezTo>
                <a:cubicBezTo>
                  <a:pt x="1778399" y="954396"/>
                  <a:pt x="1776094" y="958142"/>
                  <a:pt x="1770619" y="959583"/>
                </a:cubicBezTo>
                <a:cubicBezTo>
                  <a:pt x="1769179" y="959871"/>
                  <a:pt x="1768026" y="961024"/>
                  <a:pt x="1766585" y="961600"/>
                </a:cubicBezTo>
                <a:cubicBezTo>
                  <a:pt x="1768026" y="963040"/>
                  <a:pt x="1769755" y="964193"/>
                  <a:pt x="1771196" y="965634"/>
                </a:cubicBezTo>
                <a:cubicBezTo>
                  <a:pt x="1772636" y="966498"/>
                  <a:pt x="1774365" y="967651"/>
                  <a:pt x="1775806" y="968515"/>
                </a:cubicBezTo>
                <a:cubicBezTo>
                  <a:pt x="1776382" y="969091"/>
                  <a:pt x="1776670" y="969380"/>
                  <a:pt x="1776382" y="969956"/>
                </a:cubicBezTo>
                <a:cubicBezTo>
                  <a:pt x="1776094" y="970244"/>
                  <a:pt x="1776094" y="970532"/>
                  <a:pt x="1775806" y="970532"/>
                </a:cubicBezTo>
                <a:cubicBezTo>
                  <a:pt x="1766297" y="972549"/>
                  <a:pt x="1757077" y="974854"/>
                  <a:pt x="1747856" y="977735"/>
                </a:cubicBezTo>
                <a:cubicBezTo>
                  <a:pt x="1746992" y="978888"/>
                  <a:pt x="1746416" y="979464"/>
                  <a:pt x="1744975" y="978888"/>
                </a:cubicBezTo>
                <a:cubicBezTo>
                  <a:pt x="1744975" y="978888"/>
                  <a:pt x="1744687" y="978600"/>
                  <a:pt x="1744687" y="978600"/>
                </a:cubicBezTo>
                <a:cubicBezTo>
                  <a:pt x="1741806" y="979464"/>
                  <a:pt x="1739212" y="980329"/>
                  <a:pt x="1736331" y="981193"/>
                </a:cubicBezTo>
                <a:cubicBezTo>
                  <a:pt x="1736619" y="981481"/>
                  <a:pt x="1736619" y="981481"/>
                  <a:pt x="1736907" y="981769"/>
                </a:cubicBezTo>
                <a:cubicBezTo>
                  <a:pt x="1747568" y="978600"/>
                  <a:pt x="1756789" y="975142"/>
                  <a:pt x="1766585" y="980905"/>
                </a:cubicBezTo>
                <a:cubicBezTo>
                  <a:pt x="1771772" y="978888"/>
                  <a:pt x="1776958" y="977159"/>
                  <a:pt x="1780992" y="973413"/>
                </a:cubicBezTo>
                <a:cubicBezTo>
                  <a:pt x="1785314" y="969380"/>
                  <a:pt x="1790789" y="971685"/>
                  <a:pt x="1795687" y="971396"/>
                </a:cubicBezTo>
                <a:cubicBezTo>
                  <a:pt x="1795687" y="971396"/>
                  <a:pt x="1795975" y="971396"/>
                  <a:pt x="1795975" y="971396"/>
                </a:cubicBezTo>
                <a:cubicBezTo>
                  <a:pt x="1808654" y="965922"/>
                  <a:pt x="1821043" y="960735"/>
                  <a:pt x="1834586" y="957854"/>
                </a:cubicBezTo>
                <a:cubicBezTo>
                  <a:pt x="1855908" y="953532"/>
                  <a:pt x="1876078" y="945176"/>
                  <a:pt x="1897112" y="939701"/>
                </a:cubicBezTo>
                <a:cubicBezTo>
                  <a:pt x="1899705" y="937684"/>
                  <a:pt x="1902586" y="936532"/>
                  <a:pt x="1905468" y="935956"/>
                </a:cubicBezTo>
                <a:cubicBezTo>
                  <a:pt x="1902586" y="936532"/>
                  <a:pt x="1899993" y="936820"/>
                  <a:pt x="1897112" y="937108"/>
                </a:cubicBezTo>
                <a:cubicBezTo>
                  <a:pt x="1894518" y="935091"/>
                  <a:pt x="1892790" y="931633"/>
                  <a:pt x="1896824" y="931057"/>
                </a:cubicBezTo>
                <a:cubicBezTo>
                  <a:pt x="1906908" y="929328"/>
                  <a:pt x="1913535" y="920396"/>
                  <a:pt x="1924485" y="920684"/>
                </a:cubicBezTo>
                <a:cubicBezTo>
                  <a:pt x="1938892" y="921261"/>
                  <a:pt x="1950417" y="911176"/>
                  <a:pt x="1963960" y="907718"/>
                </a:cubicBezTo>
                <a:cubicBezTo>
                  <a:pt x="1979807" y="903972"/>
                  <a:pt x="1994790" y="896769"/>
                  <a:pt x="2011214" y="897057"/>
                </a:cubicBezTo>
                <a:cubicBezTo>
                  <a:pt x="2014672" y="894176"/>
                  <a:pt x="2020435" y="895616"/>
                  <a:pt x="2026197" y="892735"/>
                </a:cubicBezTo>
                <a:cubicBezTo>
                  <a:pt x="2022163" y="898786"/>
                  <a:pt x="2017553" y="899362"/>
                  <a:pt x="2013519" y="899938"/>
                </a:cubicBezTo>
                <a:cubicBezTo>
                  <a:pt x="2013807" y="901667"/>
                  <a:pt x="2013519" y="902820"/>
                  <a:pt x="2011790" y="905125"/>
                </a:cubicBezTo>
                <a:cubicBezTo>
                  <a:pt x="2012943" y="904837"/>
                  <a:pt x="2013807" y="904549"/>
                  <a:pt x="2014960" y="904260"/>
                </a:cubicBezTo>
                <a:cubicBezTo>
                  <a:pt x="2017553" y="902820"/>
                  <a:pt x="2020435" y="902532"/>
                  <a:pt x="2022740" y="901379"/>
                </a:cubicBezTo>
                <a:cubicBezTo>
                  <a:pt x="2033112" y="895040"/>
                  <a:pt x="2044638" y="893311"/>
                  <a:pt x="2056452" y="894464"/>
                </a:cubicBezTo>
                <a:cubicBezTo>
                  <a:pt x="2056452" y="897345"/>
                  <a:pt x="2056452" y="900515"/>
                  <a:pt x="2056452" y="903396"/>
                </a:cubicBezTo>
                <a:cubicBezTo>
                  <a:pt x="2050689" y="905125"/>
                  <a:pt x="2044638" y="906854"/>
                  <a:pt x="2038875" y="908294"/>
                </a:cubicBezTo>
                <a:cubicBezTo>
                  <a:pt x="2039163" y="908582"/>
                  <a:pt x="2039740" y="908871"/>
                  <a:pt x="2040028" y="909159"/>
                </a:cubicBezTo>
                <a:cubicBezTo>
                  <a:pt x="2048096" y="908294"/>
                  <a:pt x="2056163" y="907718"/>
                  <a:pt x="2061350" y="899938"/>
                </a:cubicBezTo>
                <a:cubicBezTo>
                  <a:pt x="2061350" y="897633"/>
                  <a:pt x="2061926" y="895328"/>
                  <a:pt x="2061062" y="893311"/>
                </a:cubicBezTo>
                <a:cubicBezTo>
                  <a:pt x="2058180" y="885532"/>
                  <a:pt x="2063079" y="889854"/>
                  <a:pt x="2065672" y="890142"/>
                </a:cubicBezTo>
                <a:cubicBezTo>
                  <a:pt x="2076333" y="886972"/>
                  <a:pt x="2086706" y="883803"/>
                  <a:pt x="2097079" y="880633"/>
                </a:cubicBezTo>
                <a:cubicBezTo>
                  <a:pt x="2109181" y="873718"/>
                  <a:pt x="2116672" y="874582"/>
                  <a:pt x="2120994" y="883515"/>
                </a:cubicBezTo>
                <a:cubicBezTo>
                  <a:pt x="2128486" y="881209"/>
                  <a:pt x="2135690" y="878328"/>
                  <a:pt x="2143181" y="876023"/>
                </a:cubicBezTo>
                <a:cubicBezTo>
                  <a:pt x="2157300" y="871701"/>
                  <a:pt x="2172571" y="870548"/>
                  <a:pt x="2181503" y="856430"/>
                </a:cubicBezTo>
                <a:cubicBezTo>
                  <a:pt x="2183808" y="852972"/>
                  <a:pt x="2188419" y="852108"/>
                  <a:pt x="2193029" y="852972"/>
                </a:cubicBezTo>
                <a:cubicBezTo>
                  <a:pt x="2195046" y="857294"/>
                  <a:pt x="2185825" y="858158"/>
                  <a:pt x="2189859" y="862481"/>
                </a:cubicBezTo>
                <a:cubicBezTo>
                  <a:pt x="2190436" y="863057"/>
                  <a:pt x="2191300" y="863345"/>
                  <a:pt x="2191876" y="863633"/>
                </a:cubicBezTo>
                <a:lnTo>
                  <a:pt x="2203114" y="859887"/>
                </a:lnTo>
                <a:cubicBezTo>
                  <a:pt x="2212046" y="856141"/>
                  <a:pt x="2220978" y="852108"/>
                  <a:pt x="2229622" y="848362"/>
                </a:cubicBezTo>
                <a:cubicBezTo>
                  <a:pt x="2236538" y="845480"/>
                  <a:pt x="2246334" y="844904"/>
                  <a:pt x="2254402" y="842599"/>
                </a:cubicBezTo>
                <a:cubicBezTo>
                  <a:pt x="2256131" y="842311"/>
                  <a:pt x="2257572" y="841735"/>
                  <a:pt x="2259300" y="841447"/>
                </a:cubicBezTo>
                <a:lnTo>
                  <a:pt x="2281775" y="833955"/>
                </a:lnTo>
                <a:lnTo>
                  <a:pt x="2281891" y="833878"/>
                </a:lnTo>
                <a:lnTo>
                  <a:pt x="2273130" y="829921"/>
                </a:lnTo>
                <a:cubicBezTo>
                  <a:pt x="2278893" y="826463"/>
                  <a:pt x="2284079" y="823006"/>
                  <a:pt x="2289842" y="819836"/>
                </a:cubicBezTo>
                <a:cubicBezTo>
                  <a:pt x="2292147" y="818396"/>
                  <a:pt x="2295317" y="816090"/>
                  <a:pt x="2297334" y="818972"/>
                </a:cubicBezTo>
                <a:cubicBezTo>
                  <a:pt x="2299639" y="822718"/>
                  <a:pt x="2295605" y="824446"/>
                  <a:pt x="2293012" y="825887"/>
                </a:cubicBezTo>
                <a:lnTo>
                  <a:pt x="2282497" y="833635"/>
                </a:lnTo>
                <a:lnTo>
                  <a:pt x="2284945" y="833090"/>
                </a:lnTo>
                <a:lnTo>
                  <a:pt x="2310877" y="824446"/>
                </a:lnTo>
                <a:cubicBezTo>
                  <a:pt x="2309724" y="824158"/>
                  <a:pt x="2308860" y="824158"/>
                  <a:pt x="2307707" y="823870"/>
                </a:cubicBezTo>
                <a:cubicBezTo>
                  <a:pt x="2305691" y="823294"/>
                  <a:pt x="2303962" y="822718"/>
                  <a:pt x="2304538" y="820124"/>
                </a:cubicBezTo>
                <a:cubicBezTo>
                  <a:pt x="2305691" y="815514"/>
                  <a:pt x="2310301" y="817531"/>
                  <a:pt x="2312894" y="816090"/>
                </a:cubicBezTo>
                <a:cubicBezTo>
                  <a:pt x="2314335" y="814650"/>
                  <a:pt x="2315775" y="813209"/>
                  <a:pt x="2316928" y="811768"/>
                </a:cubicBezTo>
                <a:cubicBezTo>
                  <a:pt x="2322691" y="803701"/>
                  <a:pt x="2323843" y="809463"/>
                  <a:pt x="2325572" y="814362"/>
                </a:cubicBezTo>
                <a:cubicBezTo>
                  <a:pt x="2326725" y="815514"/>
                  <a:pt x="2328165" y="816955"/>
                  <a:pt x="2329318" y="818107"/>
                </a:cubicBezTo>
                <a:lnTo>
                  <a:pt x="2369945" y="804853"/>
                </a:lnTo>
                <a:cubicBezTo>
                  <a:pt x="2369657" y="802260"/>
                  <a:pt x="2369081" y="799955"/>
                  <a:pt x="2365335" y="799667"/>
                </a:cubicBezTo>
                <a:cubicBezTo>
                  <a:pt x="2356979" y="802260"/>
                  <a:pt x="2349776" y="808599"/>
                  <a:pt x="2339691" y="804565"/>
                </a:cubicBezTo>
                <a:cubicBezTo>
                  <a:pt x="2348335" y="800819"/>
                  <a:pt x="2356691" y="797361"/>
                  <a:pt x="2365335" y="793616"/>
                </a:cubicBezTo>
                <a:cubicBezTo>
                  <a:pt x="2369945" y="791311"/>
                  <a:pt x="2367640" y="787277"/>
                  <a:pt x="2367928" y="783819"/>
                </a:cubicBezTo>
                <a:cubicBezTo>
                  <a:pt x="2367640" y="783531"/>
                  <a:pt x="2367352" y="782955"/>
                  <a:pt x="2367352" y="782378"/>
                </a:cubicBezTo>
                <a:cubicBezTo>
                  <a:pt x="2359572" y="785548"/>
                  <a:pt x="2349776" y="784107"/>
                  <a:pt x="2345454" y="793904"/>
                </a:cubicBezTo>
                <a:cubicBezTo>
                  <a:pt x="2333064" y="789005"/>
                  <a:pt x="2324996" y="803124"/>
                  <a:pt x="2313470" y="800819"/>
                </a:cubicBezTo>
                <a:cubicBezTo>
                  <a:pt x="2309724" y="803989"/>
                  <a:pt x="2305402" y="803412"/>
                  <a:pt x="2301369" y="803412"/>
                </a:cubicBezTo>
                <a:cubicBezTo>
                  <a:pt x="2298487" y="806006"/>
                  <a:pt x="2295318" y="807734"/>
                  <a:pt x="2291572" y="808023"/>
                </a:cubicBezTo>
                <a:cubicBezTo>
                  <a:pt x="2277453" y="808023"/>
                  <a:pt x="2267656" y="820989"/>
                  <a:pt x="2251809" y="821853"/>
                </a:cubicBezTo>
                <a:cubicBezTo>
                  <a:pt x="2255267" y="818107"/>
                  <a:pt x="2257860" y="815514"/>
                  <a:pt x="2260453" y="812633"/>
                </a:cubicBezTo>
                <a:cubicBezTo>
                  <a:pt x="2256995" y="809463"/>
                  <a:pt x="2254402" y="806006"/>
                  <a:pt x="2261317" y="803989"/>
                </a:cubicBezTo>
                <a:cubicBezTo>
                  <a:pt x="2267368" y="802260"/>
                  <a:pt x="2272555" y="799378"/>
                  <a:pt x="2277453" y="794768"/>
                </a:cubicBezTo>
                <a:cubicBezTo>
                  <a:pt x="2280911" y="796785"/>
                  <a:pt x="2275724" y="805717"/>
                  <a:pt x="2284080" y="803124"/>
                </a:cubicBezTo>
                <a:cubicBezTo>
                  <a:pt x="2288690" y="801972"/>
                  <a:pt x="2293301" y="801107"/>
                  <a:pt x="2297911" y="800243"/>
                </a:cubicBezTo>
                <a:cubicBezTo>
                  <a:pt x="2303097" y="794768"/>
                  <a:pt x="2310301" y="794192"/>
                  <a:pt x="2317216" y="793328"/>
                </a:cubicBezTo>
                <a:cubicBezTo>
                  <a:pt x="2333640" y="786988"/>
                  <a:pt x="2348335" y="775175"/>
                  <a:pt x="2366776" y="774022"/>
                </a:cubicBezTo>
                <a:cubicBezTo>
                  <a:pt x="2366776" y="774022"/>
                  <a:pt x="2366776" y="773734"/>
                  <a:pt x="2366776" y="773734"/>
                </a:cubicBezTo>
                <a:cubicBezTo>
                  <a:pt x="2380030" y="771429"/>
                  <a:pt x="2393284" y="769700"/>
                  <a:pt x="2405098" y="761344"/>
                </a:cubicBezTo>
                <a:cubicBezTo>
                  <a:pt x="2411725" y="756734"/>
                  <a:pt x="2421522" y="752988"/>
                  <a:pt x="2431030" y="757310"/>
                </a:cubicBezTo>
                <a:cubicBezTo>
                  <a:pt x="2433047" y="758175"/>
                  <a:pt x="2435929" y="757599"/>
                  <a:pt x="2437946" y="756734"/>
                </a:cubicBezTo>
                <a:cubicBezTo>
                  <a:pt x="2454369" y="748666"/>
                  <a:pt x="2473963" y="746073"/>
                  <a:pt x="2487793" y="732531"/>
                </a:cubicBezTo>
                <a:cubicBezTo>
                  <a:pt x="2490963" y="729649"/>
                  <a:pt x="2495573" y="727632"/>
                  <a:pt x="2499607" y="730802"/>
                </a:cubicBezTo>
                <a:cubicBezTo>
                  <a:pt x="2503641" y="733971"/>
                  <a:pt x="2498454" y="737141"/>
                  <a:pt x="2498743" y="740310"/>
                </a:cubicBezTo>
                <a:cubicBezTo>
                  <a:pt x="2499031" y="744344"/>
                  <a:pt x="2493556" y="746361"/>
                  <a:pt x="2495573" y="750683"/>
                </a:cubicBezTo>
                <a:cubicBezTo>
                  <a:pt x="2508827" y="747802"/>
                  <a:pt x="2517472" y="733971"/>
                  <a:pt x="2532743" y="735988"/>
                </a:cubicBezTo>
                <a:cubicBezTo>
                  <a:pt x="2536777" y="736276"/>
                  <a:pt x="2537641" y="731954"/>
                  <a:pt x="2538217" y="728208"/>
                </a:cubicBezTo>
                <a:cubicBezTo>
                  <a:pt x="2539370" y="720717"/>
                  <a:pt x="2543692" y="719276"/>
                  <a:pt x="2548014" y="725615"/>
                </a:cubicBezTo>
                <a:cubicBezTo>
                  <a:pt x="2553200" y="733107"/>
                  <a:pt x="2555506" y="730514"/>
                  <a:pt x="2558099" y="724175"/>
                </a:cubicBezTo>
                <a:cubicBezTo>
                  <a:pt x="2558675" y="725615"/>
                  <a:pt x="2559251" y="727056"/>
                  <a:pt x="2559828" y="728497"/>
                </a:cubicBezTo>
                <a:cubicBezTo>
                  <a:pt x="2573946" y="726192"/>
                  <a:pt x="2588353" y="723886"/>
                  <a:pt x="2602472" y="721581"/>
                </a:cubicBezTo>
                <a:cubicBezTo>
                  <a:pt x="2608811" y="720429"/>
                  <a:pt x="2615438" y="718988"/>
                  <a:pt x="2621777" y="717547"/>
                </a:cubicBezTo>
                <a:cubicBezTo>
                  <a:pt x="2642523" y="711497"/>
                  <a:pt x="2663557" y="705157"/>
                  <a:pt x="2684303" y="698818"/>
                </a:cubicBezTo>
                <a:cubicBezTo>
                  <a:pt x="2684303" y="698530"/>
                  <a:pt x="2684591" y="697954"/>
                  <a:pt x="2684591" y="697378"/>
                </a:cubicBezTo>
                <a:cubicBezTo>
                  <a:pt x="2697269" y="688157"/>
                  <a:pt x="2710524" y="679801"/>
                  <a:pt x="2726371" y="677208"/>
                </a:cubicBezTo>
                <a:cubicBezTo>
                  <a:pt x="2734151" y="678649"/>
                  <a:pt x="2741930" y="675191"/>
                  <a:pt x="2747693" y="671734"/>
                </a:cubicBezTo>
                <a:cubicBezTo>
                  <a:pt x="2756049" y="666547"/>
                  <a:pt x="2764981" y="665106"/>
                  <a:pt x="2774202" y="663954"/>
                </a:cubicBezTo>
                <a:cubicBezTo>
                  <a:pt x="2790626" y="661937"/>
                  <a:pt x="2805321" y="654157"/>
                  <a:pt x="2820880" y="649259"/>
                </a:cubicBezTo>
                <a:cubicBezTo>
                  <a:pt x="2835575" y="644649"/>
                  <a:pt x="2849982" y="638598"/>
                  <a:pt x="2865541" y="636869"/>
                </a:cubicBezTo>
                <a:cubicBezTo>
                  <a:pt x="2874186" y="636005"/>
                  <a:pt x="2880236" y="630242"/>
                  <a:pt x="2887152" y="626208"/>
                </a:cubicBezTo>
                <a:cubicBezTo>
                  <a:pt x="2896084" y="620733"/>
                  <a:pt x="2906745" y="620157"/>
                  <a:pt x="2916542" y="617276"/>
                </a:cubicBezTo>
                <a:cubicBezTo>
                  <a:pt x="2943050" y="609208"/>
                  <a:pt x="2969847" y="601716"/>
                  <a:pt x="2996356" y="593936"/>
                </a:cubicBezTo>
                <a:cubicBezTo>
                  <a:pt x="3000966" y="592496"/>
                  <a:pt x="3005000" y="590767"/>
                  <a:pt x="3006729" y="585869"/>
                </a:cubicBezTo>
                <a:cubicBezTo>
                  <a:pt x="3007017" y="585580"/>
                  <a:pt x="3004424" y="584428"/>
                  <a:pt x="3002983" y="583852"/>
                </a:cubicBezTo>
                <a:cubicBezTo>
                  <a:pt x="2994339" y="590479"/>
                  <a:pt x="2983390" y="588750"/>
                  <a:pt x="2973881" y="591631"/>
                </a:cubicBezTo>
                <a:cubicBezTo>
                  <a:pt x="2970711" y="592496"/>
                  <a:pt x="2967830" y="593360"/>
                  <a:pt x="2964661" y="594225"/>
                </a:cubicBezTo>
                <a:cubicBezTo>
                  <a:pt x="2945067" y="601428"/>
                  <a:pt x="2925186" y="607479"/>
                  <a:pt x="2905016" y="612954"/>
                </a:cubicBezTo>
                <a:cubicBezTo>
                  <a:pt x="2894355" y="616699"/>
                  <a:pt x="2883694" y="621021"/>
                  <a:pt x="2871880" y="619869"/>
                </a:cubicBezTo>
                <a:cubicBezTo>
                  <a:pt x="2868711" y="619581"/>
                  <a:pt x="2864677" y="624479"/>
                  <a:pt x="2862948" y="619869"/>
                </a:cubicBezTo>
                <a:cubicBezTo>
                  <a:pt x="2860931" y="615259"/>
                  <a:pt x="2866694" y="615259"/>
                  <a:pt x="2869575" y="614394"/>
                </a:cubicBezTo>
                <a:cubicBezTo>
                  <a:pt x="2873609" y="613242"/>
                  <a:pt x="2877355" y="610937"/>
                  <a:pt x="2881677" y="612665"/>
                </a:cubicBezTo>
                <a:cubicBezTo>
                  <a:pt x="2888880" y="614394"/>
                  <a:pt x="2895508" y="609784"/>
                  <a:pt x="2902711" y="610360"/>
                </a:cubicBezTo>
                <a:cubicBezTo>
                  <a:pt x="2922305" y="605750"/>
                  <a:pt x="2939881" y="595377"/>
                  <a:pt x="2959762" y="591343"/>
                </a:cubicBezTo>
                <a:cubicBezTo>
                  <a:pt x="2962932" y="590479"/>
                  <a:pt x="2965813" y="589614"/>
                  <a:pt x="2968983" y="588750"/>
                </a:cubicBezTo>
                <a:cubicBezTo>
                  <a:pt x="2980220" y="585869"/>
                  <a:pt x="2991458" y="582699"/>
                  <a:pt x="3002695" y="579530"/>
                </a:cubicBezTo>
                <a:cubicBezTo>
                  <a:pt x="3015373" y="573479"/>
                  <a:pt x="3029491" y="571750"/>
                  <a:pt x="3042746" y="567428"/>
                </a:cubicBezTo>
                <a:cubicBezTo>
                  <a:pt x="3044186" y="566852"/>
                  <a:pt x="3046204" y="566563"/>
                  <a:pt x="3047356" y="567428"/>
                </a:cubicBezTo>
                <a:cubicBezTo>
                  <a:pt x="3055424" y="573191"/>
                  <a:pt x="3063204" y="574919"/>
                  <a:pt x="3070695" y="574919"/>
                </a:cubicBezTo>
                <a:lnTo>
                  <a:pt x="3165493" y="543801"/>
                </a:lnTo>
                <a:cubicBezTo>
                  <a:pt x="3184221" y="537750"/>
                  <a:pt x="3203238" y="534580"/>
                  <a:pt x="3222255" y="534004"/>
                </a:cubicBezTo>
                <a:cubicBezTo>
                  <a:pt x="3226001" y="533139"/>
                  <a:pt x="3229459" y="532563"/>
                  <a:pt x="3233205" y="531987"/>
                </a:cubicBezTo>
                <a:cubicBezTo>
                  <a:pt x="3233493" y="531411"/>
                  <a:pt x="3233493" y="530546"/>
                  <a:pt x="3233493" y="529970"/>
                </a:cubicBezTo>
                <a:cubicBezTo>
                  <a:pt x="3233493" y="529106"/>
                  <a:pt x="3233493" y="528529"/>
                  <a:pt x="3233493" y="527665"/>
                </a:cubicBezTo>
                <a:cubicBezTo>
                  <a:pt x="3228306" y="523919"/>
                  <a:pt x="3223696" y="527089"/>
                  <a:pt x="3218798" y="528241"/>
                </a:cubicBezTo>
                <a:cubicBezTo>
                  <a:pt x="3210442" y="530258"/>
                  <a:pt x="3202950" y="536021"/>
                  <a:pt x="3193730" y="532851"/>
                </a:cubicBezTo>
                <a:cubicBezTo>
                  <a:pt x="3176153" y="538902"/>
                  <a:pt x="3159730" y="547258"/>
                  <a:pt x="3141001" y="549275"/>
                </a:cubicBezTo>
                <a:cubicBezTo>
                  <a:pt x="3126882" y="553309"/>
                  <a:pt x="3112475" y="557055"/>
                  <a:pt x="3098068" y="561089"/>
                </a:cubicBezTo>
                <a:cubicBezTo>
                  <a:pt x="3096916" y="561665"/>
                  <a:pt x="3095475" y="561953"/>
                  <a:pt x="3094610" y="561665"/>
                </a:cubicBezTo>
                <a:cubicBezTo>
                  <a:pt x="3086831" y="563682"/>
                  <a:pt x="3079627" y="568292"/>
                  <a:pt x="3070695" y="566275"/>
                </a:cubicBezTo>
                <a:cubicBezTo>
                  <a:pt x="3079051" y="560801"/>
                  <a:pt x="3088272" y="557343"/>
                  <a:pt x="3098068" y="556190"/>
                </a:cubicBezTo>
                <a:cubicBezTo>
                  <a:pt x="3110170" y="553309"/>
                  <a:pt x="3121407" y="547546"/>
                  <a:pt x="3133797" y="546682"/>
                </a:cubicBezTo>
                <a:cubicBezTo>
                  <a:pt x="3147052" y="542072"/>
                  <a:pt x="3160594" y="537173"/>
                  <a:pt x="3174137" y="532563"/>
                </a:cubicBezTo>
                <a:cubicBezTo>
                  <a:pt x="3173848" y="531987"/>
                  <a:pt x="3173848" y="531123"/>
                  <a:pt x="3173848" y="530258"/>
                </a:cubicBezTo>
                <a:cubicBezTo>
                  <a:pt x="3164628" y="527953"/>
                  <a:pt x="3156560" y="532275"/>
                  <a:pt x="3148204" y="534580"/>
                </a:cubicBezTo>
                <a:cubicBezTo>
                  <a:pt x="3142730" y="536021"/>
                  <a:pt x="3136967" y="537750"/>
                  <a:pt x="3131204" y="537173"/>
                </a:cubicBezTo>
                <a:cubicBezTo>
                  <a:pt x="3128323" y="537750"/>
                  <a:pt x="3123424" y="542072"/>
                  <a:pt x="3123136" y="536597"/>
                </a:cubicBezTo>
                <a:cubicBezTo>
                  <a:pt x="3122848" y="530834"/>
                  <a:pt x="3129475" y="532851"/>
                  <a:pt x="3133509" y="532275"/>
                </a:cubicBezTo>
                <a:cubicBezTo>
                  <a:pt x="3148204" y="526512"/>
                  <a:pt x="3164916" y="526224"/>
                  <a:pt x="3178459" y="516716"/>
                </a:cubicBezTo>
                <a:cubicBezTo>
                  <a:pt x="3181916" y="514122"/>
                  <a:pt x="3183357" y="519309"/>
                  <a:pt x="3185950" y="520750"/>
                </a:cubicBezTo>
                <a:cubicBezTo>
                  <a:pt x="3191136" y="517868"/>
                  <a:pt x="3193154" y="521614"/>
                  <a:pt x="3195170" y="525360"/>
                </a:cubicBezTo>
                <a:cubicBezTo>
                  <a:pt x="3208713" y="522190"/>
                  <a:pt x="3221967" y="518733"/>
                  <a:pt x="3235510" y="515563"/>
                </a:cubicBezTo>
                <a:cubicBezTo>
                  <a:pt x="3253374" y="511241"/>
                  <a:pt x="3270374" y="502885"/>
                  <a:pt x="3289103" y="502309"/>
                </a:cubicBezTo>
                <a:cubicBezTo>
                  <a:pt x="3291120" y="502309"/>
                  <a:pt x="3293714" y="501733"/>
                  <a:pt x="3294578" y="500292"/>
                </a:cubicBezTo>
                <a:cubicBezTo>
                  <a:pt x="3306968" y="483580"/>
                  <a:pt x="3327138" y="492800"/>
                  <a:pt x="3342409" y="485597"/>
                </a:cubicBezTo>
                <a:cubicBezTo>
                  <a:pt x="3345578" y="484156"/>
                  <a:pt x="3349324" y="483868"/>
                  <a:pt x="3352493" y="482715"/>
                </a:cubicBezTo>
                <a:cubicBezTo>
                  <a:pt x="3355375" y="481563"/>
                  <a:pt x="3357968" y="480410"/>
                  <a:pt x="3359697" y="483868"/>
                </a:cubicBezTo>
                <a:cubicBezTo>
                  <a:pt x="3362290" y="488766"/>
                  <a:pt x="3355951" y="487614"/>
                  <a:pt x="3355087" y="490207"/>
                </a:cubicBezTo>
                <a:cubicBezTo>
                  <a:pt x="3355951" y="491071"/>
                  <a:pt x="3356815" y="491936"/>
                  <a:pt x="3357680" y="492800"/>
                </a:cubicBezTo>
                <a:cubicBezTo>
                  <a:pt x="3364595" y="490783"/>
                  <a:pt x="3371511" y="489054"/>
                  <a:pt x="3378426" y="487037"/>
                </a:cubicBezTo>
                <a:cubicBezTo>
                  <a:pt x="3378714" y="485309"/>
                  <a:pt x="3378714" y="483868"/>
                  <a:pt x="3378714" y="482427"/>
                </a:cubicBezTo>
                <a:cubicBezTo>
                  <a:pt x="3386494" y="471190"/>
                  <a:pt x="3399460" y="470902"/>
                  <a:pt x="3410409" y="466580"/>
                </a:cubicBezTo>
                <a:cubicBezTo>
                  <a:pt x="3422223" y="461970"/>
                  <a:pt x="3435189" y="459664"/>
                  <a:pt x="3447579" y="456495"/>
                </a:cubicBezTo>
                <a:cubicBezTo>
                  <a:pt x="3450749" y="455342"/>
                  <a:pt x="3454494" y="455919"/>
                  <a:pt x="3457375" y="453325"/>
                </a:cubicBezTo>
                <a:cubicBezTo>
                  <a:pt x="3473511" y="438054"/>
                  <a:pt x="3493393" y="437766"/>
                  <a:pt x="3513562" y="437478"/>
                </a:cubicBezTo>
                <a:cubicBezTo>
                  <a:pt x="3515579" y="437478"/>
                  <a:pt x="3517308" y="437190"/>
                  <a:pt x="3519037" y="437190"/>
                </a:cubicBezTo>
                <a:cubicBezTo>
                  <a:pt x="3529698" y="432868"/>
                  <a:pt x="3534884" y="420190"/>
                  <a:pt x="3547275" y="418173"/>
                </a:cubicBezTo>
                <a:cubicBezTo>
                  <a:pt x="3543241" y="425952"/>
                  <a:pt x="3546410" y="426529"/>
                  <a:pt x="3553325" y="424512"/>
                </a:cubicBezTo>
                <a:cubicBezTo>
                  <a:pt x="3561681" y="422207"/>
                  <a:pt x="3563410" y="425376"/>
                  <a:pt x="3559088" y="432580"/>
                </a:cubicBezTo>
                <a:cubicBezTo>
                  <a:pt x="3559952" y="432868"/>
                  <a:pt x="3560817" y="432868"/>
                  <a:pt x="3561681" y="433156"/>
                </a:cubicBezTo>
                <a:cubicBezTo>
                  <a:pt x="3566292" y="432003"/>
                  <a:pt x="3570902" y="430851"/>
                  <a:pt x="3575512" y="429698"/>
                </a:cubicBezTo>
                <a:cubicBezTo>
                  <a:pt x="3574648" y="428546"/>
                  <a:pt x="3574071" y="427105"/>
                  <a:pt x="3573207" y="425952"/>
                </a:cubicBezTo>
                <a:cubicBezTo>
                  <a:pt x="3569173" y="422495"/>
                  <a:pt x="3571190" y="420190"/>
                  <a:pt x="3574936" y="419613"/>
                </a:cubicBezTo>
                <a:cubicBezTo>
                  <a:pt x="3586173" y="417308"/>
                  <a:pt x="3595969" y="410393"/>
                  <a:pt x="3606631" y="407800"/>
                </a:cubicBezTo>
                <a:cubicBezTo>
                  <a:pt x="3614987" y="405783"/>
                  <a:pt x="3622478" y="398867"/>
                  <a:pt x="3631987" y="401173"/>
                </a:cubicBezTo>
                <a:cubicBezTo>
                  <a:pt x="3636021" y="402037"/>
                  <a:pt x="3639767" y="400020"/>
                  <a:pt x="3642936" y="397715"/>
                </a:cubicBezTo>
                <a:cubicBezTo>
                  <a:pt x="3648699" y="393105"/>
                  <a:pt x="3655326" y="391664"/>
                  <a:pt x="3662818" y="392240"/>
                </a:cubicBezTo>
                <a:cubicBezTo>
                  <a:pt x="3671462" y="393105"/>
                  <a:pt x="3678377" y="390223"/>
                  <a:pt x="3680106" y="380427"/>
                </a:cubicBezTo>
                <a:cubicBezTo>
                  <a:pt x="3680682" y="376681"/>
                  <a:pt x="3681546" y="374664"/>
                  <a:pt x="3686157" y="377833"/>
                </a:cubicBezTo>
                <a:cubicBezTo>
                  <a:pt x="3691631" y="381579"/>
                  <a:pt x="3699123" y="380427"/>
                  <a:pt x="3705174" y="378698"/>
                </a:cubicBezTo>
                <a:cubicBezTo>
                  <a:pt x="3727648" y="372071"/>
                  <a:pt x="3750123" y="364579"/>
                  <a:pt x="3772598" y="357664"/>
                </a:cubicBezTo>
                <a:cubicBezTo>
                  <a:pt x="3784699" y="353918"/>
                  <a:pt x="3791903" y="347291"/>
                  <a:pt x="3799395" y="338935"/>
                </a:cubicBezTo>
                <a:cubicBezTo>
                  <a:pt x="3801988" y="336054"/>
                  <a:pt x="3804869" y="334613"/>
                  <a:pt x="3808327" y="333460"/>
                </a:cubicBezTo>
                <a:cubicBezTo>
                  <a:pt x="3810056" y="332596"/>
                  <a:pt x="3812361" y="331731"/>
                  <a:pt x="3813513" y="333748"/>
                </a:cubicBezTo>
                <a:cubicBezTo>
                  <a:pt x="3814954" y="336342"/>
                  <a:pt x="3811208" y="337206"/>
                  <a:pt x="3810632" y="339511"/>
                </a:cubicBezTo>
                <a:cubicBezTo>
                  <a:pt x="3810920" y="341816"/>
                  <a:pt x="3810632" y="344121"/>
                  <a:pt x="3813513" y="344986"/>
                </a:cubicBezTo>
                <a:cubicBezTo>
                  <a:pt x="3825327" y="345562"/>
                  <a:pt x="3833683" y="336342"/>
                  <a:pt x="3844056" y="332884"/>
                </a:cubicBezTo>
                <a:cubicBezTo>
                  <a:pt x="3849530" y="331155"/>
                  <a:pt x="3853276" y="325392"/>
                  <a:pt x="3860192" y="329714"/>
                </a:cubicBezTo>
                <a:cubicBezTo>
                  <a:pt x="3862497" y="331155"/>
                  <a:pt x="3866242" y="329714"/>
                  <a:pt x="3869412" y="329714"/>
                </a:cubicBezTo>
                <a:cubicBezTo>
                  <a:pt x="3873158" y="323664"/>
                  <a:pt x="3879785" y="328562"/>
                  <a:pt x="3884395" y="325681"/>
                </a:cubicBezTo>
                <a:cubicBezTo>
                  <a:pt x="3887565" y="322223"/>
                  <a:pt x="3891887" y="321647"/>
                  <a:pt x="3896209" y="321070"/>
                </a:cubicBezTo>
                <a:cubicBezTo>
                  <a:pt x="3899378" y="319630"/>
                  <a:pt x="3902260" y="318189"/>
                  <a:pt x="3905717" y="318765"/>
                </a:cubicBezTo>
                <a:cubicBezTo>
                  <a:pt x="3907446" y="316460"/>
                  <a:pt x="3910039" y="315884"/>
                  <a:pt x="3912633" y="315596"/>
                </a:cubicBezTo>
                <a:cubicBezTo>
                  <a:pt x="3922717" y="310697"/>
                  <a:pt x="3933955" y="309833"/>
                  <a:pt x="3944328" y="305223"/>
                </a:cubicBezTo>
                <a:cubicBezTo>
                  <a:pt x="3938277" y="315019"/>
                  <a:pt x="3927039" y="314731"/>
                  <a:pt x="3917531" y="317901"/>
                </a:cubicBezTo>
                <a:cubicBezTo>
                  <a:pt x="3913497" y="319053"/>
                  <a:pt x="3910039" y="321647"/>
                  <a:pt x="3905717" y="320494"/>
                </a:cubicBezTo>
                <a:cubicBezTo>
                  <a:pt x="3904276" y="323375"/>
                  <a:pt x="3901683" y="323375"/>
                  <a:pt x="3899090" y="323375"/>
                </a:cubicBezTo>
                <a:cubicBezTo>
                  <a:pt x="3895632" y="325969"/>
                  <a:pt x="3891599" y="327698"/>
                  <a:pt x="3887277" y="327986"/>
                </a:cubicBezTo>
                <a:cubicBezTo>
                  <a:pt x="3882666" y="331155"/>
                  <a:pt x="3877192" y="330579"/>
                  <a:pt x="3872293" y="332020"/>
                </a:cubicBezTo>
                <a:cubicBezTo>
                  <a:pt x="3869124" y="334613"/>
                  <a:pt x="3867107" y="338647"/>
                  <a:pt x="3873446" y="336918"/>
                </a:cubicBezTo>
                <a:cubicBezTo>
                  <a:pt x="3884395" y="334037"/>
                  <a:pt x="3895632" y="332884"/>
                  <a:pt x="3906294" y="328274"/>
                </a:cubicBezTo>
                <a:cubicBezTo>
                  <a:pt x="3922141" y="321359"/>
                  <a:pt x="3938565" y="314731"/>
                  <a:pt x="3956718" y="318477"/>
                </a:cubicBezTo>
                <a:cubicBezTo>
                  <a:pt x="3958734" y="318765"/>
                  <a:pt x="3961328" y="317613"/>
                  <a:pt x="3963345" y="316748"/>
                </a:cubicBezTo>
                <a:cubicBezTo>
                  <a:pt x="3997921" y="302053"/>
                  <a:pt x="4035091" y="295426"/>
                  <a:pt x="4069379" y="279867"/>
                </a:cubicBezTo>
                <a:cubicBezTo>
                  <a:pt x="4067651" y="279002"/>
                  <a:pt x="4065922" y="278138"/>
                  <a:pt x="4064193" y="277273"/>
                </a:cubicBezTo>
                <a:cubicBezTo>
                  <a:pt x="4062176" y="277562"/>
                  <a:pt x="4060447" y="277850"/>
                  <a:pt x="4058430" y="278138"/>
                </a:cubicBezTo>
                <a:cubicBezTo>
                  <a:pt x="4032210" y="287646"/>
                  <a:pt x="4005413" y="295426"/>
                  <a:pt x="3977751" y="299460"/>
                </a:cubicBezTo>
                <a:cubicBezTo>
                  <a:pt x="3971413" y="300613"/>
                  <a:pt x="3965938" y="306375"/>
                  <a:pt x="3958734" y="307816"/>
                </a:cubicBezTo>
                <a:cubicBezTo>
                  <a:pt x="3956718" y="308104"/>
                  <a:pt x="3954700" y="308969"/>
                  <a:pt x="3953548" y="306952"/>
                </a:cubicBezTo>
                <a:cubicBezTo>
                  <a:pt x="3952108" y="304070"/>
                  <a:pt x="3954700" y="302918"/>
                  <a:pt x="3956718" y="301765"/>
                </a:cubicBezTo>
                <a:cubicBezTo>
                  <a:pt x="3964785" y="297155"/>
                  <a:pt x="3972565" y="292545"/>
                  <a:pt x="3982650" y="293121"/>
                </a:cubicBezTo>
                <a:cubicBezTo>
                  <a:pt x="3988701" y="293409"/>
                  <a:pt x="3994752" y="290240"/>
                  <a:pt x="4000802" y="288223"/>
                </a:cubicBezTo>
                <a:cubicBezTo>
                  <a:pt x="4017227" y="282748"/>
                  <a:pt x="4033362" y="276409"/>
                  <a:pt x="4050650" y="275545"/>
                </a:cubicBezTo>
                <a:cubicBezTo>
                  <a:pt x="4071685" y="267765"/>
                  <a:pt x="4093295" y="260850"/>
                  <a:pt x="4114041" y="252494"/>
                </a:cubicBezTo>
                <a:cubicBezTo>
                  <a:pt x="4154380" y="236646"/>
                  <a:pt x="4196448" y="225697"/>
                  <a:pt x="4237364" y="211578"/>
                </a:cubicBezTo>
                <a:cubicBezTo>
                  <a:pt x="4262143" y="203222"/>
                  <a:pt x="4286347" y="193714"/>
                  <a:pt x="4311415" y="186510"/>
                </a:cubicBezTo>
                <a:cubicBezTo>
                  <a:pt x="4337635" y="179019"/>
                  <a:pt x="4360974" y="163459"/>
                  <a:pt x="4387483" y="157985"/>
                </a:cubicBezTo>
                <a:cubicBezTo>
                  <a:pt x="4408805" y="153663"/>
                  <a:pt x="4428975" y="145307"/>
                  <a:pt x="4450009" y="139832"/>
                </a:cubicBezTo>
                <a:cubicBezTo>
                  <a:pt x="4450009" y="138968"/>
                  <a:pt x="4450009" y="138391"/>
                  <a:pt x="4450009" y="137527"/>
                </a:cubicBezTo>
                <a:cubicBezTo>
                  <a:pt x="4447416" y="135510"/>
                  <a:pt x="4445687" y="132052"/>
                  <a:pt x="4449721" y="131476"/>
                </a:cubicBezTo>
                <a:cubicBezTo>
                  <a:pt x="4459806" y="129747"/>
                  <a:pt x="4466433" y="120815"/>
                  <a:pt x="4477382" y="121103"/>
                </a:cubicBezTo>
                <a:cubicBezTo>
                  <a:pt x="4491789" y="121679"/>
                  <a:pt x="4503314" y="111594"/>
                  <a:pt x="4516857" y="108137"/>
                </a:cubicBezTo>
                <a:cubicBezTo>
                  <a:pt x="4532993" y="104103"/>
                  <a:pt x="4548264" y="96899"/>
                  <a:pt x="4565552" y="97476"/>
                </a:cubicBezTo>
                <a:cubicBezTo>
                  <a:pt x="4569010" y="98916"/>
                  <a:pt x="4572179" y="100357"/>
                  <a:pt x="4575637" y="101798"/>
                </a:cubicBezTo>
                <a:cubicBezTo>
                  <a:pt x="4586010" y="95459"/>
                  <a:pt x="4597535" y="93730"/>
                  <a:pt x="4609349" y="94883"/>
                </a:cubicBezTo>
                <a:cubicBezTo>
                  <a:pt x="4611654" y="94018"/>
                  <a:pt x="4614247" y="93154"/>
                  <a:pt x="4616552" y="92289"/>
                </a:cubicBezTo>
                <a:cubicBezTo>
                  <a:pt x="4616552" y="94018"/>
                  <a:pt x="4616552" y="95747"/>
                  <a:pt x="4616552" y="97476"/>
                </a:cubicBezTo>
                <a:lnTo>
                  <a:pt x="4875011" y="8441"/>
                </a:lnTo>
                <a:cubicBezTo>
                  <a:pt x="4874147" y="8441"/>
                  <a:pt x="4872995" y="8441"/>
                  <a:pt x="4871842" y="8153"/>
                </a:cubicBezTo>
                <a:cubicBezTo>
                  <a:pt x="4875299" y="1814"/>
                  <a:pt x="4879910" y="-491"/>
                  <a:pt x="4887978" y="8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2878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842645" y="1080135"/>
            <a:ext cx="37585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>
                <a:solidFill>
                  <a:schemeClr val="bg1"/>
                </a:solidFill>
              </a:rPr>
              <a:t>INTERNAL SYSTEM BLOCK DIAGRAM</a:t>
            </a:r>
            <a:endParaRPr lang="en-IN" altLang="en-US" b="1">
              <a:solidFill>
                <a:schemeClr val="bg1"/>
              </a:solidFill>
            </a:endParaRPr>
          </a:p>
        </p:txBody>
      </p:sp>
      <p:pic>
        <p:nvPicPr>
          <p:cNvPr id="5" name="Picture 4" descr="Overall System Block Dia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835" y="2344420"/>
            <a:ext cx="8115300" cy="39243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188075" y="127000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Features &amp; Specifications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261" name="Freeform: Shape 260"/>
          <p:cNvSpPr/>
          <p:nvPr/>
        </p:nvSpPr>
        <p:spPr>
          <a:xfrm rot="1080310">
            <a:off x="272077" y="221004"/>
            <a:ext cx="4487019" cy="2363054"/>
          </a:xfrm>
          <a:custGeom>
            <a:avLst/>
            <a:gdLst>
              <a:gd name="connsiteX0" fmla="*/ 654663 w 4958557"/>
              <a:gd name="connsiteY0" fmla="*/ 2401711 h 2611386"/>
              <a:gd name="connsiteX1" fmla="*/ 648901 w 4958557"/>
              <a:gd name="connsiteY1" fmla="*/ 2405168 h 2611386"/>
              <a:gd name="connsiteX2" fmla="*/ 652646 w 4958557"/>
              <a:gd name="connsiteY2" fmla="*/ 2404880 h 2611386"/>
              <a:gd name="connsiteX3" fmla="*/ 656968 w 4958557"/>
              <a:gd name="connsiteY3" fmla="*/ 2404592 h 2611386"/>
              <a:gd name="connsiteX4" fmla="*/ 654663 w 4958557"/>
              <a:gd name="connsiteY4" fmla="*/ 2401711 h 2611386"/>
              <a:gd name="connsiteX5" fmla="*/ 1578144 w 4958557"/>
              <a:gd name="connsiteY5" fmla="*/ 2184167 h 2611386"/>
              <a:gd name="connsiteX6" fmla="*/ 1568059 w 4958557"/>
              <a:gd name="connsiteY6" fmla="*/ 2190794 h 2611386"/>
              <a:gd name="connsiteX7" fmla="*/ 1572381 w 4958557"/>
              <a:gd name="connsiteY7" fmla="*/ 2191082 h 2611386"/>
              <a:gd name="connsiteX8" fmla="*/ 1572093 w 4958557"/>
              <a:gd name="connsiteY8" fmla="*/ 2189641 h 2611386"/>
              <a:gd name="connsiteX9" fmla="*/ 1572669 w 4958557"/>
              <a:gd name="connsiteY9" fmla="*/ 2189065 h 2611386"/>
              <a:gd name="connsiteX10" fmla="*/ 1578144 w 4958557"/>
              <a:gd name="connsiteY10" fmla="*/ 2184167 h 2611386"/>
              <a:gd name="connsiteX11" fmla="*/ 2645404 w 4958557"/>
              <a:gd name="connsiteY11" fmla="*/ 1885369 h 2611386"/>
              <a:gd name="connsiteX12" fmla="*/ 2648285 w 4958557"/>
              <a:gd name="connsiteY12" fmla="*/ 1888538 h 2611386"/>
              <a:gd name="connsiteX13" fmla="*/ 2646556 w 4958557"/>
              <a:gd name="connsiteY13" fmla="*/ 1891132 h 2611386"/>
              <a:gd name="connsiteX14" fmla="*/ 2643387 w 4958557"/>
              <a:gd name="connsiteY14" fmla="*/ 1888827 h 2611386"/>
              <a:gd name="connsiteX15" fmla="*/ 2645404 w 4958557"/>
              <a:gd name="connsiteY15" fmla="*/ 1885369 h 2611386"/>
              <a:gd name="connsiteX16" fmla="*/ 2687472 w 4958557"/>
              <a:gd name="connsiteY16" fmla="*/ 1871826 h 2611386"/>
              <a:gd name="connsiteX17" fmla="*/ 2689489 w 4958557"/>
              <a:gd name="connsiteY17" fmla="*/ 1873555 h 2611386"/>
              <a:gd name="connsiteX18" fmla="*/ 2685743 w 4958557"/>
              <a:gd name="connsiteY18" fmla="*/ 1877589 h 2611386"/>
              <a:gd name="connsiteX19" fmla="*/ 2683438 w 4958557"/>
              <a:gd name="connsiteY19" fmla="*/ 1875284 h 2611386"/>
              <a:gd name="connsiteX20" fmla="*/ 2687472 w 4958557"/>
              <a:gd name="connsiteY20" fmla="*/ 1871826 h 2611386"/>
              <a:gd name="connsiteX21" fmla="*/ 2733285 w 4958557"/>
              <a:gd name="connsiteY21" fmla="*/ 1860877 h 2611386"/>
              <a:gd name="connsiteX22" fmla="*/ 2724353 w 4958557"/>
              <a:gd name="connsiteY22" fmla="*/ 1865776 h 2611386"/>
              <a:gd name="connsiteX23" fmla="*/ 2724353 w 4958557"/>
              <a:gd name="connsiteY23" fmla="*/ 1863759 h 2611386"/>
              <a:gd name="connsiteX24" fmla="*/ 2733285 w 4958557"/>
              <a:gd name="connsiteY24" fmla="*/ 1860877 h 2611386"/>
              <a:gd name="connsiteX25" fmla="*/ 296220 w 4958557"/>
              <a:gd name="connsiteY25" fmla="*/ 1811605 h 2611386"/>
              <a:gd name="connsiteX26" fmla="*/ 280084 w 4958557"/>
              <a:gd name="connsiteY26" fmla="*/ 1819673 h 2611386"/>
              <a:gd name="connsiteX27" fmla="*/ 296220 w 4958557"/>
              <a:gd name="connsiteY27" fmla="*/ 1811605 h 2611386"/>
              <a:gd name="connsiteX28" fmla="*/ 2848540 w 4958557"/>
              <a:gd name="connsiteY28" fmla="*/ 1800656 h 2611386"/>
              <a:gd name="connsiteX29" fmla="*/ 2848252 w 4958557"/>
              <a:gd name="connsiteY29" fmla="*/ 1808724 h 2611386"/>
              <a:gd name="connsiteX30" fmla="*/ 2843066 w 4958557"/>
              <a:gd name="connsiteY30" fmla="*/ 1808724 h 2611386"/>
              <a:gd name="connsiteX31" fmla="*/ 2839896 w 4958557"/>
              <a:gd name="connsiteY31" fmla="*/ 1802385 h 2611386"/>
              <a:gd name="connsiteX32" fmla="*/ 2848540 w 4958557"/>
              <a:gd name="connsiteY32" fmla="*/ 1800656 h 2611386"/>
              <a:gd name="connsiteX33" fmla="*/ 330220 w 4958557"/>
              <a:gd name="connsiteY33" fmla="*/ 1800368 h 2611386"/>
              <a:gd name="connsiteX34" fmla="*/ 332526 w 4958557"/>
              <a:gd name="connsiteY34" fmla="*/ 1802961 h 2611386"/>
              <a:gd name="connsiteX35" fmla="*/ 328204 w 4958557"/>
              <a:gd name="connsiteY35" fmla="*/ 1804690 h 2611386"/>
              <a:gd name="connsiteX36" fmla="*/ 326763 w 4958557"/>
              <a:gd name="connsiteY36" fmla="*/ 1802673 h 2611386"/>
              <a:gd name="connsiteX37" fmla="*/ 330220 w 4958557"/>
              <a:gd name="connsiteY37" fmla="*/ 1800368 h 2611386"/>
              <a:gd name="connsiteX38" fmla="*/ 394223 w 4958557"/>
              <a:gd name="connsiteY38" fmla="*/ 1784305 h 2611386"/>
              <a:gd name="connsiteX39" fmla="*/ 399662 w 4958557"/>
              <a:gd name="connsiteY39" fmla="*/ 1785385 h 2611386"/>
              <a:gd name="connsiteX40" fmla="*/ 389865 w 4958557"/>
              <a:gd name="connsiteY40" fmla="*/ 1789131 h 2611386"/>
              <a:gd name="connsiteX41" fmla="*/ 389865 w 4958557"/>
              <a:gd name="connsiteY41" fmla="*/ 1786250 h 2611386"/>
              <a:gd name="connsiteX42" fmla="*/ 394223 w 4958557"/>
              <a:gd name="connsiteY42" fmla="*/ 1784305 h 2611386"/>
              <a:gd name="connsiteX43" fmla="*/ 2920287 w 4958557"/>
              <a:gd name="connsiteY43" fmla="*/ 1779910 h 2611386"/>
              <a:gd name="connsiteX44" fmla="*/ 2922880 w 4958557"/>
              <a:gd name="connsiteY44" fmla="*/ 1781062 h 2611386"/>
              <a:gd name="connsiteX45" fmla="*/ 2919999 w 4958557"/>
              <a:gd name="connsiteY45" fmla="*/ 1784232 h 2611386"/>
              <a:gd name="connsiteX46" fmla="*/ 2917406 w 4958557"/>
              <a:gd name="connsiteY46" fmla="*/ 1783079 h 2611386"/>
              <a:gd name="connsiteX47" fmla="*/ 2920287 w 4958557"/>
              <a:gd name="connsiteY47" fmla="*/ 1779910 h 2611386"/>
              <a:gd name="connsiteX48" fmla="*/ 492441 w 4958557"/>
              <a:gd name="connsiteY48" fmla="*/ 1760893 h 2611386"/>
              <a:gd name="connsiteX49" fmla="*/ 480916 w 4958557"/>
              <a:gd name="connsiteY49" fmla="*/ 1763198 h 2611386"/>
              <a:gd name="connsiteX50" fmla="*/ 492441 w 4958557"/>
              <a:gd name="connsiteY50" fmla="*/ 1760893 h 2611386"/>
              <a:gd name="connsiteX51" fmla="*/ 2904151 w 4958557"/>
              <a:gd name="connsiteY51" fmla="*/ 1758012 h 2611386"/>
              <a:gd name="connsiteX52" fmla="*/ 2895795 w 4958557"/>
              <a:gd name="connsiteY52" fmla="*/ 1764639 h 2611386"/>
              <a:gd name="connsiteX53" fmla="*/ 2894066 w 4958557"/>
              <a:gd name="connsiteY53" fmla="*/ 1760894 h 2611386"/>
              <a:gd name="connsiteX54" fmla="*/ 2904151 w 4958557"/>
              <a:gd name="connsiteY54" fmla="*/ 1758012 h 2611386"/>
              <a:gd name="connsiteX55" fmla="*/ 2883694 w 4958557"/>
              <a:gd name="connsiteY55" fmla="*/ 1757436 h 2611386"/>
              <a:gd name="connsiteX56" fmla="*/ 2861507 w 4958557"/>
              <a:gd name="connsiteY56" fmla="*/ 1766656 h 2611386"/>
              <a:gd name="connsiteX57" fmla="*/ 2883694 w 4958557"/>
              <a:gd name="connsiteY57" fmla="*/ 1757436 h 2611386"/>
              <a:gd name="connsiteX58" fmla="*/ 3096771 w 4958557"/>
              <a:gd name="connsiteY58" fmla="*/ 1727974 h 2611386"/>
              <a:gd name="connsiteX59" fmla="*/ 3102678 w 4958557"/>
              <a:gd name="connsiteY59" fmla="*/ 1730063 h 2611386"/>
              <a:gd name="connsiteX60" fmla="*/ 3117372 w 4958557"/>
              <a:gd name="connsiteY60" fmla="*/ 1729487 h 2611386"/>
              <a:gd name="connsiteX61" fmla="*/ 3102101 w 4958557"/>
              <a:gd name="connsiteY61" fmla="*/ 1732368 h 2611386"/>
              <a:gd name="connsiteX62" fmla="*/ 3090864 w 4958557"/>
              <a:gd name="connsiteY62" fmla="*/ 1730639 h 2611386"/>
              <a:gd name="connsiteX63" fmla="*/ 3096771 w 4958557"/>
              <a:gd name="connsiteY63" fmla="*/ 1727974 h 2611386"/>
              <a:gd name="connsiteX64" fmla="*/ 2998660 w 4958557"/>
              <a:gd name="connsiteY64" fmla="*/ 1724588 h 2611386"/>
              <a:gd name="connsiteX65" fmla="*/ 2999813 w 4958557"/>
              <a:gd name="connsiteY65" fmla="*/ 1727757 h 2611386"/>
              <a:gd name="connsiteX66" fmla="*/ 2978203 w 4958557"/>
              <a:gd name="connsiteY66" fmla="*/ 1732368 h 2611386"/>
              <a:gd name="connsiteX67" fmla="*/ 2971575 w 4958557"/>
              <a:gd name="connsiteY67" fmla="*/ 1734961 h 2611386"/>
              <a:gd name="connsiteX68" fmla="*/ 2966389 w 4958557"/>
              <a:gd name="connsiteY68" fmla="*/ 1742453 h 2611386"/>
              <a:gd name="connsiteX69" fmla="*/ 2949389 w 4958557"/>
              <a:gd name="connsiteY69" fmla="*/ 1758876 h 2611386"/>
              <a:gd name="connsiteX70" fmla="*/ 2942185 w 4958557"/>
              <a:gd name="connsiteY70" fmla="*/ 1763487 h 2611386"/>
              <a:gd name="connsiteX71" fmla="*/ 2939016 w 4958557"/>
              <a:gd name="connsiteY71" fmla="*/ 1760317 h 2611386"/>
              <a:gd name="connsiteX72" fmla="*/ 2930372 w 4958557"/>
              <a:gd name="connsiteY72" fmla="*/ 1763198 h 2611386"/>
              <a:gd name="connsiteX73" fmla="*/ 2920575 w 4958557"/>
              <a:gd name="connsiteY73" fmla="*/ 1760893 h 2611386"/>
              <a:gd name="connsiteX74" fmla="*/ 2908185 w 4958557"/>
              <a:gd name="connsiteY74" fmla="*/ 1760893 h 2611386"/>
              <a:gd name="connsiteX75" fmla="*/ 2924033 w 4958557"/>
              <a:gd name="connsiteY75" fmla="*/ 1756283 h 2611386"/>
              <a:gd name="connsiteX76" fmla="*/ 2927778 w 4958557"/>
              <a:gd name="connsiteY76" fmla="*/ 1756283 h 2611386"/>
              <a:gd name="connsiteX77" fmla="*/ 2939592 w 4958557"/>
              <a:gd name="connsiteY77" fmla="*/ 1748791 h 2611386"/>
              <a:gd name="connsiteX78" fmla="*/ 2961490 w 4958557"/>
              <a:gd name="connsiteY78" fmla="*/ 1739283 h 2611386"/>
              <a:gd name="connsiteX79" fmla="*/ 2968694 w 4958557"/>
              <a:gd name="connsiteY79" fmla="*/ 1734385 h 2611386"/>
              <a:gd name="connsiteX80" fmla="*/ 2979067 w 4958557"/>
              <a:gd name="connsiteY80" fmla="*/ 1730639 h 2611386"/>
              <a:gd name="connsiteX81" fmla="*/ 2998660 w 4958557"/>
              <a:gd name="connsiteY81" fmla="*/ 1724588 h 2611386"/>
              <a:gd name="connsiteX82" fmla="*/ 3116220 w 4958557"/>
              <a:gd name="connsiteY82" fmla="*/ 1712774 h 2611386"/>
              <a:gd name="connsiteX83" fmla="*/ 3118237 w 4958557"/>
              <a:gd name="connsiteY83" fmla="*/ 1715944 h 2611386"/>
              <a:gd name="connsiteX84" fmla="*/ 3115356 w 4958557"/>
              <a:gd name="connsiteY84" fmla="*/ 1717961 h 2611386"/>
              <a:gd name="connsiteX85" fmla="*/ 3113050 w 4958557"/>
              <a:gd name="connsiteY85" fmla="*/ 1715944 h 2611386"/>
              <a:gd name="connsiteX86" fmla="*/ 3116220 w 4958557"/>
              <a:gd name="connsiteY86" fmla="*/ 1712774 h 2611386"/>
              <a:gd name="connsiteX87" fmla="*/ 3108728 w 4958557"/>
              <a:gd name="connsiteY87" fmla="*/ 1709893 h 2611386"/>
              <a:gd name="connsiteX88" fmla="*/ 3086830 w 4958557"/>
              <a:gd name="connsiteY88" fmla="*/ 1719113 h 2611386"/>
              <a:gd name="connsiteX89" fmla="*/ 3108728 w 4958557"/>
              <a:gd name="connsiteY89" fmla="*/ 1709893 h 2611386"/>
              <a:gd name="connsiteX90" fmla="*/ 3167221 w 4958557"/>
              <a:gd name="connsiteY90" fmla="*/ 1700096 h 2611386"/>
              <a:gd name="connsiteX91" fmla="*/ 3155695 w 4958557"/>
              <a:gd name="connsiteY91" fmla="*/ 1716232 h 2611386"/>
              <a:gd name="connsiteX92" fmla="*/ 3134949 w 4958557"/>
              <a:gd name="connsiteY92" fmla="*/ 1730927 h 2611386"/>
              <a:gd name="connsiteX93" fmla="*/ 3128898 w 4958557"/>
              <a:gd name="connsiteY93" fmla="*/ 1728621 h 2611386"/>
              <a:gd name="connsiteX94" fmla="*/ 3132932 w 4958557"/>
              <a:gd name="connsiteY94" fmla="*/ 1724299 h 2611386"/>
              <a:gd name="connsiteX95" fmla="*/ 3151949 w 4958557"/>
              <a:gd name="connsiteY95" fmla="*/ 1715655 h 2611386"/>
              <a:gd name="connsiteX96" fmla="*/ 3167221 w 4958557"/>
              <a:gd name="connsiteY96" fmla="*/ 1700096 h 2611386"/>
              <a:gd name="connsiteX97" fmla="*/ 3237526 w 4958557"/>
              <a:gd name="connsiteY97" fmla="*/ 1678702 h 2611386"/>
              <a:gd name="connsiteX98" fmla="*/ 3242136 w 4958557"/>
              <a:gd name="connsiteY98" fmla="*/ 1678774 h 2611386"/>
              <a:gd name="connsiteX99" fmla="*/ 3236085 w 4958557"/>
              <a:gd name="connsiteY99" fmla="*/ 1686842 h 2611386"/>
              <a:gd name="connsiteX100" fmla="*/ 3225424 w 4958557"/>
              <a:gd name="connsiteY100" fmla="*/ 1687418 h 2611386"/>
              <a:gd name="connsiteX101" fmla="*/ 3232916 w 4958557"/>
              <a:gd name="connsiteY101" fmla="*/ 1682520 h 2611386"/>
              <a:gd name="connsiteX102" fmla="*/ 3237526 w 4958557"/>
              <a:gd name="connsiteY102" fmla="*/ 1678702 h 2611386"/>
              <a:gd name="connsiteX103" fmla="*/ 3256831 w 4958557"/>
              <a:gd name="connsiteY103" fmla="*/ 1678198 h 2611386"/>
              <a:gd name="connsiteX104" fmla="*/ 3258272 w 4958557"/>
              <a:gd name="connsiteY104" fmla="*/ 1680215 h 2611386"/>
              <a:gd name="connsiteX105" fmla="*/ 3253662 w 4958557"/>
              <a:gd name="connsiteY105" fmla="*/ 1682520 h 2611386"/>
              <a:gd name="connsiteX106" fmla="*/ 3253085 w 4958557"/>
              <a:gd name="connsiteY106" fmla="*/ 1679927 h 2611386"/>
              <a:gd name="connsiteX107" fmla="*/ 3256831 w 4958557"/>
              <a:gd name="connsiteY107" fmla="*/ 1678198 h 2611386"/>
              <a:gd name="connsiteX108" fmla="*/ 3359409 w 4958557"/>
              <a:gd name="connsiteY108" fmla="*/ 1641316 h 2611386"/>
              <a:gd name="connsiteX109" fmla="*/ 3362002 w 4958557"/>
              <a:gd name="connsiteY109" fmla="*/ 1642469 h 2611386"/>
              <a:gd name="connsiteX110" fmla="*/ 3359409 w 4958557"/>
              <a:gd name="connsiteY110" fmla="*/ 1645350 h 2611386"/>
              <a:gd name="connsiteX111" fmla="*/ 3357392 w 4958557"/>
              <a:gd name="connsiteY111" fmla="*/ 1643909 h 2611386"/>
              <a:gd name="connsiteX112" fmla="*/ 3359409 w 4958557"/>
              <a:gd name="connsiteY112" fmla="*/ 1641316 h 2611386"/>
              <a:gd name="connsiteX113" fmla="*/ 3527104 w 4958557"/>
              <a:gd name="connsiteY113" fmla="*/ 1566689 h 2611386"/>
              <a:gd name="connsiteX114" fmla="*/ 3518460 w 4958557"/>
              <a:gd name="connsiteY114" fmla="*/ 1573028 h 2611386"/>
              <a:gd name="connsiteX115" fmla="*/ 3527104 w 4958557"/>
              <a:gd name="connsiteY115" fmla="*/ 1566689 h 2611386"/>
              <a:gd name="connsiteX116" fmla="*/ 421560 w 4958557"/>
              <a:gd name="connsiteY116" fmla="*/ 1415417 h 2611386"/>
              <a:gd name="connsiteX117" fmla="*/ 399085 w 4958557"/>
              <a:gd name="connsiteY117" fmla="*/ 1424926 h 2611386"/>
              <a:gd name="connsiteX118" fmla="*/ 421560 w 4958557"/>
              <a:gd name="connsiteY118" fmla="*/ 1415417 h 2611386"/>
              <a:gd name="connsiteX119" fmla="*/ 4146311 w 4958557"/>
              <a:gd name="connsiteY119" fmla="*/ 1398705 h 2611386"/>
              <a:gd name="connsiteX120" fmla="*/ 4131904 w 4958557"/>
              <a:gd name="connsiteY120" fmla="*/ 1404756 h 2611386"/>
              <a:gd name="connsiteX121" fmla="*/ 4146311 w 4958557"/>
              <a:gd name="connsiteY121" fmla="*/ 1398705 h 2611386"/>
              <a:gd name="connsiteX122" fmla="*/ 4112348 w 4958557"/>
              <a:gd name="connsiteY122" fmla="*/ 1396255 h 2611386"/>
              <a:gd name="connsiteX123" fmla="*/ 4124413 w 4958557"/>
              <a:gd name="connsiteY123" fmla="*/ 1396975 h 2611386"/>
              <a:gd name="connsiteX124" fmla="*/ 4102803 w 4958557"/>
              <a:gd name="connsiteY124" fmla="*/ 1404179 h 2611386"/>
              <a:gd name="connsiteX125" fmla="*/ 4103091 w 4958557"/>
              <a:gd name="connsiteY125" fmla="*/ 1402450 h 2611386"/>
              <a:gd name="connsiteX126" fmla="*/ 4112348 w 4958557"/>
              <a:gd name="connsiteY126" fmla="*/ 1396255 h 2611386"/>
              <a:gd name="connsiteX127" fmla="*/ 660714 w 4958557"/>
              <a:gd name="connsiteY127" fmla="*/ 1343094 h 2611386"/>
              <a:gd name="connsiteX128" fmla="*/ 661578 w 4958557"/>
              <a:gd name="connsiteY128" fmla="*/ 1352891 h 2611386"/>
              <a:gd name="connsiteX129" fmla="*/ 657544 w 4958557"/>
              <a:gd name="connsiteY129" fmla="*/ 1350586 h 2611386"/>
              <a:gd name="connsiteX130" fmla="*/ 651493 w 4958557"/>
              <a:gd name="connsiteY130" fmla="*/ 1347416 h 2611386"/>
              <a:gd name="connsiteX131" fmla="*/ 640544 w 4958557"/>
              <a:gd name="connsiteY131" fmla="*/ 1347992 h 2611386"/>
              <a:gd name="connsiteX132" fmla="*/ 660714 w 4958557"/>
              <a:gd name="connsiteY132" fmla="*/ 1343094 h 2611386"/>
              <a:gd name="connsiteX133" fmla="*/ 638383 w 4958557"/>
              <a:gd name="connsiteY133" fmla="*/ 1336791 h 2611386"/>
              <a:gd name="connsiteX134" fmla="*/ 646307 w 4958557"/>
              <a:gd name="connsiteY134" fmla="*/ 1339060 h 2611386"/>
              <a:gd name="connsiteX135" fmla="*/ 632188 w 4958557"/>
              <a:gd name="connsiteY135" fmla="*/ 1341653 h 2611386"/>
              <a:gd name="connsiteX136" fmla="*/ 638383 w 4958557"/>
              <a:gd name="connsiteY136" fmla="*/ 1336791 h 2611386"/>
              <a:gd name="connsiteX137" fmla="*/ 617493 w 4958557"/>
              <a:gd name="connsiteY137" fmla="*/ 1327823 h 2611386"/>
              <a:gd name="connsiteX138" fmla="*/ 610578 w 4958557"/>
              <a:gd name="connsiteY138" fmla="*/ 1335891 h 2611386"/>
              <a:gd name="connsiteX139" fmla="*/ 617493 w 4958557"/>
              <a:gd name="connsiteY139" fmla="*/ 1327823 h 2611386"/>
              <a:gd name="connsiteX140" fmla="*/ 724681 w 4958557"/>
              <a:gd name="connsiteY140" fmla="*/ 1321195 h 2611386"/>
              <a:gd name="connsiteX141" fmla="*/ 726986 w 4958557"/>
              <a:gd name="connsiteY141" fmla="*/ 1322924 h 2611386"/>
              <a:gd name="connsiteX142" fmla="*/ 724104 w 4958557"/>
              <a:gd name="connsiteY142" fmla="*/ 1328975 h 2611386"/>
              <a:gd name="connsiteX143" fmla="*/ 698748 w 4958557"/>
              <a:gd name="connsiteY143" fmla="*/ 1337331 h 2611386"/>
              <a:gd name="connsiteX144" fmla="*/ 690969 w 4958557"/>
              <a:gd name="connsiteY144" fmla="*/ 1338195 h 2611386"/>
              <a:gd name="connsiteX145" fmla="*/ 694138 w 4958557"/>
              <a:gd name="connsiteY145" fmla="*/ 1336467 h 2611386"/>
              <a:gd name="connsiteX146" fmla="*/ 686647 w 4958557"/>
              <a:gd name="connsiteY146" fmla="*/ 1339924 h 2611386"/>
              <a:gd name="connsiteX147" fmla="*/ 697308 w 4958557"/>
              <a:gd name="connsiteY147" fmla="*/ 1331568 h 2611386"/>
              <a:gd name="connsiteX148" fmla="*/ 701918 w 4958557"/>
              <a:gd name="connsiteY148" fmla="*/ 1327246 h 2611386"/>
              <a:gd name="connsiteX149" fmla="*/ 703359 w 4958557"/>
              <a:gd name="connsiteY149" fmla="*/ 1328687 h 2611386"/>
              <a:gd name="connsiteX150" fmla="*/ 702206 w 4958557"/>
              <a:gd name="connsiteY150" fmla="*/ 1332144 h 2611386"/>
              <a:gd name="connsiteX151" fmla="*/ 724681 w 4958557"/>
              <a:gd name="connsiteY151" fmla="*/ 1321195 h 2611386"/>
              <a:gd name="connsiteX152" fmla="*/ 866732 w 4958557"/>
              <a:gd name="connsiteY152" fmla="*/ 1271924 h 2611386"/>
              <a:gd name="connsiteX153" fmla="*/ 870766 w 4958557"/>
              <a:gd name="connsiteY153" fmla="*/ 1275094 h 2611386"/>
              <a:gd name="connsiteX154" fmla="*/ 866444 w 4958557"/>
              <a:gd name="connsiteY154" fmla="*/ 1278551 h 2611386"/>
              <a:gd name="connsiteX155" fmla="*/ 862698 w 4958557"/>
              <a:gd name="connsiteY155" fmla="*/ 1275094 h 2611386"/>
              <a:gd name="connsiteX156" fmla="*/ 866732 w 4958557"/>
              <a:gd name="connsiteY156" fmla="*/ 1271924 h 2611386"/>
              <a:gd name="connsiteX157" fmla="*/ 948275 w 4958557"/>
              <a:gd name="connsiteY157" fmla="*/ 1244263 h 2611386"/>
              <a:gd name="connsiteX158" fmla="*/ 960665 w 4958557"/>
              <a:gd name="connsiteY158" fmla="*/ 1245415 h 2611386"/>
              <a:gd name="connsiteX159" fmla="*/ 953461 w 4958557"/>
              <a:gd name="connsiteY159" fmla="*/ 1251178 h 2611386"/>
              <a:gd name="connsiteX160" fmla="*/ 896698 w 4958557"/>
              <a:gd name="connsiteY160" fmla="*/ 1267890 h 2611386"/>
              <a:gd name="connsiteX161" fmla="*/ 893817 w 4958557"/>
              <a:gd name="connsiteY161" fmla="*/ 1275094 h 2611386"/>
              <a:gd name="connsiteX162" fmla="*/ 875664 w 4958557"/>
              <a:gd name="connsiteY162" fmla="*/ 1282297 h 2611386"/>
              <a:gd name="connsiteX163" fmla="*/ 884884 w 4958557"/>
              <a:gd name="connsiteY163" fmla="*/ 1271348 h 2611386"/>
              <a:gd name="connsiteX164" fmla="*/ 877681 w 4958557"/>
              <a:gd name="connsiteY164" fmla="*/ 1273365 h 2611386"/>
              <a:gd name="connsiteX165" fmla="*/ 873359 w 4958557"/>
              <a:gd name="connsiteY165" fmla="*/ 1272788 h 2611386"/>
              <a:gd name="connsiteX166" fmla="*/ 898139 w 4958557"/>
              <a:gd name="connsiteY166" fmla="*/ 1261263 h 2611386"/>
              <a:gd name="connsiteX167" fmla="*/ 948275 w 4958557"/>
              <a:gd name="connsiteY167" fmla="*/ 1244263 h 2611386"/>
              <a:gd name="connsiteX168" fmla="*/ 1019913 w 4958557"/>
              <a:gd name="connsiteY168" fmla="*/ 1221104 h 2611386"/>
              <a:gd name="connsiteX169" fmla="*/ 1024920 w 4958557"/>
              <a:gd name="connsiteY169" fmla="*/ 1223229 h 2611386"/>
              <a:gd name="connsiteX170" fmla="*/ 1017140 w 4958557"/>
              <a:gd name="connsiteY170" fmla="*/ 1231296 h 2611386"/>
              <a:gd name="connsiteX171" fmla="*/ 960665 w 4958557"/>
              <a:gd name="connsiteY171" fmla="*/ 1245127 h 2611386"/>
              <a:gd name="connsiteX172" fmla="*/ 980258 w 4958557"/>
              <a:gd name="connsiteY172" fmla="*/ 1233890 h 2611386"/>
              <a:gd name="connsiteX173" fmla="*/ 1013394 w 4958557"/>
              <a:gd name="connsiteY173" fmla="*/ 1223517 h 2611386"/>
              <a:gd name="connsiteX174" fmla="*/ 1019913 w 4958557"/>
              <a:gd name="connsiteY174" fmla="*/ 1221104 h 2611386"/>
              <a:gd name="connsiteX175" fmla="*/ 1038354 w 4958557"/>
              <a:gd name="connsiteY175" fmla="*/ 1194127 h 2611386"/>
              <a:gd name="connsiteX176" fmla="*/ 1045377 w 4958557"/>
              <a:gd name="connsiteY176" fmla="*/ 1196144 h 2611386"/>
              <a:gd name="connsiteX177" fmla="*/ 1032411 w 4958557"/>
              <a:gd name="connsiteY177" fmla="*/ 1199889 h 2611386"/>
              <a:gd name="connsiteX178" fmla="*/ 1038354 w 4958557"/>
              <a:gd name="connsiteY178" fmla="*/ 1194127 h 2611386"/>
              <a:gd name="connsiteX179" fmla="*/ 1040191 w 4958557"/>
              <a:gd name="connsiteY179" fmla="*/ 1182313 h 2611386"/>
              <a:gd name="connsiteX180" fmla="*/ 1037310 w 4958557"/>
              <a:gd name="connsiteY180" fmla="*/ 1186059 h 2611386"/>
              <a:gd name="connsiteX181" fmla="*/ 1033852 w 4958557"/>
              <a:gd name="connsiteY181" fmla="*/ 1185194 h 2611386"/>
              <a:gd name="connsiteX182" fmla="*/ 1040191 w 4958557"/>
              <a:gd name="connsiteY182" fmla="*/ 1182313 h 2611386"/>
              <a:gd name="connsiteX183" fmla="*/ 1118672 w 4958557"/>
              <a:gd name="connsiteY183" fmla="*/ 1173562 h 2611386"/>
              <a:gd name="connsiteX184" fmla="*/ 1130954 w 4958557"/>
              <a:gd name="connsiteY184" fmla="*/ 1174246 h 2611386"/>
              <a:gd name="connsiteX185" fmla="*/ 1106174 w 4958557"/>
              <a:gd name="connsiteY185" fmla="*/ 1182314 h 2611386"/>
              <a:gd name="connsiteX186" fmla="*/ 1103869 w 4958557"/>
              <a:gd name="connsiteY186" fmla="*/ 1179144 h 2611386"/>
              <a:gd name="connsiteX187" fmla="*/ 1107903 w 4958557"/>
              <a:gd name="connsiteY187" fmla="*/ 1173958 h 2611386"/>
              <a:gd name="connsiteX188" fmla="*/ 1118672 w 4958557"/>
              <a:gd name="connsiteY188" fmla="*/ 1173562 h 2611386"/>
              <a:gd name="connsiteX189" fmla="*/ 1142191 w 4958557"/>
              <a:gd name="connsiteY189" fmla="*/ 1167619 h 2611386"/>
              <a:gd name="connsiteX190" fmla="*/ 1145072 w 4958557"/>
              <a:gd name="connsiteY190" fmla="*/ 1169348 h 2611386"/>
              <a:gd name="connsiteX191" fmla="*/ 1141615 w 4958557"/>
              <a:gd name="connsiteY191" fmla="*/ 1172229 h 2611386"/>
              <a:gd name="connsiteX192" fmla="*/ 1139598 w 4958557"/>
              <a:gd name="connsiteY192" fmla="*/ 1170500 h 2611386"/>
              <a:gd name="connsiteX193" fmla="*/ 1142191 w 4958557"/>
              <a:gd name="connsiteY193" fmla="*/ 1167619 h 2611386"/>
              <a:gd name="connsiteX194" fmla="*/ 1089029 w 4958557"/>
              <a:gd name="connsiteY194" fmla="*/ 1167439 h 2611386"/>
              <a:gd name="connsiteX195" fmla="*/ 1100987 w 4958557"/>
              <a:gd name="connsiteY195" fmla="*/ 1168195 h 2611386"/>
              <a:gd name="connsiteX196" fmla="*/ 1077072 w 4958557"/>
              <a:gd name="connsiteY196" fmla="*/ 1172517 h 2611386"/>
              <a:gd name="connsiteX197" fmla="*/ 1089029 w 4958557"/>
              <a:gd name="connsiteY197" fmla="*/ 1167439 h 2611386"/>
              <a:gd name="connsiteX198" fmla="*/ 1186600 w 4958557"/>
              <a:gd name="connsiteY198" fmla="*/ 1161820 h 2611386"/>
              <a:gd name="connsiteX199" fmla="*/ 1193480 w 4958557"/>
              <a:gd name="connsiteY199" fmla="*/ 1161855 h 2611386"/>
              <a:gd name="connsiteX200" fmla="*/ 1193480 w 4958557"/>
              <a:gd name="connsiteY200" fmla="*/ 1164161 h 2611386"/>
              <a:gd name="connsiteX201" fmla="*/ 1180802 w 4958557"/>
              <a:gd name="connsiteY201" fmla="*/ 1165889 h 2611386"/>
              <a:gd name="connsiteX202" fmla="*/ 1186600 w 4958557"/>
              <a:gd name="connsiteY202" fmla="*/ 1161820 h 2611386"/>
              <a:gd name="connsiteX203" fmla="*/ 1134988 w 4958557"/>
              <a:gd name="connsiteY203" fmla="*/ 1159263 h 2611386"/>
              <a:gd name="connsiteX204" fmla="*/ 1122598 w 4958557"/>
              <a:gd name="connsiteY204" fmla="*/ 1161856 h 2611386"/>
              <a:gd name="connsiteX205" fmla="*/ 1134988 w 4958557"/>
              <a:gd name="connsiteY205" fmla="*/ 1159263 h 2611386"/>
              <a:gd name="connsiteX206" fmla="*/ 1230361 w 4958557"/>
              <a:gd name="connsiteY206" fmla="*/ 1119788 h 2611386"/>
              <a:gd name="connsiteX207" fmla="*/ 1219700 w 4958557"/>
              <a:gd name="connsiteY207" fmla="*/ 1128720 h 2611386"/>
              <a:gd name="connsiteX208" fmla="*/ 1212785 w 4958557"/>
              <a:gd name="connsiteY208" fmla="*/ 1126415 h 2611386"/>
              <a:gd name="connsiteX209" fmla="*/ 1230361 w 4958557"/>
              <a:gd name="connsiteY209" fmla="*/ 1119788 h 2611386"/>
              <a:gd name="connsiteX210" fmla="*/ 1289430 w 4958557"/>
              <a:gd name="connsiteY210" fmla="*/ 1099906 h 2611386"/>
              <a:gd name="connsiteX211" fmla="*/ 1266955 w 4958557"/>
              <a:gd name="connsiteY211" fmla="*/ 1108262 h 2611386"/>
              <a:gd name="connsiteX212" fmla="*/ 1289430 w 4958557"/>
              <a:gd name="connsiteY212" fmla="*/ 1099906 h 2611386"/>
              <a:gd name="connsiteX213" fmla="*/ 4643637 w 4958557"/>
              <a:gd name="connsiteY213" fmla="*/ 1074262 h 2611386"/>
              <a:gd name="connsiteX214" fmla="*/ 4630959 w 4958557"/>
              <a:gd name="connsiteY214" fmla="*/ 1080889 h 2611386"/>
              <a:gd name="connsiteX215" fmla="*/ 4643637 w 4958557"/>
              <a:gd name="connsiteY215" fmla="*/ 1074262 h 2611386"/>
              <a:gd name="connsiteX216" fmla="*/ 4667553 w 4958557"/>
              <a:gd name="connsiteY216" fmla="*/ 1062160 h 2611386"/>
              <a:gd name="connsiteX217" fmla="*/ 4657519 w 4958557"/>
              <a:gd name="connsiteY217" fmla="*/ 1066913 h 2611386"/>
              <a:gd name="connsiteX218" fmla="*/ 4656315 w 4958557"/>
              <a:gd name="connsiteY218" fmla="*/ 1067346 h 2611386"/>
              <a:gd name="connsiteX219" fmla="*/ 4656604 w 4958557"/>
              <a:gd name="connsiteY219" fmla="*/ 1067346 h 2611386"/>
              <a:gd name="connsiteX220" fmla="*/ 4657519 w 4958557"/>
              <a:gd name="connsiteY220" fmla="*/ 1066913 h 2611386"/>
              <a:gd name="connsiteX221" fmla="*/ 4663519 w 4958557"/>
              <a:gd name="connsiteY221" fmla="*/ 1064753 h 2611386"/>
              <a:gd name="connsiteX222" fmla="*/ 4667553 w 4958557"/>
              <a:gd name="connsiteY222" fmla="*/ 1062160 h 2611386"/>
              <a:gd name="connsiteX223" fmla="*/ 1678126 w 4958557"/>
              <a:gd name="connsiteY223" fmla="*/ 983210 h 2611386"/>
              <a:gd name="connsiteX224" fmla="*/ 1670347 w 4958557"/>
              <a:gd name="connsiteY224" fmla="*/ 992719 h 2611386"/>
              <a:gd name="connsiteX225" fmla="*/ 1668618 w 4958557"/>
              <a:gd name="connsiteY225" fmla="*/ 990413 h 2611386"/>
              <a:gd name="connsiteX226" fmla="*/ 1678126 w 4958557"/>
              <a:gd name="connsiteY226" fmla="*/ 983210 h 2611386"/>
              <a:gd name="connsiteX227" fmla="*/ 1764568 w 4958557"/>
              <a:gd name="connsiteY227" fmla="*/ 931346 h 2611386"/>
              <a:gd name="connsiteX228" fmla="*/ 1758517 w 4958557"/>
              <a:gd name="connsiteY228" fmla="*/ 934515 h 2611386"/>
              <a:gd name="connsiteX229" fmla="*/ 1757653 w 4958557"/>
              <a:gd name="connsiteY229" fmla="*/ 932786 h 2611386"/>
              <a:gd name="connsiteX230" fmla="*/ 1764568 w 4958557"/>
              <a:gd name="connsiteY230" fmla="*/ 931346 h 2611386"/>
              <a:gd name="connsiteX231" fmla="*/ 2152400 w 4958557"/>
              <a:gd name="connsiteY231" fmla="*/ 861040 h 2611386"/>
              <a:gd name="connsiteX232" fmla="*/ 2134824 w 4958557"/>
              <a:gd name="connsiteY232" fmla="*/ 869972 h 2611386"/>
              <a:gd name="connsiteX233" fmla="*/ 2152400 w 4958557"/>
              <a:gd name="connsiteY233" fmla="*/ 861040 h 2611386"/>
              <a:gd name="connsiteX234" fmla="*/ 2153842 w 4958557"/>
              <a:gd name="connsiteY234" fmla="*/ 843464 h 2611386"/>
              <a:gd name="connsiteX235" fmla="*/ 2116384 w 4958557"/>
              <a:gd name="connsiteY235" fmla="*/ 858735 h 2611386"/>
              <a:gd name="connsiteX236" fmla="*/ 2127909 w 4958557"/>
              <a:gd name="connsiteY236" fmla="*/ 850379 h 2611386"/>
              <a:gd name="connsiteX237" fmla="*/ 2139723 w 4958557"/>
              <a:gd name="connsiteY237" fmla="*/ 845769 h 2611386"/>
              <a:gd name="connsiteX238" fmla="*/ 2153842 w 4958557"/>
              <a:gd name="connsiteY238" fmla="*/ 843464 h 2611386"/>
              <a:gd name="connsiteX239" fmla="*/ 2250944 w 4958557"/>
              <a:gd name="connsiteY239" fmla="*/ 834244 h 2611386"/>
              <a:gd name="connsiteX240" fmla="*/ 2225876 w 4958557"/>
              <a:gd name="connsiteY240" fmla="*/ 841159 h 2611386"/>
              <a:gd name="connsiteX241" fmla="*/ 2250944 w 4958557"/>
              <a:gd name="connsiteY241" fmla="*/ 834244 h 2611386"/>
              <a:gd name="connsiteX242" fmla="*/ 2186978 w 4958557"/>
              <a:gd name="connsiteY242" fmla="*/ 829345 h 2611386"/>
              <a:gd name="connsiteX243" fmla="*/ 2188418 w 4958557"/>
              <a:gd name="connsiteY243" fmla="*/ 832515 h 2611386"/>
              <a:gd name="connsiteX244" fmla="*/ 2185249 w 4958557"/>
              <a:gd name="connsiteY244" fmla="*/ 835396 h 2611386"/>
              <a:gd name="connsiteX245" fmla="*/ 2183232 w 4958557"/>
              <a:gd name="connsiteY245" fmla="*/ 832515 h 2611386"/>
              <a:gd name="connsiteX246" fmla="*/ 2186978 w 4958557"/>
              <a:gd name="connsiteY246" fmla="*/ 829345 h 2611386"/>
              <a:gd name="connsiteX247" fmla="*/ 2260740 w 4958557"/>
              <a:gd name="connsiteY247" fmla="*/ 827328 h 2611386"/>
              <a:gd name="connsiteX248" fmla="*/ 2251520 w 4958557"/>
              <a:gd name="connsiteY248" fmla="*/ 833955 h 2611386"/>
              <a:gd name="connsiteX249" fmla="*/ 2260740 w 4958557"/>
              <a:gd name="connsiteY249" fmla="*/ 827328 h 2611386"/>
              <a:gd name="connsiteX250" fmla="*/ 2237402 w 4958557"/>
              <a:gd name="connsiteY250" fmla="*/ 819836 h 2611386"/>
              <a:gd name="connsiteX251" fmla="*/ 2244605 w 4958557"/>
              <a:gd name="connsiteY251" fmla="*/ 829057 h 2611386"/>
              <a:gd name="connsiteX252" fmla="*/ 2228181 w 4958557"/>
              <a:gd name="connsiteY252" fmla="*/ 834243 h 2611386"/>
              <a:gd name="connsiteX253" fmla="*/ 2213486 w 4958557"/>
              <a:gd name="connsiteY253" fmla="*/ 838565 h 2611386"/>
              <a:gd name="connsiteX254" fmla="*/ 2181215 w 4958557"/>
              <a:gd name="connsiteY254" fmla="*/ 851243 h 2611386"/>
              <a:gd name="connsiteX255" fmla="*/ 2172859 w 4958557"/>
              <a:gd name="connsiteY255" fmla="*/ 849802 h 2611386"/>
              <a:gd name="connsiteX256" fmla="*/ 2177469 w 4958557"/>
              <a:gd name="connsiteY256" fmla="*/ 843175 h 2611386"/>
              <a:gd name="connsiteX257" fmla="*/ 2154418 w 4958557"/>
              <a:gd name="connsiteY257" fmla="*/ 843175 h 2611386"/>
              <a:gd name="connsiteX258" fmla="*/ 2174299 w 4958557"/>
              <a:gd name="connsiteY258" fmla="*/ 835107 h 2611386"/>
              <a:gd name="connsiteX259" fmla="*/ 2182943 w 4958557"/>
              <a:gd name="connsiteY259" fmla="*/ 841158 h 2611386"/>
              <a:gd name="connsiteX260" fmla="*/ 2203977 w 4958557"/>
              <a:gd name="connsiteY260" fmla="*/ 835972 h 2611386"/>
              <a:gd name="connsiteX261" fmla="*/ 2201384 w 4958557"/>
              <a:gd name="connsiteY261" fmla="*/ 827904 h 2611386"/>
              <a:gd name="connsiteX262" fmla="*/ 2237402 w 4958557"/>
              <a:gd name="connsiteY262" fmla="*/ 819836 h 2611386"/>
              <a:gd name="connsiteX263" fmla="*/ 2242480 w 4958557"/>
              <a:gd name="connsiteY263" fmla="*/ 790159 h 2611386"/>
              <a:gd name="connsiteX264" fmla="*/ 2246334 w 4958557"/>
              <a:gd name="connsiteY264" fmla="*/ 791887 h 2611386"/>
              <a:gd name="connsiteX265" fmla="*/ 2246334 w 4958557"/>
              <a:gd name="connsiteY265" fmla="*/ 802548 h 2611386"/>
              <a:gd name="connsiteX266" fmla="*/ 2239706 w 4958557"/>
              <a:gd name="connsiteY266" fmla="*/ 810328 h 2611386"/>
              <a:gd name="connsiteX267" fmla="*/ 2232791 w 4958557"/>
              <a:gd name="connsiteY267" fmla="*/ 814362 h 2611386"/>
              <a:gd name="connsiteX268" fmla="*/ 2234808 w 4958557"/>
              <a:gd name="connsiteY268" fmla="*/ 810328 h 2611386"/>
              <a:gd name="connsiteX269" fmla="*/ 2212621 w 4958557"/>
              <a:gd name="connsiteY269" fmla="*/ 818396 h 2611386"/>
              <a:gd name="connsiteX270" fmla="*/ 2205418 w 4958557"/>
              <a:gd name="connsiteY270" fmla="*/ 820701 h 2611386"/>
              <a:gd name="connsiteX271" fmla="*/ 2238842 w 4958557"/>
              <a:gd name="connsiteY271" fmla="*/ 792752 h 2611386"/>
              <a:gd name="connsiteX272" fmla="*/ 2242480 w 4958557"/>
              <a:gd name="connsiteY272" fmla="*/ 790159 h 2611386"/>
              <a:gd name="connsiteX273" fmla="*/ 2288113 w 4958557"/>
              <a:gd name="connsiteY273" fmla="*/ 782667 h 2611386"/>
              <a:gd name="connsiteX274" fmla="*/ 2270537 w 4958557"/>
              <a:gd name="connsiteY274" fmla="*/ 786989 h 2611386"/>
              <a:gd name="connsiteX275" fmla="*/ 2288113 w 4958557"/>
              <a:gd name="connsiteY275" fmla="*/ 782667 h 2611386"/>
              <a:gd name="connsiteX276" fmla="*/ 2337386 w 4958557"/>
              <a:gd name="connsiteY276" fmla="*/ 765955 h 2611386"/>
              <a:gd name="connsiteX277" fmla="*/ 2296470 w 4958557"/>
              <a:gd name="connsiteY277" fmla="*/ 781514 h 2611386"/>
              <a:gd name="connsiteX278" fmla="*/ 2337386 w 4958557"/>
              <a:gd name="connsiteY278" fmla="*/ 765955 h 2611386"/>
              <a:gd name="connsiteX279" fmla="*/ 2362165 w 4958557"/>
              <a:gd name="connsiteY279" fmla="*/ 760192 h 2611386"/>
              <a:gd name="connsiteX280" fmla="*/ 2349199 w 4958557"/>
              <a:gd name="connsiteY280" fmla="*/ 766819 h 2611386"/>
              <a:gd name="connsiteX281" fmla="*/ 2362165 w 4958557"/>
              <a:gd name="connsiteY281" fmla="*/ 760192 h 2611386"/>
              <a:gd name="connsiteX282" fmla="*/ 2407979 w 4958557"/>
              <a:gd name="connsiteY282" fmla="*/ 741752 h 2611386"/>
              <a:gd name="connsiteX283" fmla="*/ 2414030 w 4958557"/>
              <a:gd name="connsiteY283" fmla="*/ 743192 h 2611386"/>
              <a:gd name="connsiteX284" fmla="*/ 2410572 w 4958557"/>
              <a:gd name="connsiteY284" fmla="*/ 748091 h 2611386"/>
              <a:gd name="connsiteX285" fmla="*/ 2372250 w 4958557"/>
              <a:gd name="connsiteY285" fmla="*/ 758175 h 2611386"/>
              <a:gd name="connsiteX286" fmla="*/ 2407979 w 4958557"/>
              <a:gd name="connsiteY286" fmla="*/ 741752 h 2611386"/>
              <a:gd name="connsiteX287" fmla="*/ 2437080 w 4958557"/>
              <a:gd name="connsiteY287" fmla="*/ 734368 h 2611386"/>
              <a:gd name="connsiteX288" fmla="*/ 2440538 w 4958557"/>
              <a:gd name="connsiteY288" fmla="*/ 737429 h 2611386"/>
              <a:gd name="connsiteX289" fmla="*/ 2432182 w 4958557"/>
              <a:gd name="connsiteY289" fmla="*/ 742903 h 2611386"/>
              <a:gd name="connsiteX290" fmla="*/ 2426131 w 4958557"/>
              <a:gd name="connsiteY290" fmla="*/ 737141 h 2611386"/>
              <a:gd name="connsiteX291" fmla="*/ 2432758 w 4958557"/>
              <a:gd name="connsiteY291" fmla="*/ 734548 h 2611386"/>
              <a:gd name="connsiteX292" fmla="*/ 2437080 w 4958557"/>
              <a:gd name="connsiteY292" fmla="*/ 734368 h 2611386"/>
              <a:gd name="connsiteX293" fmla="*/ 2463446 w 4958557"/>
              <a:gd name="connsiteY293" fmla="*/ 726769 h 2611386"/>
              <a:gd name="connsiteX294" fmla="*/ 2475115 w 4958557"/>
              <a:gd name="connsiteY294" fmla="*/ 727345 h 2611386"/>
              <a:gd name="connsiteX295" fmla="*/ 2458403 w 4958557"/>
              <a:gd name="connsiteY295" fmla="*/ 731955 h 2611386"/>
              <a:gd name="connsiteX296" fmla="*/ 2453505 w 4958557"/>
              <a:gd name="connsiteY296" fmla="*/ 730514 h 2611386"/>
              <a:gd name="connsiteX297" fmla="*/ 2463446 w 4958557"/>
              <a:gd name="connsiteY297" fmla="*/ 726769 h 2611386"/>
              <a:gd name="connsiteX298" fmla="*/ 2746540 w 4958557"/>
              <a:gd name="connsiteY298" fmla="*/ 646378 h 2611386"/>
              <a:gd name="connsiteX299" fmla="*/ 2760659 w 4958557"/>
              <a:gd name="connsiteY299" fmla="*/ 648971 h 2611386"/>
              <a:gd name="connsiteX300" fmla="*/ 2767286 w 4958557"/>
              <a:gd name="connsiteY300" fmla="*/ 649548 h 2611386"/>
              <a:gd name="connsiteX301" fmla="*/ 2762676 w 4958557"/>
              <a:gd name="connsiteY301" fmla="*/ 653870 h 2611386"/>
              <a:gd name="connsiteX302" fmla="*/ 2743947 w 4958557"/>
              <a:gd name="connsiteY302" fmla="*/ 660209 h 2611386"/>
              <a:gd name="connsiteX303" fmla="*/ 2746540 w 4958557"/>
              <a:gd name="connsiteY303" fmla="*/ 646378 h 2611386"/>
              <a:gd name="connsiteX304" fmla="*/ 2757489 w 4958557"/>
              <a:gd name="connsiteY304" fmla="*/ 636869 h 2611386"/>
              <a:gd name="connsiteX305" fmla="*/ 2745675 w 4958557"/>
              <a:gd name="connsiteY305" fmla="*/ 643784 h 2611386"/>
              <a:gd name="connsiteX306" fmla="*/ 2743082 w 4958557"/>
              <a:gd name="connsiteY306" fmla="*/ 639750 h 2611386"/>
              <a:gd name="connsiteX307" fmla="*/ 2757489 w 4958557"/>
              <a:gd name="connsiteY307" fmla="*/ 636869 h 2611386"/>
              <a:gd name="connsiteX308" fmla="*/ 2846236 w 4958557"/>
              <a:gd name="connsiteY308" fmla="*/ 622751 h 2611386"/>
              <a:gd name="connsiteX309" fmla="*/ 2824049 w 4958557"/>
              <a:gd name="connsiteY309" fmla="*/ 633988 h 2611386"/>
              <a:gd name="connsiteX310" fmla="*/ 2819439 w 4958557"/>
              <a:gd name="connsiteY310" fmla="*/ 642921 h 2611386"/>
              <a:gd name="connsiteX311" fmla="*/ 2814252 w 4958557"/>
              <a:gd name="connsiteY311" fmla="*/ 645226 h 2611386"/>
              <a:gd name="connsiteX312" fmla="*/ 2798117 w 4958557"/>
              <a:gd name="connsiteY312" fmla="*/ 640904 h 2611386"/>
              <a:gd name="connsiteX313" fmla="*/ 2787744 w 4958557"/>
              <a:gd name="connsiteY313" fmla="*/ 646090 h 2611386"/>
              <a:gd name="connsiteX314" fmla="*/ 2780828 w 4958557"/>
              <a:gd name="connsiteY314" fmla="*/ 646090 h 2611386"/>
              <a:gd name="connsiteX315" fmla="*/ 2785150 w 4958557"/>
              <a:gd name="connsiteY315" fmla="*/ 640904 h 2611386"/>
              <a:gd name="connsiteX316" fmla="*/ 2792930 w 4958557"/>
              <a:gd name="connsiteY316" fmla="*/ 638887 h 2611386"/>
              <a:gd name="connsiteX317" fmla="*/ 2802151 w 4958557"/>
              <a:gd name="connsiteY317" fmla="*/ 636293 h 2611386"/>
              <a:gd name="connsiteX318" fmla="*/ 2846236 w 4958557"/>
              <a:gd name="connsiteY318" fmla="*/ 622751 h 2611386"/>
              <a:gd name="connsiteX319" fmla="*/ 2754896 w 4958557"/>
              <a:gd name="connsiteY319" fmla="*/ 618717 h 2611386"/>
              <a:gd name="connsiteX320" fmla="*/ 2744811 w 4958557"/>
              <a:gd name="connsiteY320" fmla="*/ 623903 h 2611386"/>
              <a:gd name="connsiteX321" fmla="*/ 2754896 w 4958557"/>
              <a:gd name="connsiteY321" fmla="*/ 618717 h 2611386"/>
              <a:gd name="connsiteX322" fmla="*/ 2843354 w 4958557"/>
              <a:gd name="connsiteY322" fmla="*/ 598547 h 2611386"/>
              <a:gd name="connsiteX323" fmla="*/ 2851998 w 4958557"/>
              <a:gd name="connsiteY323" fmla="*/ 599124 h 2611386"/>
              <a:gd name="connsiteX324" fmla="*/ 2836438 w 4958557"/>
              <a:gd name="connsiteY324" fmla="*/ 608344 h 2611386"/>
              <a:gd name="connsiteX325" fmla="*/ 2780828 w 4958557"/>
              <a:gd name="connsiteY325" fmla="*/ 629666 h 2611386"/>
              <a:gd name="connsiteX326" fmla="*/ 2766997 w 4958557"/>
              <a:gd name="connsiteY326" fmla="*/ 637446 h 2611386"/>
              <a:gd name="connsiteX327" fmla="*/ 2757777 w 4958557"/>
              <a:gd name="connsiteY327" fmla="*/ 636581 h 2611386"/>
              <a:gd name="connsiteX328" fmla="*/ 2766133 w 4958557"/>
              <a:gd name="connsiteY328" fmla="*/ 630242 h 2611386"/>
              <a:gd name="connsiteX329" fmla="*/ 2810794 w 4958557"/>
              <a:gd name="connsiteY329" fmla="*/ 614395 h 2611386"/>
              <a:gd name="connsiteX330" fmla="*/ 2820015 w 4958557"/>
              <a:gd name="connsiteY330" fmla="*/ 602869 h 2611386"/>
              <a:gd name="connsiteX331" fmla="*/ 2843354 w 4958557"/>
              <a:gd name="connsiteY331" fmla="*/ 598547 h 2611386"/>
              <a:gd name="connsiteX332" fmla="*/ 2912220 w 4958557"/>
              <a:gd name="connsiteY332" fmla="*/ 578954 h 2611386"/>
              <a:gd name="connsiteX333" fmla="*/ 2888016 w 4958557"/>
              <a:gd name="connsiteY333" fmla="*/ 589327 h 2611386"/>
              <a:gd name="connsiteX334" fmla="*/ 2912220 w 4958557"/>
              <a:gd name="connsiteY334" fmla="*/ 578954 h 2611386"/>
              <a:gd name="connsiteX335" fmla="*/ 3107000 w 4958557"/>
              <a:gd name="connsiteY335" fmla="*/ 536886 h 2611386"/>
              <a:gd name="connsiteX336" fmla="*/ 3111610 w 4958557"/>
              <a:gd name="connsiteY336" fmla="*/ 537462 h 2611386"/>
              <a:gd name="connsiteX337" fmla="*/ 3109881 w 4958557"/>
              <a:gd name="connsiteY337" fmla="*/ 541784 h 2611386"/>
              <a:gd name="connsiteX338" fmla="*/ 3092881 w 4958557"/>
              <a:gd name="connsiteY338" fmla="*/ 546394 h 2611386"/>
              <a:gd name="connsiteX339" fmla="*/ 3076169 w 4958557"/>
              <a:gd name="connsiteY339" fmla="*/ 551005 h 2611386"/>
              <a:gd name="connsiteX340" fmla="*/ 3004135 w 4958557"/>
              <a:gd name="connsiteY340" fmla="*/ 562530 h 2611386"/>
              <a:gd name="connsiteX341" fmla="*/ 3049372 w 4958557"/>
              <a:gd name="connsiteY341" fmla="*/ 546971 h 2611386"/>
              <a:gd name="connsiteX342" fmla="*/ 3068389 w 4958557"/>
              <a:gd name="connsiteY342" fmla="*/ 540920 h 2611386"/>
              <a:gd name="connsiteX343" fmla="*/ 3090288 w 4958557"/>
              <a:gd name="connsiteY343" fmla="*/ 541496 h 2611386"/>
              <a:gd name="connsiteX344" fmla="*/ 3107000 w 4958557"/>
              <a:gd name="connsiteY344" fmla="*/ 536886 h 2611386"/>
              <a:gd name="connsiteX345" fmla="*/ 3299188 w 4958557"/>
              <a:gd name="connsiteY345" fmla="*/ 472055 h 2611386"/>
              <a:gd name="connsiteX346" fmla="*/ 3287086 w 4958557"/>
              <a:gd name="connsiteY346" fmla="*/ 477530 h 2611386"/>
              <a:gd name="connsiteX347" fmla="*/ 3299188 w 4958557"/>
              <a:gd name="connsiteY347" fmla="*/ 472055 h 2611386"/>
              <a:gd name="connsiteX348" fmla="*/ 3335493 w 4958557"/>
              <a:gd name="connsiteY348" fmla="*/ 466004 h 2611386"/>
              <a:gd name="connsiteX349" fmla="*/ 3308696 w 4958557"/>
              <a:gd name="connsiteY349" fmla="*/ 473208 h 2611386"/>
              <a:gd name="connsiteX350" fmla="*/ 3335493 w 4958557"/>
              <a:gd name="connsiteY350" fmla="*/ 466004 h 2611386"/>
              <a:gd name="connsiteX351" fmla="*/ 3404070 w 4958557"/>
              <a:gd name="connsiteY351" fmla="*/ 454371 h 2611386"/>
              <a:gd name="connsiteX352" fmla="*/ 3408392 w 4958557"/>
              <a:gd name="connsiteY352" fmla="*/ 455343 h 2611386"/>
              <a:gd name="connsiteX353" fmla="*/ 3404646 w 4958557"/>
              <a:gd name="connsiteY353" fmla="*/ 458800 h 2611386"/>
              <a:gd name="connsiteX354" fmla="*/ 3394849 w 4958557"/>
              <a:gd name="connsiteY354" fmla="*/ 459088 h 2611386"/>
              <a:gd name="connsiteX355" fmla="*/ 3399747 w 4958557"/>
              <a:gd name="connsiteY355" fmla="*/ 456207 h 2611386"/>
              <a:gd name="connsiteX356" fmla="*/ 3404070 w 4958557"/>
              <a:gd name="connsiteY356" fmla="*/ 454371 h 2611386"/>
              <a:gd name="connsiteX357" fmla="*/ 3372951 w 4958557"/>
              <a:gd name="connsiteY357" fmla="*/ 453902 h 2611386"/>
              <a:gd name="connsiteX358" fmla="*/ 3378138 w 4958557"/>
              <a:gd name="connsiteY358" fmla="*/ 457936 h 2611386"/>
              <a:gd name="connsiteX359" fmla="*/ 3385053 w 4958557"/>
              <a:gd name="connsiteY359" fmla="*/ 459953 h 2611386"/>
              <a:gd name="connsiteX360" fmla="*/ 3373239 w 4958557"/>
              <a:gd name="connsiteY360" fmla="*/ 466003 h 2611386"/>
              <a:gd name="connsiteX361" fmla="*/ 3357968 w 4958557"/>
              <a:gd name="connsiteY361" fmla="*/ 465139 h 2611386"/>
              <a:gd name="connsiteX362" fmla="*/ 3369205 w 4958557"/>
              <a:gd name="connsiteY362" fmla="*/ 461105 h 2611386"/>
              <a:gd name="connsiteX363" fmla="*/ 3370934 w 4958557"/>
              <a:gd name="connsiteY363" fmla="*/ 460241 h 2611386"/>
              <a:gd name="connsiteX364" fmla="*/ 3372951 w 4958557"/>
              <a:gd name="connsiteY364" fmla="*/ 453902 h 2611386"/>
              <a:gd name="connsiteX365" fmla="*/ 3439511 w 4958557"/>
              <a:gd name="connsiteY365" fmla="*/ 448428 h 2611386"/>
              <a:gd name="connsiteX366" fmla="*/ 3423663 w 4958557"/>
              <a:gd name="connsiteY366" fmla="*/ 455631 h 2611386"/>
              <a:gd name="connsiteX367" fmla="*/ 3439511 w 4958557"/>
              <a:gd name="connsiteY367" fmla="*/ 448428 h 2611386"/>
              <a:gd name="connsiteX368" fmla="*/ 3552173 w 4958557"/>
              <a:gd name="connsiteY368" fmla="*/ 412986 h 2611386"/>
              <a:gd name="connsiteX369" fmla="*/ 3553901 w 4958557"/>
              <a:gd name="connsiteY369" fmla="*/ 416444 h 2611386"/>
              <a:gd name="connsiteX370" fmla="*/ 3546986 w 4958557"/>
              <a:gd name="connsiteY370" fmla="*/ 417597 h 2611386"/>
              <a:gd name="connsiteX371" fmla="*/ 3552173 w 4958557"/>
              <a:gd name="connsiteY371" fmla="*/ 412986 h 2611386"/>
              <a:gd name="connsiteX372" fmla="*/ 3591936 w 4958557"/>
              <a:gd name="connsiteY372" fmla="*/ 400597 h 2611386"/>
              <a:gd name="connsiteX373" fmla="*/ 3594529 w 4958557"/>
              <a:gd name="connsiteY373" fmla="*/ 404055 h 2611386"/>
              <a:gd name="connsiteX374" fmla="*/ 3589342 w 4958557"/>
              <a:gd name="connsiteY374" fmla="*/ 407224 h 2611386"/>
              <a:gd name="connsiteX375" fmla="*/ 3586749 w 4958557"/>
              <a:gd name="connsiteY375" fmla="*/ 404343 h 2611386"/>
              <a:gd name="connsiteX376" fmla="*/ 3591936 w 4958557"/>
              <a:gd name="connsiteY376" fmla="*/ 400597 h 2611386"/>
              <a:gd name="connsiteX377" fmla="*/ 3635732 w 4958557"/>
              <a:gd name="connsiteY377" fmla="*/ 385902 h 2611386"/>
              <a:gd name="connsiteX378" fmla="*/ 3636597 w 4958557"/>
              <a:gd name="connsiteY378" fmla="*/ 388495 h 2611386"/>
              <a:gd name="connsiteX379" fmla="*/ 3633715 w 4958557"/>
              <a:gd name="connsiteY379" fmla="*/ 391088 h 2611386"/>
              <a:gd name="connsiteX380" fmla="*/ 3632275 w 4958557"/>
              <a:gd name="connsiteY380" fmla="*/ 388783 h 2611386"/>
              <a:gd name="connsiteX381" fmla="*/ 3635732 w 4958557"/>
              <a:gd name="connsiteY381" fmla="*/ 385902 h 2611386"/>
              <a:gd name="connsiteX382" fmla="*/ 3645529 w 4958557"/>
              <a:gd name="connsiteY382" fmla="*/ 375817 h 2611386"/>
              <a:gd name="connsiteX383" fmla="*/ 3637173 w 4958557"/>
              <a:gd name="connsiteY383" fmla="*/ 379563 h 2611386"/>
              <a:gd name="connsiteX384" fmla="*/ 3626800 w 4958557"/>
              <a:gd name="connsiteY384" fmla="*/ 381868 h 2611386"/>
              <a:gd name="connsiteX385" fmla="*/ 3637461 w 4958557"/>
              <a:gd name="connsiteY385" fmla="*/ 377834 h 2611386"/>
              <a:gd name="connsiteX386" fmla="*/ 3645529 w 4958557"/>
              <a:gd name="connsiteY386" fmla="*/ 375817 h 2611386"/>
              <a:gd name="connsiteX387" fmla="*/ 3624494 w 4958557"/>
              <a:gd name="connsiteY387" fmla="*/ 368325 h 2611386"/>
              <a:gd name="connsiteX388" fmla="*/ 3625935 w 4958557"/>
              <a:gd name="connsiteY388" fmla="*/ 370630 h 2611386"/>
              <a:gd name="connsiteX389" fmla="*/ 3623342 w 4958557"/>
              <a:gd name="connsiteY389" fmla="*/ 372359 h 2611386"/>
              <a:gd name="connsiteX390" fmla="*/ 3621613 w 4958557"/>
              <a:gd name="connsiteY390" fmla="*/ 369766 h 2611386"/>
              <a:gd name="connsiteX391" fmla="*/ 3624494 w 4958557"/>
              <a:gd name="connsiteY391" fmla="*/ 368325 h 2611386"/>
              <a:gd name="connsiteX392" fmla="*/ 3680969 w 4958557"/>
              <a:gd name="connsiteY392" fmla="*/ 367173 h 2611386"/>
              <a:gd name="connsiteX393" fmla="*/ 3684427 w 4958557"/>
              <a:gd name="connsiteY393" fmla="*/ 369190 h 2611386"/>
              <a:gd name="connsiteX394" fmla="*/ 3680969 w 4958557"/>
              <a:gd name="connsiteY394" fmla="*/ 371495 h 2611386"/>
              <a:gd name="connsiteX395" fmla="*/ 3678376 w 4958557"/>
              <a:gd name="connsiteY395" fmla="*/ 369190 h 2611386"/>
              <a:gd name="connsiteX396" fmla="*/ 3680969 w 4958557"/>
              <a:gd name="connsiteY396" fmla="*/ 367173 h 2611386"/>
              <a:gd name="connsiteX397" fmla="*/ 3736868 w 4958557"/>
              <a:gd name="connsiteY397" fmla="*/ 357952 h 2611386"/>
              <a:gd name="connsiteX398" fmla="*/ 3740038 w 4958557"/>
              <a:gd name="connsiteY398" fmla="*/ 362562 h 2611386"/>
              <a:gd name="connsiteX399" fmla="*/ 3720445 w 4958557"/>
              <a:gd name="connsiteY399" fmla="*/ 363138 h 2611386"/>
              <a:gd name="connsiteX400" fmla="*/ 3710648 w 4958557"/>
              <a:gd name="connsiteY400" fmla="*/ 365155 h 2611386"/>
              <a:gd name="connsiteX401" fmla="*/ 3720733 w 4958557"/>
              <a:gd name="connsiteY401" fmla="*/ 358528 h 2611386"/>
              <a:gd name="connsiteX402" fmla="*/ 3736868 w 4958557"/>
              <a:gd name="connsiteY402" fmla="*/ 357952 h 2611386"/>
              <a:gd name="connsiteX403" fmla="*/ 3687885 w 4958557"/>
              <a:gd name="connsiteY403" fmla="*/ 347291 h 2611386"/>
              <a:gd name="connsiteX404" fmla="*/ 3682410 w 4958557"/>
              <a:gd name="connsiteY404" fmla="*/ 351037 h 2611386"/>
              <a:gd name="connsiteX405" fmla="*/ 3676936 w 4958557"/>
              <a:gd name="connsiteY405" fmla="*/ 352189 h 2611386"/>
              <a:gd name="connsiteX406" fmla="*/ 3682122 w 4958557"/>
              <a:gd name="connsiteY406" fmla="*/ 348732 h 2611386"/>
              <a:gd name="connsiteX407" fmla="*/ 3687885 w 4958557"/>
              <a:gd name="connsiteY407" fmla="*/ 347291 h 2611386"/>
              <a:gd name="connsiteX408" fmla="*/ 3766258 w 4958557"/>
              <a:gd name="connsiteY408" fmla="*/ 343834 h 2611386"/>
              <a:gd name="connsiteX409" fmla="*/ 3755597 w 4958557"/>
              <a:gd name="connsiteY409" fmla="*/ 351614 h 2611386"/>
              <a:gd name="connsiteX410" fmla="*/ 3766258 w 4958557"/>
              <a:gd name="connsiteY410" fmla="*/ 343834 h 2611386"/>
              <a:gd name="connsiteX411" fmla="*/ 3772885 w 4958557"/>
              <a:gd name="connsiteY411" fmla="*/ 324528 h 2611386"/>
              <a:gd name="connsiteX412" fmla="*/ 3765682 w 4958557"/>
              <a:gd name="connsiteY412" fmla="*/ 329714 h 2611386"/>
              <a:gd name="connsiteX413" fmla="*/ 3736004 w 4958557"/>
              <a:gd name="connsiteY413" fmla="*/ 338935 h 2611386"/>
              <a:gd name="connsiteX414" fmla="*/ 3734851 w 4958557"/>
              <a:gd name="connsiteY414" fmla="*/ 335765 h 2611386"/>
              <a:gd name="connsiteX415" fmla="*/ 3762512 w 4958557"/>
              <a:gd name="connsiteY415" fmla="*/ 327121 h 2611386"/>
              <a:gd name="connsiteX416" fmla="*/ 3772885 w 4958557"/>
              <a:gd name="connsiteY416" fmla="*/ 324528 h 2611386"/>
              <a:gd name="connsiteX417" fmla="*/ 3858174 w 4958557"/>
              <a:gd name="connsiteY417" fmla="*/ 316749 h 2611386"/>
              <a:gd name="connsiteX418" fmla="*/ 3846937 w 4958557"/>
              <a:gd name="connsiteY418" fmla="*/ 321359 h 2611386"/>
              <a:gd name="connsiteX419" fmla="*/ 3858174 w 4958557"/>
              <a:gd name="connsiteY419" fmla="*/ 316749 h 2611386"/>
              <a:gd name="connsiteX420" fmla="*/ 3795721 w 4958557"/>
              <a:gd name="connsiteY420" fmla="*/ 314948 h 2611386"/>
              <a:gd name="connsiteX421" fmla="*/ 3800259 w 4958557"/>
              <a:gd name="connsiteY421" fmla="*/ 316461 h 2611386"/>
              <a:gd name="connsiteX422" fmla="*/ 3797377 w 4958557"/>
              <a:gd name="connsiteY422" fmla="*/ 321071 h 2611386"/>
              <a:gd name="connsiteX423" fmla="*/ 3779801 w 4958557"/>
              <a:gd name="connsiteY423" fmla="*/ 324817 h 2611386"/>
              <a:gd name="connsiteX424" fmla="*/ 3791615 w 4958557"/>
              <a:gd name="connsiteY424" fmla="*/ 318190 h 2611386"/>
              <a:gd name="connsiteX425" fmla="*/ 3795721 w 4958557"/>
              <a:gd name="connsiteY425" fmla="*/ 314948 h 2611386"/>
              <a:gd name="connsiteX426" fmla="*/ 3856157 w 4958557"/>
              <a:gd name="connsiteY426" fmla="*/ 300325 h 2611386"/>
              <a:gd name="connsiteX427" fmla="*/ 3862496 w 4958557"/>
              <a:gd name="connsiteY427" fmla="*/ 304935 h 2611386"/>
              <a:gd name="connsiteX428" fmla="*/ 3854428 w 4958557"/>
              <a:gd name="connsiteY428" fmla="*/ 309546 h 2611386"/>
              <a:gd name="connsiteX429" fmla="*/ 3834547 w 4958557"/>
              <a:gd name="connsiteY429" fmla="*/ 311851 h 2611386"/>
              <a:gd name="connsiteX430" fmla="*/ 3820428 w 4958557"/>
              <a:gd name="connsiteY430" fmla="*/ 311563 h 2611386"/>
              <a:gd name="connsiteX431" fmla="*/ 3856157 w 4958557"/>
              <a:gd name="connsiteY431" fmla="*/ 300325 h 2611386"/>
              <a:gd name="connsiteX432" fmla="*/ 3913496 w 4958557"/>
              <a:gd name="connsiteY432" fmla="*/ 299461 h 2611386"/>
              <a:gd name="connsiteX433" fmla="*/ 3917818 w 4958557"/>
              <a:gd name="connsiteY433" fmla="*/ 300614 h 2611386"/>
              <a:gd name="connsiteX434" fmla="*/ 3916954 w 4958557"/>
              <a:gd name="connsiteY434" fmla="*/ 304647 h 2611386"/>
              <a:gd name="connsiteX435" fmla="*/ 3897072 w 4958557"/>
              <a:gd name="connsiteY435" fmla="*/ 313003 h 2611386"/>
              <a:gd name="connsiteX436" fmla="*/ 3913496 w 4958557"/>
              <a:gd name="connsiteY436" fmla="*/ 299461 h 2611386"/>
              <a:gd name="connsiteX437" fmla="*/ 3801411 w 4958557"/>
              <a:gd name="connsiteY437" fmla="*/ 284766 h 2611386"/>
              <a:gd name="connsiteX438" fmla="*/ 3805156 w 4958557"/>
              <a:gd name="connsiteY438" fmla="*/ 285630 h 2611386"/>
              <a:gd name="connsiteX439" fmla="*/ 3801122 w 4958557"/>
              <a:gd name="connsiteY439" fmla="*/ 289088 h 2611386"/>
              <a:gd name="connsiteX440" fmla="*/ 3797953 w 4958557"/>
              <a:gd name="connsiteY440" fmla="*/ 287359 h 2611386"/>
              <a:gd name="connsiteX441" fmla="*/ 3801411 w 4958557"/>
              <a:gd name="connsiteY441" fmla="*/ 284766 h 2611386"/>
              <a:gd name="connsiteX442" fmla="*/ 3986395 w 4958557"/>
              <a:gd name="connsiteY442" fmla="*/ 275545 h 2611386"/>
              <a:gd name="connsiteX443" fmla="*/ 3987835 w 4958557"/>
              <a:gd name="connsiteY443" fmla="*/ 278138 h 2611386"/>
              <a:gd name="connsiteX444" fmla="*/ 3978615 w 4958557"/>
              <a:gd name="connsiteY444" fmla="*/ 283325 h 2611386"/>
              <a:gd name="connsiteX445" fmla="*/ 3961615 w 4958557"/>
              <a:gd name="connsiteY445" fmla="*/ 287359 h 2611386"/>
              <a:gd name="connsiteX446" fmla="*/ 3975158 w 4958557"/>
              <a:gd name="connsiteY446" fmla="*/ 280732 h 2611386"/>
              <a:gd name="connsiteX447" fmla="*/ 3976886 w 4958557"/>
              <a:gd name="connsiteY447" fmla="*/ 279291 h 2611386"/>
              <a:gd name="connsiteX448" fmla="*/ 3986395 w 4958557"/>
              <a:gd name="connsiteY448" fmla="*/ 275545 h 2611386"/>
              <a:gd name="connsiteX449" fmla="*/ 4044311 w 4958557"/>
              <a:gd name="connsiteY449" fmla="*/ 258545 h 2611386"/>
              <a:gd name="connsiteX450" fmla="*/ 4045464 w 4958557"/>
              <a:gd name="connsiteY450" fmla="*/ 261715 h 2611386"/>
              <a:gd name="connsiteX451" fmla="*/ 4011176 w 4958557"/>
              <a:gd name="connsiteY451" fmla="*/ 273240 h 2611386"/>
              <a:gd name="connsiteX452" fmla="*/ 4010311 w 4958557"/>
              <a:gd name="connsiteY452" fmla="*/ 270070 h 2611386"/>
              <a:gd name="connsiteX453" fmla="*/ 4044311 w 4958557"/>
              <a:gd name="connsiteY453" fmla="*/ 258545 h 2611386"/>
              <a:gd name="connsiteX454" fmla="*/ 4112887 w 4958557"/>
              <a:gd name="connsiteY454" fmla="*/ 240105 h 2611386"/>
              <a:gd name="connsiteX455" fmla="*/ 4116057 w 4958557"/>
              <a:gd name="connsiteY455" fmla="*/ 241545 h 2611386"/>
              <a:gd name="connsiteX456" fmla="*/ 4113175 w 4958557"/>
              <a:gd name="connsiteY456" fmla="*/ 245003 h 2611386"/>
              <a:gd name="connsiteX457" fmla="*/ 4110006 w 4958557"/>
              <a:gd name="connsiteY457" fmla="*/ 243274 h 2611386"/>
              <a:gd name="connsiteX458" fmla="*/ 4112887 w 4958557"/>
              <a:gd name="connsiteY458" fmla="*/ 240105 h 2611386"/>
              <a:gd name="connsiteX459" fmla="*/ 4032786 w 4958557"/>
              <a:gd name="connsiteY459" fmla="*/ 221087 h 2611386"/>
              <a:gd name="connsiteX460" fmla="*/ 4037108 w 4958557"/>
              <a:gd name="connsiteY460" fmla="*/ 223968 h 2611386"/>
              <a:gd name="connsiteX461" fmla="*/ 4031633 w 4958557"/>
              <a:gd name="connsiteY461" fmla="*/ 229155 h 2611386"/>
              <a:gd name="connsiteX462" fmla="*/ 4027023 w 4958557"/>
              <a:gd name="connsiteY462" fmla="*/ 226850 h 2611386"/>
              <a:gd name="connsiteX463" fmla="*/ 4032786 w 4958557"/>
              <a:gd name="connsiteY463" fmla="*/ 221087 h 2611386"/>
              <a:gd name="connsiteX464" fmla="*/ 4146600 w 4958557"/>
              <a:gd name="connsiteY464" fmla="*/ 215613 h 2611386"/>
              <a:gd name="connsiteX465" fmla="*/ 4141702 w 4958557"/>
              <a:gd name="connsiteY465" fmla="*/ 221664 h 2611386"/>
              <a:gd name="connsiteX466" fmla="*/ 4142278 w 4958557"/>
              <a:gd name="connsiteY466" fmla="*/ 217342 h 2611386"/>
              <a:gd name="connsiteX467" fmla="*/ 4146600 w 4958557"/>
              <a:gd name="connsiteY467" fmla="*/ 215613 h 2611386"/>
              <a:gd name="connsiteX468" fmla="*/ 4121532 w 4958557"/>
              <a:gd name="connsiteY468" fmla="*/ 210138 h 2611386"/>
              <a:gd name="connsiteX469" fmla="*/ 4121532 w 4958557"/>
              <a:gd name="connsiteY469" fmla="*/ 219359 h 2611386"/>
              <a:gd name="connsiteX470" fmla="*/ 4107125 w 4958557"/>
              <a:gd name="connsiteY470" fmla="*/ 233189 h 2611386"/>
              <a:gd name="connsiteX471" fmla="*/ 4049210 w 4958557"/>
              <a:gd name="connsiteY471" fmla="*/ 250766 h 2611386"/>
              <a:gd name="connsiteX472" fmla="*/ 3998786 w 4958557"/>
              <a:gd name="connsiteY472" fmla="*/ 262867 h 2611386"/>
              <a:gd name="connsiteX473" fmla="*/ 3891887 w 4958557"/>
              <a:gd name="connsiteY473" fmla="*/ 293698 h 2611386"/>
              <a:gd name="connsiteX474" fmla="*/ 3882666 w 4958557"/>
              <a:gd name="connsiteY474" fmla="*/ 293410 h 2611386"/>
              <a:gd name="connsiteX475" fmla="*/ 3912344 w 4958557"/>
              <a:gd name="connsiteY475" fmla="*/ 281020 h 2611386"/>
              <a:gd name="connsiteX476" fmla="*/ 3950955 w 4958557"/>
              <a:gd name="connsiteY476" fmla="*/ 267766 h 2611386"/>
              <a:gd name="connsiteX477" fmla="*/ 4003396 w 4958557"/>
              <a:gd name="connsiteY477" fmla="*/ 253071 h 2611386"/>
              <a:gd name="connsiteX478" fmla="*/ 4015209 w 4958557"/>
              <a:gd name="connsiteY478" fmla="*/ 248460 h 2611386"/>
              <a:gd name="connsiteX479" fmla="*/ 4054108 w 4958557"/>
              <a:gd name="connsiteY479" fmla="*/ 237511 h 2611386"/>
              <a:gd name="connsiteX480" fmla="*/ 4063040 w 4958557"/>
              <a:gd name="connsiteY480" fmla="*/ 235206 h 2611386"/>
              <a:gd name="connsiteX481" fmla="*/ 4110871 w 4958557"/>
              <a:gd name="connsiteY481" fmla="*/ 211291 h 2611386"/>
              <a:gd name="connsiteX482" fmla="*/ 4121532 w 4958557"/>
              <a:gd name="connsiteY482" fmla="*/ 210138 h 2611386"/>
              <a:gd name="connsiteX483" fmla="*/ 4164464 w 4958557"/>
              <a:gd name="connsiteY483" fmla="*/ 202646 h 2611386"/>
              <a:gd name="connsiteX484" fmla="*/ 4171667 w 4958557"/>
              <a:gd name="connsiteY484" fmla="*/ 208121 h 2611386"/>
              <a:gd name="connsiteX485" fmla="*/ 4163023 w 4958557"/>
              <a:gd name="connsiteY485" fmla="*/ 213019 h 2611386"/>
              <a:gd name="connsiteX486" fmla="*/ 4159854 w 4958557"/>
              <a:gd name="connsiteY486" fmla="*/ 207832 h 2611386"/>
              <a:gd name="connsiteX487" fmla="*/ 4164464 w 4958557"/>
              <a:gd name="connsiteY487" fmla="*/ 202646 h 2611386"/>
              <a:gd name="connsiteX488" fmla="*/ 4214312 w 4958557"/>
              <a:gd name="connsiteY488" fmla="*/ 191985 h 2611386"/>
              <a:gd name="connsiteX489" fmla="*/ 4180888 w 4958557"/>
              <a:gd name="connsiteY489" fmla="*/ 205527 h 2611386"/>
              <a:gd name="connsiteX490" fmla="*/ 4214312 w 4958557"/>
              <a:gd name="connsiteY490" fmla="*/ 191985 h 2611386"/>
              <a:gd name="connsiteX491" fmla="*/ 4103667 w 4958557"/>
              <a:gd name="connsiteY491" fmla="*/ 189392 h 2611386"/>
              <a:gd name="connsiteX492" fmla="*/ 4106261 w 4958557"/>
              <a:gd name="connsiteY492" fmla="*/ 191697 h 2611386"/>
              <a:gd name="connsiteX493" fmla="*/ 4102803 w 4958557"/>
              <a:gd name="connsiteY493" fmla="*/ 195731 h 2611386"/>
              <a:gd name="connsiteX494" fmla="*/ 4099633 w 4958557"/>
              <a:gd name="connsiteY494" fmla="*/ 193426 h 2611386"/>
              <a:gd name="connsiteX495" fmla="*/ 4103667 w 4958557"/>
              <a:gd name="connsiteY495" fmla="*/ 189392 h 2611386"/>
              <a:gd name="connsiteX496" fmla="*/ 4231311 w 4958557"/>
              <a:gd name="connsiteY496" fmla="*/ 182765 h 2611386"/>
              <a:gd name="connsiteX497" fmla="*/ 4223532 w 4958557"/>
              <a:gd name="connsiteY497" fmla="*/ 192274 h 2611386"/>
              <a:gd name="connsiteX498" fmla="*/ 4221803 w 4958557"/>
              <a:gd name="connsiteY498" fmla="*/ 189968 h 2611386"/>
              <a:gd name="connsiteX499" fmla="*/ 4231311 w 4958557"/>
              <a:gd name="connsiteY499" fmla="*/ 182765 h 2611386"/>
              <a:gd name="connsiteX500" fmla="*/ 4324813 w 4958557"/>
              <a:gd name="connsiteY500" fmla="*/ 148693 h 2611386"/>
              <a:gd name="connsiteX501" fmla="*/ 4328991 w 4958557"/>
              <a:gd name="connsiteY501" fmla="*/ 150206 h 2611386"/>
              <a:gd name="connsiteX502" fmla="*/ 4324093 w 4958557"/>
              <a:gd name="connsiteY502" fmla="*/ 159714 h 2611386"/>
              <a:gd name="connsiteX503" fmla="*/ 4320059 w 4958557"/>
              <a:gd name="connsiteY503" fmla="*/ 161731 h 2611386"/>
              <a:gd name="connsiteX504" fmla="*/ 4324669 w 4958557"/>
              <a:gd name="connsiteY504" fmla="*/ 165765 h 2611386"/>
              <a:gd name="connsiteX505" fmla="*/ 4329279 w 4958557"/>
              <a:gd name="connsiteY505" fmla="*/ 168646 h 2611386"/>
              <a:gd name="connsiteX506" fmla="*/ 4333889 w 4958557"/>
              <a:gd name="connsiteY506" fmla="*/ 165765 h 2611386"/>
              <a:gd name="connsiteX507" fmla="*/ 4339076 w 4958557"/>
              <a:gd name="connsiteY507" fmla="*/ 164036 h 2611386"/>
              <a:gd name="connsiteX508" fmla="*/ 4344838 w 4958557"/>
              <a:gd name="connsiteY508" fmla="*/ 165477 h 2611386"/>
              <a:gd name="connsiteX509" fmla="*/ 4338788 w 4958557"/>
              <a:gd name="connsiteY509" fmla="*/ 168646 h 2611386"/>
              <a:gd name="connsiteX510" fmla="*/ 4329279 w 4958557"/>
              <a:gd name="connsiteY510" fmla="*/ 170663 h 2611386"/>
              <a:gd name="connsiteX511" fmla="*/ 4271940 w 4958557"/>
              <a:gd name="connsiteY511" fmla="*/ 187375 h 2611386"/>
              <a:gd name="connsiteX512" fmla="*/ 4220363 w 4958557"/>
              <a:gd name="connsiteY512" fmla="*/ 206392 h 2611386"/>
              <a:gd name="connsiteX513" fmla="*/ 4192126 w 4958557"/>
              <a:gd name="connsiteY513" fmla="*/ 216477 h 2611386"/>
              <a:gd name="connsiteX514" fmla="*/ 4190397 w 4958557"/>
              <a:gd name="connsiteY514" fmla="*/ 216765 h 2611386"/>
              <a:gd name="connsiteX515" fmla="*/ 4169939 w 4958557"/>
              <a:gd name="connsiteY515" fmla="*/ 223104 h 2611386"/>
              <a:gd name="connsiteX516" fmla="*/ 4158702 w 4958557"/>
              <a:gd name="connsiteY516" fmla="*/ 225121 h 2611386"/>
              <a:gd name="connsiteX517" fmla="*/ 4151786 w 4958557"/>
              <a:gd name="connsiteY517" fmla="*/ 225986 h 2611386"/>
              <a:gd name="connsiteX518" fmla="*/ 4157261 w 4958557"/>
              <a:gd name="connsiteY518" fmla="*/ 219935 h 2611386"/>
              <a:gd name="connsiteX519" fmla="*/ 4163024 w 4958557"/>
              <a:gd name="connsiteY519" fmla="*/ 219070 h 2611386"/>
              <a:gd name="connsiteX520" fmla="*/ 4189244 w 4958557"/>
              <a:gd name="connsiteY520" fmla="*/ 214748 h 2611386"/>
              <a:gd name="connsiteX521" fmla="*/ 4236787 w 4958557"/>
              <a:gd name="connsiteY521" fmla="*/ 191986 h 2611386"/>
              <a:gd name="connsiteX522" fmla="*/ 4237940 w 4958557"/>
              <a:gd name="connsiteY522" fmla="*/ 191409 h 2611386"/>
              <a:gd name="connsiteX523" fmla="*/ 4256957 w 4958557"/>
              <a:gd name="connsiteY523" fmla="*/ 184782 h 2611386"/>
              <a:gd name="connsiteX524" fmla="*/ 4266177 w 4958557"/>
              <a:gd name="connsiteY524" fmla="*/ 175850 h 2611386"/>
              <a:gd name="connsiteX525" fmla="*/ 4295279 w 4958557"/>
              <a:gd name="connsiteY525" fmla="*/ 165765 h 2611386"/>
              <a:gd name="connsiteX526" fmla="*/ 4309686 w 4958557"/>
              <a:gd name="connsiteY526" fmla="*/ 166053 h 2611386"/>
              <a:gd name="connsiteX527" fmla="*/ 4316025 w 4958557"/>
              <a:gd name="connsiteY527" fmla="*/ 154240 h 2611386"/>
              <a:gd name="connsiteX528" fmla="*/ 4321499 w 4958557"/>
              <a:gd name="connsiteY528" fmla="*/ 152799 h 2611386"/>
              <a:gd name="connsiteX529" fmla="*/ 4324813 w 4958557"/>
              <a:gd name="connsiteY529" fmla="*/ 148693 h 2611386"/>
              <a:gd name="connsiteX530" fmla="*/ 4317753 w 4958557"/>
              <a:gd name="connsiteY530" fmla="*/ 130900 h 2611386"/>
              <a:gd name="connsiteX531" fmla="*/ 4311702 w 4958557"/>
              <a:gd name="connsiteY531" fmla="*/ 134069 h 2611386"/>
              <a:gd name="connsiteX532" fmla="*/ 4310838 w 4958557"/>
              <a:gd name="connsiteY532" fmla="*/ 132340 h 2611386"/>
              <a:gd name="connsiteX533" fmla="*/ 4317753 w 4958557"/>
              <a:gd name="connsiteY533" fmla="*/ 130900 h 2611386"/>
              <a:gd name="connsiteX534" fmla="*/ 4382295 w 4958557"/>
              <a:gd name="connsiteY534" fmla="*/ 130036 h 2611386"/>
              <a:gd name="connsiteX535" fmla="*/ 4392092 w 4958557"/>
              <a:gd name="connsiteY535" fmla="*/ 133493 h 2611386"/>
              <a:gd name="connsiteX536" fmla="*/ 4381143 w 4958557"/>
              <a:gd name="connsiteY536" fmla="*/ 134934 h 2611386"/>
              <a:gd name="connsiteX537" fmla="*/ 4362414 w 4958557"/>
              <a:gd name="connsiteY537" fmla="*/ 140408 h 2611386"/>
              <a:gd name="connsiteX538" fmla="*/ 4348583 w 4958557"/>
              <a:gd name="connsiteY538" fmla="*/ 149053 h 2611386"/>
              <a:gd name="connsiteX539" fmla="*/ 4343685 w 4958557"/>
              <a:gd name="connsiteY539" fmla="*/ 148476 h 2611386"/>
              <a:gd name="connsiteX540" fmla="*/ 4344549 w 4958557"/>
              <a:gd name="connsiteY540" fmla="*/ 143002 h 2611386"/>
              <a:gd name="connsiteX541" fmla="*/ 4362414 w 4958557"/>
              <a:gd name="connsiteY541" fmla="*/ 137239 h 2611386"/>
              <a:gd name="connsiteX542" fmla="*/ 4378838 w 4958557"/>
              <a:gd name="connsiteY542" fmla="*/ 130612 h 2611386"/>
              <a:gd name="connsiteX543" fmla="*/ 4382295 w 4958557"/>
              <a:gd name="connsiteY543" fmla="*/ 130036 h 2611386"/>
              <a:gd name="connsiteX544" fmla="*/ 4679654 w 4958557"/>
              <a:gd name="connsiteY544" fmla="*/ 54760 h 2611386"/>
              <a:gd name="connsiteX545" fmla="*/ 4686280 w 4958557"/>
              <a:gd name="connsiteY545" fmla="*/ 55985 h 2611386"/>
              <a:gd name="connsiteX546" fmla="*/ 4674755 w 4958557"/>
              <a:gd name="connsiteY546" fmla="*/ 58290 h 2611386"/>
              <a:gd name="connsiteX547" fmla="*/ 4679654 w 4958557"/>
              <a:gd name="connsiteY547" fmla="*/ 54760 h 2611386"/>
              <a:gd name="connsiteX548" fmla="*/ 4777332 w 4958557"/>
              <a:gd name="connsiteY548" fmla="*/ 30340 h 2611386"/>
              <a:gd name="connsiteX549" fmla="*/ 4777332 w 4958557"/>
              <a:gd name="connsiteY549" fmla="*/ 33222 h 2611386"/>
              <a:gd name="connsiteX550" fmla="*/ 4767536 w 4958557"/>
              <a:gd name="connsiteY550" fmla="*/ 34086 h 2611386"/>
              <a:gd name="connsiteX551" fmla="*/ 4777332 w 4958557"/>
              <a:gd name="connsiteY551" fmla="*/ 30340 h 2611386"/>
              <a:gd name="connsiteX552" fmla="*/ 4838993 w 4958557"/>
              <a:gd name="connsiteY552" fmla="*/ 14492 h 2611386"/>
              <a:gd name="connsiteX553" fmla="*/ 4840434 w 4958557"/>
              <a:gd name="connsiteY553" fmla="*/ 16509 h 2611386"/>
              <a:gd name="connsiteX554" fmla="*/ 4836976 w 4958557"/>
              <a:gd name="connsiteY554" fmla="*/ 18815 h 2611386"/>
              <a:gd name="connsiteX555" fmla="*/ 4834383 w 4958557"/>
              <a:gd name="connsiteY555" fmla="*/ 16221 h 2611386"/>
              <a:gd name="connsiteX556" fmla="*/ 4838993 w 4958557"/>
              <a:gd name="connsiteY556" fmla="*/ 14492 h 2611386"/>
              <a:gd name="connsiteX557" fmla="*/ 4887978 w 4958557"/>
              <a:gd name="connsiteY557" fmla="*/ 85 h 2611386"/>
              <a:gd name="connsiteX558" fmla="*/ 4881639 w 4958557"/>
              <a:gd name="connsiteY558" fmla="*/ 6136 h 2611386"/>
              <a:gd name="connsiteX559" fmla="*/ 4893164 w 4958557"/>
              <a:gd name="connsiteY559" fmla="*/ 2102 h 2611386"/>
              <a:gd name="connsiteX560" fmla="*/ 4878757 w 4958557"/>
              <a:gd name="connsiteY560" fmla="*/ 12763 h 2611386"/>
              <a:gd name="connsiteX561" fmla="*/ 4836689 w 4958557"/>
              <a:gd name="connsiteY561" fmla="*/ 41289 h 2611386"/>
              <a:gd name="connsiteX562" fmla="*/ 4821994 w 4958557"/>
              <a:gd name="connsiteY562" fmla="*/ 58001 h 2611386"/>
              <a:gd name="connsiteX563" fmla="*/ 4811045 w 4958557"/>
              <a:gd name="connsiteY563" fmla="*/ 66357 h 2611386"/>
              <a:gd name="connsiteX564" fmla="*/ 4809316 w 4958557"/>
              <a:gd name="connsiteY564" fmla="*/ 69238 h 2611386"/>
              <a:gd name="connsiteX565" fmla="*/ 4778197 w 4958557"/>
              <a:gd name="connsiteY565" fmla="*/ 89408 h 2611386"/>
              <a:gd name="connsiteX566" fmla="*/ 4768689 w 4958557"/>
              <a:gd name="connsiteY566" fmla="*/ 95459 h 2611386"/>
              <a:gd name="connsiteX567" fmla="*/ 4764367 w 4958557"/>
              <a:gd name="connsiteY567" fmla="*/ 97476 h 2611386"/>
              <a:gd name="connsiteX568" fmla="*/ 4762350 w 4958557"/>
              <a:gd name="connsiteY568" fmla="*/ 106408 h 2611386"/>
              <a:gd name="connsiteX569" fmla="*/ 4746790 w 4958557"/>
              <a:gd name="connsiteY569" fmla="*/ 113323 h 2611386"/>
              <a:gd name="connsiteX570" fmla="*/ 4734112 w 4958557"/>
              <a:gd name="connsiteY570" fmla="*/ 130035 h 2611386"/>
              <a:gd name="connsiteX571" fmla="*/ 4698671 w 4958557"/>
              <a:gd name="connsiteY571" fmla="*/ 157696 h 2611386"/>
              <a:gd name="connsiteX572" fmla="*/ 4680231 w 4958557"/>
              <a:gd name="connsiteY572" fmla="*/ 170951 h 2611386"/>
              <a:gd name="connsiteX573" fmla="*/ 4676485 w 4958557"/>
              <a:gd name="connsiteY573" fmla="*/ 183053 h 2611386"/>
              <a:gd name="connsiteX574" fmla="*/ 4688587 w 4958557"/>
              <a:gd name="connsiteY574" fmla="*/ 179883 h 2611386"/>
              <a:gd name="connsiteX575" fmla="*/ 4711638 w 4958557"/>
              <a:gd name="connsiteY575" fmla="*/ 160002 h 2611386"/>
              <a:gd name="connsiteX576" fmla="*/ 4733248 w 4958557"/>
              <a:gd name="connsiteY576" fmla="*/ 146747 h 2611386"/>
              <a:gd name="connsiteX577" fmla="*/ 4777621 w 4958557"/>
              <a:gd name="connsiteY577" fmla="*/ 114764 h 2611386"/>
              <a:gd name="connsiteX578" fmla="*/ 4841011 w 4958557"/>
              <a:gd name="connsiteY578" fmla="*/ 72696 h 2611386"/>
              <a:gd name="connsiteX579" fmla="*/ 4847926 w 4958557"/>
              <a:gd name="connsiteY579" fmla="*/ 60018 h 2611386"/>
              <a:gd name="connsiteX580" fmla="*/ 4843604 w 4958557"/>
              <a:gd name="connsiteY580" fmla="*/ 71543 h 2611386"/>
              <a:gd name="connsiteX581" fmla="*/ 4875011 w 4958557"/>
              <a:gd name="connsiteY581" fmla="*/ 49933 h 2611386"/>
              <a:gd name="connsiteX582" fmla="*/ 4887401 w 4958557"/>
              <a:gd name="connsiteY582" fmla="*/ 41289 h 2611386"/>
              <a:gd name="connsiteX583" fmla="*/ 4895469 w 4958557"/>
              <a:gd name="connsiteY583" fmla="*/ 41289 h 2611386"/>
              <a:gd name="connsiteX584" fmla="*/ 4892012 w 4958557"/>
              <a:gd name="connsiteY584" fmla="*/ 48204 h 2611386"/>
              <a:gd name="connsiteX585" fmla="*/ 4891147 w 4958557"/>
              <a:gd name="connsiteY585" fmla="*/ 52814 h 2611386"/>
              <a:gd name="connsiteX586" fmla="*/ 4896910 w 4958557"/>
              <a:gd name="connsiteY586" fmla="*/ 51374 h 2611386"/>
              <a:gd name="connsiteX587" fmla="*/ 4901808 w 4958557"/>
              <a:gd name="connsiteY587" fmla="*/ 37255 h 2611386"/>
              <a:gd name="connsiteX588" fmla="*/ 4910452 w 4958557"/>
              <a:gd name="connsiteY588" fmla="*/ 26882 h 2611386"/>
              <a:gd name="connsiteX589" fmla="*/ 4917944 w 4958557"/>
              <a:gd name="connsiteY589" fmla="*/ 31204 h 2611386"/>
              <a:gd name="connsiteX590" fmla="*/ 4915639 w 4958557"/>
              <a:gd name="connsiteY590" fmla="*/ 39848 h 2611386"/>
              <a:gd name="connsiteX591" fmla="*/ 4919961 w 4958557"/>
              <a:gd name="connsiteY591" fmla="*/ 52526 h 2611386"/>
              <a:gd name="connsiteX592" fmla="*/ 4924571 w 4958557"/>
              <a:gd name="connsiteY592" fmla="*/ 62611 h 2611386"/>
              <a:gd name="connsiteX593" fmla="*/ 4917368 w 4958557"/>
              <a:gd name="connsiteY593" fmla="*/ 74425 h 2611386"/>
              <a:gd name="connsiteX594" fmla="*/ 4925435 w 4958557"/>
              <a:gd name="connsiteY594" fmla="*/ 91137 h 2611386"/>
              <a:gd name="connsiteX595" fmla="*/ 4931775 w 4958557"/>
              <a:gd name="connsiteY595" fmla="*/ 102662 h 2611386"/>
              <a:gd name="connsiteX596" fmla="*/ 4932639 w 4958557"/>
              <a:gd name="connsiteY596" fmla="*/ 120239 h 2611386"/>
              <a:gd name="connsiteX597" fmla="*/ 4931775 w 4958557"/>
              <a:gd name="connsiteY597" fmla="*/ 128018 h 2611386"/>
              <a:gd name="connsiteX598" fmla="*/ 4929758 w 4958557"/>
              <a:gd name="connsiteY598" fmla="*/ 135798 h 2611386"/>
              <a:gd name="connsiteX599" fmla="*/ 4937249 w 4958557"/>
              <a:gd name="connsiteY599" fmla="*/ 135510 h 2611386"/>
              <a:gd name="connsiteX600" fmla="*/ 4948486 w 4958557"/>
              <a:gd name="connsiteY600" fmla="*/ 133781 h 2611386"/>
              <a:gd name="connsiteX601" fmla="*/ 4949639 w 4958557"/>
              <a:gd name="connsiteY601" fmla="*/ 151646 h 2611386"/>
              <a:gd name="connsiteX602" fmla="*/ 4942724 w 4958557"/>
              <a:gd name="connsiteY602" fmla="*/ 163459 h 2611386"/>
              <a:gd name="connsiteX603" fmla="*/ 4948775 w 4958557"/>
              <a:gd name="connsiteY603" fmla="*/ 166341 h 2611386"/>
              <a:gd name="connsiteX604" fmla="*/ 4958283 w 4958557"/>
              <a:gd name="connsiteY604" fmla="*/ 165764 h 2611386"/>
              <a:gd name="connsiteX605" fmla="*/ 4953385 w 4958557"/>
              <a:gd name="connsiteY605" fmla="*/ 167493 h 2611386"/>
              <a:gd name="connsiteX606" fmla="*/ 4954537 w 4958557"/>
              <a:gd name="connsiteY606" fmla="*/ 174697 h 2611386"/>
              <a:gd name="connsiteX607" fmla="*/ 4930622 w 4958557"/>
              <a:gd name="connsiteY607" fmla="*/ 201205 h 2611386"/>
              <a:gd name="connsiteX608" fmla="*/ 4929469 w 4958557"/>
              <a:gd name="connsiteY608" fmla="*/ 214460 h 2611386"/>
              <a:gd name="connsiteX609" fmla="*/ 4929758 w 4958557"/>
              <a:gd name="connsiteY609" fmla="*/ 223392 h 2611386"/>
              <a:gd name="connsiteX610" fmla="*/ 4909300 w 4958557"/>
              <a:gd name="connsiteY610" fmla="*/ 252782 h 2611386"/>
              <a:gd name="connsiteX611" fmla="*/ 4891724 w 4958557"/>
              <a:gd name="connsiteY611" fmla="*/ 266324 h 2611386"/>
              <a:gd name="connsiteX612" fmla="*/ 4892588 w 4958557"/>
              <a:gd name="connsiteY612" fmla="*/ 268629 h 2611386"/>
              <a:gd name="connsiteX613" fmla="*/ 4909300 w 4958557"/>
              <a:gd name="connsiteY613" fmla="*/ 270358 h 2611386"/>
              <a:gd name="connsiteX614" fmla="*/ 4898927 w 4958557"/>
              <a:gd name="connsiteY614" fmla="*/ 278426 h 2611386"/>
              <a:gd name="connsiteX615" fmla="*/ 4896334 w 4958557"/>
              <a:gd name="connsiteY615" fmla="*/ 285341 h 2611386"/>
              <a:gd name="connsiteX616" fmla="*/ 4898927 w 4958557"/>
              <a:gd name="connsiteY616" fmla="*/ 298308 h 2611386"/>
              <a:gd name="connsiteX617" fmla="*/ 4890283 w 4958557"/>
              <a:gd name="connsiteY617" fmla="*/ 304935 h 2611386"/>
              <a:gd name="connsiteX618" fmla="*/ 4886249 w 4958557"/>
              <a:gd name="connsiteY618" fmla="*/ 310409 h 2611386"/>
              <a:gd name="connsiteX619" fmla="*/ 4893452 w 4958557"/>
              <a:gd name="connsiteY619" fmla="*/ 311562 h 2611386"/>
              <a:gd name="connsiteX620" fmla="*/ 4896046 w 4958557"/>
              <a:gd name="connsiteY620" fmla="*/ 315308 h 2611386"/>
              <a:gd name="connsiteX621" fmla="*/ 4906707 w 4958557"/>
              <a:gd name="connsiteY621" fmla="*/ 316460 h 2611386"/>
              <a:gd name="connsiteX622" fmla="*/ 4910452 w 4958557"/>
              <a:gd name="connsiteY622" fmla="*/ 319630 h 2611386"/>
              <a:gd name="connsiteX623" fmla="*/ 4894893 w 4958557"/>
              <a:gd name="connsiteY623" fmla="*/ 333748 h 2611386"/>
              <a:gd name="connsiteX624" fmla="*/ 4888266 w 4958557"/>
              <a:gd name="connsiteY624" fmla="*/ 343833 h 2611386"/>
              <a:gd name="connsiteX625" fmla="*/ 4896622 w 4958557"/>
              <a:gd name="connsiteY625" fmla="*/ 345274 h 2611386"/>
              <a:gd name="connsiteX626" fmla="*/ 4909300 w 4958557"/>
              <a:gd name="connsiteY626" fmla="*/ 346715 h 2611386"/>
              <a:gd name="connsiteX627" fmla="*/ 4897486 w 4958557"/>
              <a:gd name="connsiteY627" fmla="*/ 362850 h 2611386"/>
              <a:gd name="connsiteX628" fmla="*/ 4892300 w 4958557"/>
              <a:gd name="connsiteY628" fmla="*/ 369766 h 2611386"/>
              <a:gd name="connsiteX629" fmla="*/ 4890571 w 4958557"/>
              <a:gd name="connsiteY629" fmla="*/ 378986 h 2611386"/>
              <a:gd name="connsiteX630" fmla="*/ 4887113 w 4958557"/>
              <a:gd name="connsiteY630" fmla="*/ 389647 h 2611386"/>
              <a:gd name="connsiteX631" fmla="*/ 4895469 w 4958557"/>
              <a:gd name="connsiteY631" fmla="*/ 387630 h 2611386"/>
              <a:gd name="connsiteX632" fmla="*/ 4904978 w 4958557"/>
              <a:gd name="connsiteY632" fmla="*/ 388783 h 2611386"/>
              <a:gd name="connsiteX633" fmla="*/ 4904978 w 4958557"/>
              <a:gd name="connsiteY633" fmla="*/ 389935 h 2611386"/>
              <a:gd name="connsiteX634" fmla="*/ 4904113 w 4958557"/>
              <a:gd name="connsiteY634" fmla="*/ 390800 h 2611386"/>
              <a:gd name="connsiteX635" fmla="*/ 4900080 w 4958557"/>
              <a:gd name="connsiteY635" fmla="*/ 407512 h 2611386"/>
              <a:gd name="connsiteX636" fmla="*/ 4883079 w 4958557"/>
              <a:gd name="connsiteY636" fmla="*/ 413851 h 2611386"/>
              <a:gd name="connsiteX637" fmla="*/ 4878181 w 4958557"/>
              <a:gd name="connsiteY637" fmla="*/ 421054 h 2611386"/>
              <a:gd name="connsiteX638" fmla="*/ 4879333 w 4958557"/>
              <a:gd name="connsiteY638" fmla="*/ 428546 h 2611386"/>
              <a:gd name="connsiteX639" fmla="*/ 4881062 w 4958557"/>
              <a:gd name="connsiteY639" fmla="*/ 427681 h 2611386"/>
              <a:gd name="connsiteX640" fmla="*/ 4898062 w 4958557"/>
              <a:gd name="connsiteY640" fmla="*/ 415868 h 2611386"/>
              <a:gd name="connsiteX641" fmla="*/ 4912757 w 4958557"/>
              <a:gd name="connsiteY641" fmla="*/ 406071 h 2611386"/>
              <a:gd name="connsiteX642" fmla="*/ 4918520 w 4958557"/>
              <a:gd name="connsiteY642" fmla="*/ 408952 h 2611386"/>
              <a:gd name="connsiteX643" fmla="*/ 4912469 w 4958557"/>
              <a:gd name="connsiteY643" fmla="*/ 420766 h 2611386"/>
              <a:gd name="connsiteX644" fmla="*/ 4882215 w 4958557"/>
              <a:gd name="connsiteY644" fmla="*/ 443817 h 2611386"/>
              <a:gd name="connsiteX645" fmla="*/ 4883944 w 4958557"/>
              <a:gd name="connsiteY645" fmla="*/ 443529 h 2611386"/>
              <a:gd name="connsiteX646" fmla="*/ 4895181 w 4958557"/>
              <a:gd name="connsiteY646" fmla="*/ 441800 h 2611386"/>
              <a:gd name="connsiteX647" fmla="*/ 4896334 w 4958557"/>
              <a:gd name="connsiteY647" fmla="*/ 459664 h 2611386"/>
              <a:gd name="connsiteX648" fmla="*/ 4889418 w 4958557"/>
              <a:gd name="connsiteY648" fmla="*/ 471478 h 2611386"/>
              <a:gd name="connsiteX649" fmla="*/ 4895469 w 4958557"/>
              <a:gd name="connsiteY649" fmla="*/ 474359 h 2611386"/>
              <a:gd name="connsiteX650" fmla="*/ 4904978 w 4958557"/>
              <a:gd name="connsiteY650" fmla="*/ 473783 h 2611386"/>
              <a:gd name="connsiteX651" fmla="*/ 4899503 w 4958557"/>
              <a:gd name="connsiteY651" fmla="*/ 477817 h 2611386"/>
              <a:gd name="connsiteX652" fmla="*/ 4900656 w 4958557"/>
              <a:gd name="connsiteY652" fmla="*/ 485021 h 2611386"/>
              <a:gd name="connsiteX653" fmla="*/ 4876740 w 4958557"/>
              <a:gd name="connsiteY653" fmla="*/ 511529 h 2611386"/>
              <a:gd name="connsiteX654" fmla="*/ 4875588 w 4958557"/>
              <a:gd name="connsiteY654" fmla="*/ 524784 h 2611386"/>
              <a:gd name="connsiteX655" fmla="*/ 4875876 w 4958557"/>
              <a:gd name="connsiteY655" fmla="*/ 533716 h 2611386"/>
              <a:gd name="connsiteX656" fmla="*/ 4855418 w 4958557"/>
              <a:gd name="connsiteY656" fmla="*/ 563106 h 2611386"/>
              <a:gd name="connsiteX657" fmla="*/ 4837842 w 4958557"/>
              <a:gd name="connsiteY657" fmla="*/ 576648 h 2611386"/>
              <a:gd name="connsiteX658" fmla="*/ 4838706 w 4958557"/>
              <a:gd name="connsiteY658" fmla="*/ 578953 h 2611386"/>
              <a:gd name="connsiteX659" fmla="*/ 4855418 w 4958557"/>
              <a:gd name="connsiteY659" fmla="*/ 580682 h 2611386"/>
              <a:gd name="connsiteX660" fmla="*/ 4845045 w 4958557"/>
              <a:gd name="connsiteY660" fmla="*/ 588750 h 2611386"/>
              <a:gd name="connsiteX661" fmla="*/ 4842452 w 4958557"/>
              <a:gd name="connsiteY661" fmla="*/ 595665 h 2611386"/>
              <a:gd name="connsiteX662" fmla="*/ 4845045 w 4958557"/>
              <a:gd name="connsiteY662" fmla="*/ 608631 h 2611386"/>
              <a:gd name="connsiteX663" fmla="*/ 4836401 w 4958557"/>
              <a:gd name="connsiteY663" fmla="*/ 615259 h 2611386"/>
              <a:gd name="connsiteX664" fmla="*/ 4832367 w 4958557"/>
              <a:gd name="connsiteY664" fmla="*/ 620733 h 2611386"/>
              <a:gd name="connsiteX665" fmla="*/ 4839571 w 4958557"/>
              <a:gd name="connsiteY665" fmla="*/ 621886 h 2611386"/>
              <a:gd name="connsiteX666" fmla="*/ 4842164 w 4958557"/>
              <a:gd name="connsiteY666" fmla="*/ 625632 h 2611386"/>
              <a:gd name="connsiteX667" fmla="*/ 4852825 w 4958557"/>
              <a:gd name="connsiteY667" fmla="*/ 626784 h 2611386"/>
              <a:gd name="connsiteX668" fmla="*/ 4856571 w 4958557"/>
              <a:gd name="connsiteY668" fmla="*/ 629954 h 2611386"/>
              <a:gd name="connsiteX669" fmla="*/ 4841011 w 4958557"/>
              <a:gd name="connsiteY669" fmla="*/ 644072 h 2611386"/>
              <a:gd name="connsiteX670" fmla="*/ 4834384 w 4958557"/>
              <a:gd name="connsiteY670" fmla="*/ 654157 h 2611386"/>
              <a:gd name="connsiteX671" fmla="*/ 4842740 w 4958557"/>
              <a:gd name="connsiteY671" fmla="*/ 655598 h 2611386"/>
              <a:gd name="connsiteX672" fmla="*/ 4855418 w 4958557"/>
              <a:gd name="connsiteY672" fmla="*/ 657039 h 2611386"/>
              <a:gd name="connsiteX673" fmla="*/ 4843604 w 4958557"/>
              <a:gd name="connsiteY673" fmla="*/ 673174 h 2611386"/>
              <a:gd name="connsiteX674" fmla="*/ 4838418 w 4958557"/>
              <a:gd name="connsiteY674" fmla="*/ 680090 h 2611386"/>
              <a:gd name="connsiteX675" fmla="*/ 4836689 w 4958557"/>
              <a:gd name="connsiteY675" fmla="*/ 689310 h 2611386"/>
              <a:gd name="connsiteX676" fmla="*/ 4833232 w 4958557"/>
              <a:gd name="connsiteY676" fmla="*/ 699971 h 2611386"/>
              <a:gd name="connsiteX677" fmla="*/ 4841588 w 4958557"/>
              <a:gd name="connsiteY677" fmla="*/ 697954 h 2611386"/>
              <a:gd name="connsiteX678" fmla="*/ 4851096 w 4958557"/>
              <a:gd name="connsiteY678" fmla="*/ 699107 h 2611386"/>
              <a:gd name="connsiteX679" fmla="*/ 4851096 w 4958557"/>
              <a:gd name="connsiteY679" fmla="*/ 700259 h 2611386"/>
              <a:gd name="connsiteX680" fmla="*/ 4850232 w 4958557"/>
              <a:gd name="connsiteY680" fmla="*/ 701124 h 2611386"/>
              <a:gd name="connsiteX681" fmla="*/ 4846198 w 4958557"/>
              <a:gd name="connsiteY681" fmla="*/ 717836 h 2611386"/>
              <a:gd name="connsiteX682" fmla="*/ 4842740 w 4958557"/>
              <a:gd name="connsiteY682" fmla="*/ 720141 h 2611386"/>
              <a:gd name="connsiteX683" fmla="*/ 4838130 w 4958557"/>
              <a:gd name="connsiteY683" fmla="*/ 723310 h 2611386"/>
              <a:gd name="connsiteX684" fmla="*/ 4838706 w 4958557"/>
              <a:gd name="connsiteY684" fmla="*/ 728785 h 2611386"/>
              <a:gd name="connsiteX685" fmla="*/ 4843893 w 4958557"/>
              <a:gd name="connsiteY685" fmla="*/ 726480 h 2611386"/>
              <a:gd name="connsiteX686" fmla="*/ 4858588 w 4958557"/>
              <a:gd name="connsiteY686" fmla="*/ 716683 h 2611386"/>
              <a:gd name="connsiteX687" fmla="*/ 4864350 w 4958557"/>
              <a:gd name="connsiteY687" fmla="*/ 719564 h 2611386"/>
              <a:gd name="connsiteX688" fmla="*/ 4858300 w 4958557"/>
              <a:gd name="connsiteY688" fmla="*/ 731378 h 2611386"/>
              <a:gd name="connsiteX689" fmla="*/ 4835249 w 4958557"/>
              <a:gd name="connsiteY689" fmla="*/ 750107 h 2611386"/>
              <a:gd name="connsiteX690" fmla="*/ 4838130 w 4958557"/>
              <a:gd name="connsiteY690" fmla="*/ 762209 h 2611386"/>
              <a:gd name="connsiteX691" fmla="*/ 4841299 w 4958557"/>
              <a:gd name="connsiteY691" fmla="*/ 771429 h 2611386"/>
              <a:gd name="connsiteX692" fmla="*/ 4839571 w 4958557"/>
              <a:gd name="connsiteY692" fmla="*/ 784395 h 2611386"/>
              <a:gd name="connsiteX693" fmla="*/ 4837842 w 4958557"/>
              <a:gd name="connsiteY693" fmla="*/ 789870 h 2611386"/>
              <a:gd name="connsiteX694" fmla="*/ 4835249 w 4958557"/>
              <a:gd name="connsiteY694" fmla="*/ 795345 h 2611386"/>
              <a:gd name="connsiteX695" fmla="*/ 4840723 w 4958557"/>
              <a:gd name="connsiteY695" fmla="*/ 796209 h 2611386"/>
              <a:gd name="connsiteX696" fmla="*/ 4849079 w 4958557"/>
              <a:gd name="connsiteY696" fmla="*/ 796497 h 2611386"/>
              <a:gd name="connsiteX697" fmla="*/ 4847638 w 4958557"/>
              <a:gd name="connsiteY697" fmla="*/ 809751 h 2611386"/>
              <a:gd name="connsiteX698" fmla="*/ 4841011 w 4958557"/>
              <a:gd name="connsiteY698" fmla="*/ 817531 h 2611386"/>
              <a:gd name="connsiteX699" fmla="*/ 4845045 w 4958557"/>
              <a:gd name="connsiteY699" fmla="*/ 820701 h 2611386"/>
              <a:gd name="connsiteX700" fmla="*/ 4851960 w 4958557"/>
              <a:gd name="connsiteY700" fmla="*/ 821565 h 2611386"/>
              <a:gd name="connsiteX701" fmla="*/ 4847350 w 4958557"/>
              <a:gd name="connsiteY701" fmla="*/ 823870 h 2611386"/>
              <a:gd name="connsiteX702" fmla="*/ 4847062 w 4958557"/>
              <a:gd name="connsiteY702" fmla="*/ 829345 h 2611386"/>
              <a:gd name="connsiteX703" fmla="*/ 4826028 w 4958557"/>
              <a:gd name="connsiteY703" fmla="*/ 845480 h 2611386"/>
              <a:gd name="connsiteX704" fmla="*/ 4823435 w 4958557"/>
              <a:gd name="connsiteY704" fmla="*/ 854989 h 2611386"/>
              <a:gd name="connsiteX705" fmla="*/ 4822571 w 4958557"/>
              <a:gd name="connsiteY705" fmla="*/ 861616 h 2611386"/>
              <a:gd name="connsiteX706" fmla="*/ 4803554 w 4958557"/>
              <a:gd name="connsiteY706" fmla="*/ 880345 h 2611386"/>
              <a:gd name="connsiteX707" fmla="*/ 4788858 w 4958557"/>
              <a:gd name="connsiteY707" fmla="*/ 888125 h 2611386"/>
              <a:gd name="connsiteX708" fmla="*/ 4789147 w 4958557"/>
              <a:gd name="connsiteY708" fmla="*/ 889854 h 2611386"/>
              <a:gd name="connsiteX709" fmla="*/ 4801248 w 4958557"/>
              <a:gd name="connsiteY709" fmla="*/ 893311 h 2611386"/>
              <a:gd name="connsiteX710" fmla="*/ 4792604 w 4958557"/>
              <a:gd name="connsiteY710" fmla="*/ 897921 h 2611386"/>
              <a:gd name="connsiteX711" fmla="*/ 4789723 w 4958557"/>
              <a:gd name="connsiteY711" fmla="*/ 902532 h 2611386"/>
              <a:gd name="connsiteX712" fmla="*/ 4789723 w 4958557"/>
              <a:gd name="connsiteY712" fmla="*/ 912328 h 2611386"/>
              <a:gd name="connsiteX713" fmla="*/ 4782519 w 4958557"/>
              <a:gd name="connsiteY713" fmla="*/ 916074 h 2611386"/>
              <a:gd name="connsiteX714" fmla="*/ 4778773 w 4958557"/>
              <a:gd name="connsiteY714" fmla="*/ 919532 h 2611386"/>
              <a:gd name="connsiteX715" fmla="*/ 4783960 w 4958557"/>
              <a:gd name="connsiteY715" fmla="*/ 921261 h 2611386"/>
              <a:gd name="connsiteX716" fmla="*/ 4785401 w 4958557"/>
              <a:gd name="connsiteY716" fmla="*/ 924430 h 2611386"/>
              <a:gd name="connsiteX717" fmla="*/ 4793180 w 4958557"/>
              <a:gd name="connsiteY717" fmla="*/ 926735 h 2611386"/>
              <a:gd name="connsiteX718" fmla="*/ 4795486 w 4958557"/>
              <a:gd name="connsiteY718" fmla="*/ 929616 h 2611386"/>
              <a:gd name="connsiteX719" fmla="*/ 4782231 w 4958557"/>
              <a:gd name="connsiteY719" fmla="*/ 937973 h 2611386"/>
              <a:gd name="connsiteX720" fmla="*/ 4775892 w 4958557"/>
              <a:gd name="connsiteY720" fmla="*/ 944312 h 2611386"/>
              <a:gd name="connsiteX721" fmla="*/ 4781943 w 4958557"/>
              <a:gd name="connsiteY721" fmla="*/ 946329 h 2611386"/>
              <a:gd name="connsiteX722" fmla="*/ 4790875 w 4958557"/>
              <a:gd name="connsiteY722" fmla="*/ 949210 h 2611386"/>
              <a:gd name="connsiteX723" fmla="*/ 4779926 w 4958557"/>
              <a:gd name="connsiteY723" fmla="*/ 959583 h 2611386"/>
              <a:gd name="connsiteX724" fmla="*/ 4775028 w 4958557"/>
              <a:gd name="connsiteY724" fmla="*/ 963905 h 2611386"/>
              <a:gd name="connsiteX725" fmla="*/ 4772435 w 4958557"/>
              <a:gd name="connsiteY725" fmla="*/ 970532 h 2611386"/>
              <a:gd name="connsiteX726" fmla="*/ 4768689 w 4958557"/>
              <a:gd name="connsiteY726" fmla="*/ 977735 h 2611386"/>
              <a:gd name="connsiteX727" fmla="*/ 4775028 w 4958557"/>
              <a:gd name="connsiteY727" fmla="*/ 977447 h 2611386"/>
              <a:gd name="connsiteX728" fmla="*/ 4781943 w 4958557"/>
              <a:gd name="connsiteY728" fmla="*/ 979464 h 2611386"/>
              <a:gd name="connsiteX729" fmla="*/ 4781655 w 4958557"/>
              <a:gd name="connsiteY729" fmla="*/ 980329 h 2611386"/>
              <a:gd name="connsiteX730" fmla="*/ 4780791 w 4958557"/>
              <a:gd name="connsiteY730" fmla="*/ 980905 h 2611386"/>
              <a:gd name="connsiteX731" fmla="*/ 4775604 w 4958557"/>
              <a:gd name="connsiteY731" fmla="*/ 992430 h 2611386"/>
              <a:gd name="connsiteX732" fmla="*/ 4762350 w 4958557"/>
              <a:gd name="connsiteY732" fmla="*/ 994736 h 2611386"/>
              <a:gd name="connsiteX733" fmla="*/ 4756299 w 4958557"/>
              <a:gd name="connsiteY733" fmla="*/ 1001939 h 2611386"/>
              <a:gd name="connsiteX734" fmla="*/ 4758892 w 4958557"/>
              <a:gd name="connsiteY734" fmla="*/ 1004532 h 2611386"/>
              <a:gd name="connsiteX735" fmla="*/ 4772723 w 4958557"/>
              <a:gd name="connsiteY735" fmla="*/ 998193 h 2611386"/>
              <a:gd name="connsiteX736" fmla="*/ 4784825 w 4958557"/>
              <a:gd name="connsiteY736" fmla="*/ 993007 h 2611386"/>
              <a:gd name="connsiteX737" fmla="*/ 4788570 w 4958557"/>
              <a:gd name="connsiteY737" fmla="*/ 995888 h 2611386"/>
              <a:gd name="connsiteX738" fmla="*/ 4782519 w 4958557"/>
              <a:gd name="connsiteY738" fmla="*/ 1003668 h 2611386"/>
              <a:gd name="connsiteX739" fmla="*/ 4752265 w 4958557"/>
              <a:gd name="connsiteY739" fmla="*/ 1018651 h 2611386"/>
              <a:gd name="connsiteX740" fmla="*/ 4743621 w 4958557"/>
              <a:gd name="connsiteY740" fmla="*/ 1022973 h 2611386"/>
              <a:gd name="connsiteX741" fmla="*/ 4742468 w 4958557"/>
              <a:gd name="connsiteY741" fmla="*/ 1024702 h 2611386"/>
              <a:gd name="connsiteX742" fmla="*/ 4739299 w 4958557"/>
              <a:gd name="connsiteY742" fmla="*/ 1032193 h 2611386"/>
              <a:gd name="connsiteX743" fmla="*/ 4742180 w 4958557"/>
              <a:gd name="connsiteY743" fmla="*/ 1031041 h 2611386"/>
              <a:gd name="connsiteX744" fmla="*/ 4749384 w 4958557"/>
              <a:gd name="connsiteY744" fmla="*/ 1028736 h 2611386"/>
              <a:gd name="connsiteX745" fmla="*/ 4744197 w 4958557"/>
              <a:gd name="connsiteY745" fmla="*/ 1032482 h 2611386"/>
              <a:gd name="connsiteX746" fmla="*/ 4730943 w 4958557"/>
              <a:gd name="connsiteY746" fmla="*/ 1038821 h 2611386"/>
              <a:gd name="connsiteX747" fmla="*/ 4732383 w 4958557"/>
              <a:gd name="connsiteY747" fmla="*/ 1037092 h 2611386"/>
              <a:gd name="connsiteX748" fmla="*/ 4732095 w 4958557"/>
              <a:gd name="connsiteY748" fmla="*/ 1037092 h 2611386"/>
              <a:gd name="connsiteX749" fmla="*/ 4706163 w 4958557"/>
              <a:gd name="connsiteY749" fmla="*/ 1052075 h 2611386"/>
              <a:gd name="connsiteX750" fmla="*/ 4694061 w 4958557"/>
              <a:gd name="connsiteY750" fmla="*/ 1058126 h 2611386"/>
              <a:gd name="connsiteX751" fmla="*/ 4689739 w 4958557"/>
              <a:gd name="connsiteY751" fmla="*/ 1058414 h 2611386"/>
              <a:gd name="connsiteX752" fmla="*/ 4692332 w 4958557"/>
              <a:gd name="connsiteY752" fmla="*/ 1054092 h 2611386"/>
              <a:gd name="connsiteX753" fmla="*/ 4698383 w 4958557"/>
              <a:gd name="connsiteY753" fmla="*/ 1051211 h 2611386"/>
              <a:gd name="connsiteX754" fmla="*/ 4697807 w 4958557"/>
              <a:gd name="connsiteY754" fmla="*/ 1046888 h 2611386"/>
              <a:gd name="connsiteX755" fmla="*/ 4691756 w 4958557"/>
              <a:gd name="connsiteY755" fmla="*/ 1049770 h 2611386"/>
              <a:gd name="connsiteX756" fmla="*/ 4685417 w 4958557"/>
              <a:gd name="connsiteY756" fmla="*/ 1052651 h 2611386"/>
              <a:gd name="connsiteX757" fmla="*/ 4686570 w 4958557"/>
              <a:gd name="connsiteY757" fmla="*/ 1053228 h 2611386"/>
              <a:gd name="connsiteX758" fmla="*/ 4653722 w 4958557"/>
              <a:gd name="connsiteY758" fmla="*/ 1075990 h 2611386"/>
              <a:gd name="connsiteX759" fmla="*/ 4630671 w 4958557"/>
              <a:gd name="connsiteY759" fmla="*/ 1089821 h 2611386"/>
              <a:gd name="connsiteX760" fmla="*/ 4628078 w 4958557"/>
              <a:gd name="connsiteY760" fmla="*/ 1094143 h 2611386"/>
              <a:gd name="connsiteX761" fmla="*/ 4624908 w 4958557"/>
              <a:gd name="connsiteY761" fmla="*/ 1092990 h 2611386"/>
              <a:gd name="connsiteX762" fmla="*/ 4623756 w 4958557"/>
              <a:gd name="connsiteY762" fmla="*/ 1091550 h 2611386"/>
              <a:gd name="connsiteX763" fmla="*/ 4618569 w 4958557"/>
              <a:gd name="connsiteY763" fmla="*/ 1095296 h 2611386"/>
              <a:gd name="connsiteX764" fmla="*/ 4614824 w 4958557"/>
              <a:gd name="connsiteY764" fmla="*/ 1096448 h 2611386"/>
              <a:gd name="connsiteX765" fmla="*/ 4617993 w 4958557"/>
              <a:gd name="connsiteY765" fmla="*/ 1092990 h 2611386"/>
              <a:gd name="connsiteX766" fmla="*/ 4623179 w 4958557"/>
              <a:gd name="connsiteY766" fmla="*/ 1090109 h 2611386"/>
              <a:gd name="connsiteX767" fmla="*/ 4628366 w 4958557"/>
              <a:gd name="connsiteY767" fmla="*/ 1080024 h 2611386"/>
              <a:gd name="connsiteX768" fmla="*/ 4591484 w 4958557"/>
              <a:gd name="connsiteY768" fmla="*/ 1097601 h 2611386"/>
              <a:gd name="connsiteX769" fmla="*/ 4590620 w 4958557"/>
              <a:gd name="connsiteY769" fmla="*/ 1097889 h 2611386"/>
              <a:gd name="connsiteX770" fmla="*/ 4593501 w 4958557"/>
              <a:gd name="connsiteY770" fmla="*/ 1103363 h 2611386"/>
              <a:gd name="connsiteX771" fmla="*/ 4582264 w 4958557"/>
              <a:gd name="connsiteY771" fmla="*/ 1106533 h 2611386"/>
              <a:gd name="connsiteX772" fmla="*/ 4580535 w 4958557"/>
              <a:gd name="connsiteY772" fmla="*/ 1106245 h 2611386"/>
              <a:gd name="connsiteX773" fmla="*/ 4576789 w 4958557"/>
              <a:gd name="connsiteY773" fmla="*/ 1108550 h 2611386"/>
              <a:gd name="connsiteX774" fmla="*/ 4573044 w 4958557"/>
              <a:gd name="connsiteY774" fmla="*/ 1110855 h 2611386"/>
              <a:gd name="connsiteX775" fmla="*/ 4578806 w 4958557"/>
              <a:gd name="connsiteY775" fmla="*/ 1109414 h 2611386"/>
              <a:gd name="connsiteX776" fmla="*/ 4576789 w 4958557"/>
              <a:gd name="connsiteY776" fmla="*/ 1111143 h 2611386"/>
              <a:gd name="connsiteX777" fmla="*/ 4581976 w 4958557"/>
              <a:gd name="connsiteY777" fmla="*/ 1107685 h 2611386"/>
              <a:gd name="connsiteX778" fmla="*/ 4575060 w 4958557"/>
              <a:gd name="connsiteY778" fmla="*/ 1114889 h 2611386"/>
              <a:gd name="connsiteX779" fmla="*/ 4572179 w 4958557"/>
              <a:gd name="connsiteY779" fmla="*/ 1118635 h 2611386"/>
              <a:gd name="connsiteX780" fmla="*/ 4571027 w 4958557"/>
              <a:gd name="connsiteY780" fmla="*/ 1117770 h 2611386"/>
              <a:gd name="connsiteX781" fmla="*/ 4571603 w 4958557"/>
              <a:gd name="connsiteY781" fmla="*/ 1115177 h 2611386"/>
              <a:gd name="connsiteX782" fmla="*/ 4556332 w 4958557"/>
              <a:gd name="connsiteY782" fmla="*/ 1125838 h 2611386"/>
              <a:gd name="connsiteX783" fmla="*/ 4554315 w 4958557"/>
              <a:gd name="connsiteY783" fmla="*/ 1124974 h 2611386"/>
              <a:gd name="connsiteX784" fmla="*/ 4555755 w 4958557"/>
              <a:gd name="connsiteY784" fmla="*/ 1120364 h 2611386"/>
              <a:gd name="connsiteX785" fmla="*/ 4573332 w 4958557"/>
              <a:gd name="connsiteY785" fmla="*/ 1111431 h 2611386"/>
              <a:gd name="connsiteX786" fmla="*/ 4570450 w 4958557"/>
              <a:gd name="connsiteY786" fmla="*/ 1110279 h 2611386"/>
              <a:gd name="connsiteX787" fmla="*/ 4569586 w 4958557"/>
              <a:gd name="connsiteY787" fmla="*/ 1108838 h 2611386"/>
              <a:gd name="connsiteX788" fmla="*/ 4564688 w 4958557"/>
              <a:gd name="connsiteY788" fmla="*/ 1111431 h 2611386"/>
              <a:gd name="connsiteX789" fmla="*/ 4538755 w 4958557"/>
              <a:gd name="connsiteY789" fmla="*/ 1126126 h 2611386"/>
              <a:gd name="connsiteX790" fmla="*/ 4516280 w 4958557"/>
              <a:gd name="connsiteY790" fmla="*/ 1146008 h 2611386"/>
              <a:gd name="connsiteX791" fmla="*/ 4505331 w 4958557"/>
              <a:gd name="connsiteY791" fmla="*/ 1151770 h 2611386"/>
              <a:gd name="connsiteX792" fmla="*/ 4505619 w 4958557"/>
              <a:gd name="connsiteY792" fmla="*/ 1153499 h 2611386"/>
              <a:gd name="connsiteX793" fmla="*/ 4500721 w 4958557"/>
              <a:gd name="connsiteY793" fmla="*/ 1155228 h 2611386"/>
              <a:gd name="connsiteX794" fmla="*/ 4498704 w 4958557"/>
              <a:gd name="connsiteY794" fmla="*/ 1155516 h 2611386"/>
              <a:gd name="connsiteX795" fmla="*/ 4491501 w 4958557"/>
              <a:gd name="connsiteY795" fmla="*/ 1159262 h 2611386"/>
              <a:gd name="connsiteX796" fmla="*/ 4491789 w 4958557"/>
              <a:gd name="connsiteY796" fmla="*/ 1159838 h 2611386"/>
              <a:gd name="connsiteX797" fmla="*/ 4489772 w 4958557"/>
              <a:gd name="connsiteY797" fmla="*/ 1166177 h 2611386"/>
              <a:gd name="connsiteX798" fmla="*/ 4476806 w 4958557"/>
              <a:gd name="connsiteY798" fmla="*/ 1174533 h 2611386"/>
              <a:gd name="connsiteX799" fmla="*/ 4469026 w 4958557"/>
              <a:gd name="connsiteY799" fmla="*/ 1171364 h 2611386"/>
              <a:gd name="connsiteX800" fmla="*/ 4469026 w 4958557"/>
              <a:gd name="connsiteY800" fmla="*/ 1169635 h 2611386"/>
              <a:gd name="connsiteX801" fmla="*/ 4464416 w 4958557"/>
              <a:gd name="connsiteY801" fmla="*/ 1164737 h 2611386"/>
              <a:gd name="connsiteX802" fmla="*/ 4450297 w 4958557"/>
              <a:gd name="connsiteY802" fmla="*/ 1173957 h 2611386"/>
              <a:gd name="connsiteX803" fmla="*/ 4452602 w 4958557"/>
              <a:gd name="connsiteY803" fmla="*/ 1181449 h 2611386"/>
              <a:gd name="connsiteX804" fmla="*/ 4466721 w 4958557"/>
              <a:gd name="connsiteY804" fmla="*/ 1177703 h 2611386"/>
              <a:gd name="connsiteX805" fmla="*/ 4474789 w 4958557"/>
              <a:gd name="connsiteY805" fmla="*/ 1177703 h 2611386"/>
              <a:gd name="connsiteX806" fmla="*/ 4476229 w 4958557"/>
              <a:gd name="connsiteY806" fmla="*/ 1190381 h 2611386"/>
              <a:gd name="connsiteX807" fmla="*/ 4478823 w 4958557"/>
              <a:gd name="connsiteY807" fmla="*/ 1192686 h 2611386"/>
              <a:gd name="connsiteX808" fmla="*/ 4482857 w 4958557"/>
              <a:gd name="connsiteY808" fmla="*/ 1195279 h 2611386"/>
              <a:gd name="connsiteX809" fmla="*/ 4477094 w 4958557"/>
              <a:gd name="connsiteY809" fmla="*/ 1198161 h 2611386"/>
              <a:gd name="connsiteX810" fmla="*/ 4474500 w 4958557"/>
              <a:gd name="connsiteY810" fmla="*/ 1200466 h 2611386"/>
              <a:gd name="connsiteX811" fmla="*/ 4412551 w 4958557"/>
              <a:gd name="connsiteY811" fmla="*/ 1233313 h 2611386"/>
              <a:gd name="connsiteX812" fmla="*/ 4400737 w 4958557"/>
              <a:gd name="connsiteY812" fmla="*/ 1243110 h 2611386"/>
              <a:gd name="connsiteX813" fmla="*/ 4391229 w 4958557"/>
              <a:gd name="connsiteY813" fmla="*/ 1247144 h 2611386"/>
              <a:gd name="connsiteX814" fmla="*/ 4384314 w 4958557"/>
              <a:gd name="connsiteY814" fmla="*/ 1248296 h 2611386"/>
              <a:gd name="connsiteX815" fmla="*/ 4368178 w 4958557"/>
              <a:gd name="connsiteY815" fmla="*/ 1256364 h 2611386"/>
              <a:gd name="connsiteX816" fmla="*/ 4348297 w 4958557"/>
              <a:gd name="connsiteY816" fmla="*/ 1263568 h 2611386"/>
              <a:gd name="connsiteX817" fmla="*/ 4338500 w 4958557"/>
              <a:gd name="connsiteY817" fmla="*/ 1268466 h 2611386"/>
              <a:gd name="connsiteX818" fmla="*/ 4338212 w 4958557"/>
              <a:gd name="connsiteY818" fmla="*/ 1261551 h 2611386"/>
              <a:gd name="connsiteX819" fmla="*/ 4340805 w 4958557"/>
              <a:gd name="connsiteY819" fmla="*/ 1259246 h 2611386"/>
              <a:gd name="connsiteX820" fmla="*/ 4347720 w 4958557"/>
              <a:gd name="connsiteY820" fmla="*/ 1255500 h 2611386"/>
              <a:gd name="connsiteX821" fmla="*/ 4348585 w 4958557"/>
              <a:gd name="connsiteY821" fmla="*/ 1255212 h 2611386"/>
              <a:gd name="connsiteX822" fmla="*/ 4366449 w 4958557"/>
              <a:gd name="connsiteY822" fmla="*/ 1249449 h 2611386"/>
              <a:gd name="connsiteX823" fmla="*/ 4350601 w 4958557"/>
              <a:gd name="connsiteY823" fmla="*/ 1245127 h 2611386"/>
              <a:gd name="connsiteX824" fmla="*/ 4316889 w 4958557"/>
              <a:gd name="connsiteY824" fmla="*/ 1259246 h 2611386"/>
              <a:gd name="connsiteX825" fmla="*/ 4282025 w 4958557"/>
              <a:gd name="connsiteY825" fmla="*/ 1275670 h 2611386"/>
              <a:gd name="connsiteX826" fmla="*/ 4259550 w 4958557"/>
              <a:gd name="connsiteY826" fmla="*/ 1290365 h 2611386"/>
              <a:gd name="connsiteX827" fmla="*/ 4263296 w 4958557"/>
              <a:gd name="connsiteY827" fmla="*/ 1292382 h 2611386"/>
              <a:gd name="connsiteX828" fmla="*/ 4269923 w 4958557"/>
              <a:gd name="connsiteY828" fmla="*/ 1290941 h 2611386"/>
              <a:gd name="connsiteX829" fmla="*/ 4275686 w 4958557"/>
              <a:gd name="connsiteY829" fmla="*/ 1294687 h 2611386"/>
              <a:gd name="connsiteX830" fmla="*/ 4272228 w 4958557"/>
              <a:gd name="connsiteY830" fmla="*/ 1301314 h 2611386"/>
              <a:gd name="connsiteX831" fmla="*/ 4222668 w 4958557"/>
              <a:gd name="connsiteY831" fmla="*/ 1309958 h 2611386"/>
              <a:gd name="connsiteX832" fmla="*/ 4218058 w 4958557"/>
              <a:gd name="connsiteY832" fmla="*/ 1311975 h 2611386"/>
              <a:gd name="connsiteX833" fmla="*/ 4187228 w 4958557"/>
              <a:gd name="connsiteY833" fmla="*/ 1326382 h 2611386"/>
              <a:gd name="connsiteX834" fmla="*/ 4187228 w 4958557"/>
              <a:gd name="connsiteY834" fmla="*/ 1328975 h 2611386"/>
              <a:gd name="connsiteX835" fmla="*/ 4217770 w 4958557"/>
              <a:gd name="connsiteY835" fmla="*/ 1323500 h 2611386"/>
              <a:gd name="connsiteX836" fmla="*/ 4234194 w 4958557"/>
              <a:gd name="connsiteY836" fmla="*/ 1318314 h 2611386"/>
              <a:gd name="connsiteX837" fmla="*/ 4220363 w 4958557"/>
              <a:gd name="connsiteY837" fmla="*/ 1330992 h 2611386"/>
              <a:gd name="connsiteX838" fmla="*/ 4218058 w 4958557"/>
              <a:gd name="connsiteY838" fmla="*/ 1347416 h 2611386"/>
              <a:gd name="connsiteX839" fmla="*/ 4221804 w 4958557"/>
              <a:gd name="connsiteY839" fmla="*/ 1351738 h 2611386"/>
              <a:gd name="connsiteX840" fmla="*/ 4215465 w 4958557"/>
              <a:gd name="connsiteY840" fmla="*/ 1352314 h 2611386"/>
              <a:gd name="connsiteX841" fmla="*/ 4136227 w 4958557"/>
              <a:gd name="connsiteY841" fmla="*/ 1369026 h 2611386"/>
              <a:gd name="connsiteX842" fmla="*/ 4114329 w 4958557"/>
              <a:gd name="connsiteY842" fmla="*/ 1377094 h 2611386"/>
              <a:gd name="connsiteX843" fmla="*/ 4061600 w 4958557"/>
              <a:gd name="connsiteY843" fmla="*/ 1398128 h 2611386"/>
              <a:gd name="connsiteX844" fmla="*/ 4010599 w 4958557"/>
              <a:gd name="connsiteY844" fmla="*/ 1410806 h 2611386"/>
              <a:gd name="connsiteX845" fmla="*/ 3965362 w 4958557"/>
              <a:gd name="connsiteY845" fmla="*/ 1429247 h 2611386"/>
              <a:gd name="connsiteX846" fmla="*/ 3951531 w 4958557"/>
              <a:gd name="connsiteY846" fmla="*/ 1428382 h 2611386"/>
              <a:gd name="connsiteX847" fmla="*/ 3925023 w 4958557"/>
              <a:gd name="connsiteY847" fmla="*/ 1446247 h 2611386"/>
              <a:gd name="connsiteX848" fmla="*/ 3918972 w 4958557"/>
              <a:gd name="connsiteY848" fmla="*/ 1446823 h 2611386"/>
              <a:gd name="connsiteX849" fmla="*/ 3906870 w 4958557"/>
              <a:gd name="connsiteY849" fmla="*/ 1447399 h 2611386"/>
              <a:gd name="connsiteX850" fmla="*/ 3882378 w 4958557"/>
              <a:gd name="connsiteY850" fmla="*/ 1453162 h 2611386"/>
              <a:gd name="connsiteX851" fmla="*/ 3872581 w 4958557"/>
              <a:gd name="connsiteY851" fmla="*/ 1454891 h 2611386"/>
              <a:gd name="connsiteX852" fmla="*/ 3842327 w 4958557"/>
              <a:gd name="connsiteY852" fmla="*/ 1467281 h 2611386"/>
              <a:gd name="connsiteX853" fmla="*/ 3842327 w 4958557"/>
              <a:gd name="connsiteY853" fmla="*/ 1468433 h 2611386"/>
              <a:gd name="connsiteX854" fmla="*/ 3849530 w 4958557"/>
              <a:gd name="connsiteY854" fmla="*/ 1479095 h 2611386"/>
              <a:gd name="connsiteX855" fmla="*/ 3920412 w 4958557"/>
              <a:gd name="connsiteY855" fmla="*/ 1455755 h 2611386"/>
              <a:gd name="connsiteX856" fmla="*/ 3986396 w 4958557"/>
              <a:gd name="connsiteY856" fmla="*/ 1435874 h 2611386"/>
              <a:gd name="connsiteX857" fmla="*/ 4002532 w 4958557"/>
              <a:gd name="connsiteY857" fmla="*/ 1426942 h 2611386"/>
              <a:gd name="connsiteX858" fmla="*/ 4009735 w 4958557"/>
              <a:gd name="connsiteY858" fmla="*/ 1424637 h 2611386"/>
              <a:gd name="connsiteX859" fmla="*/ 4027023 w 4958557"/>
              <a:gd name="connsiteY859" fmla="*/ 1421467 h 2611386"/>
              <a:gd name="connsiteX860" fmla="*/ 4039125 w 4958557"/>
              <a:gd name="connsiteY860" fmla="*/ 1421755 h 2611386"/>
              <a:gd name="connsiteX861" fmla="*/ 4044023 w 4958557"/>
              <a:gd name="connsiteY861" fmla="*/ 1424060 h 2611386"/>
              <a:gd name="connsiteX862" fmla="*/ 4037108 w 4958557"/>
              <a:gd name="connsiteY862" fmla="*/ 1431552 h 2611386"/>
              <a:gd name="connsiteX863" fmla="*/ 4050362 w 4958557"/>
              <a:gd name="connsiteY863" fmla="*/ 1436162 h 2611386"/>
              <a:gd name="connsiteX864" fmla="*/ 3986684 w 4958557"/>
              <a:gd name="connsiteY864" fmla="*/ 1457484 h 2611386"/>
              <a:gd name="connsiteX865" fmla="*/ 3939429 w 4958557"/>
              <a:gd name="connsiteY865" fmla="*/ 1462671 h 2611386"/>
              <a:gd name="connsiteX866" fmla="*/ 3938853 w 4958557"/>
              <a:gd name="connsiteY866" fmla="*/ 1470162 h 2611386"/>
              <a:gd name="connsiteX867" fmla="*/ 3916378 w 4958557"/>
              <a:gd name="connsiteY867" fmla="*/ 1476213 h 2611386"/>
              <a:gd name="connsiteX868" fmla="*/ 3908310 w 4958557"/>
              <a:gd name="connsiteY868" fmla="*/ 1477078 h 2611386"/>
              <a:gd name="connsiteX869" fmla="*/ 3833683 w 4958557"/>
              <a:gd name="connsiteY869" fmla="*/ 1499264 h 2611386"/>
              <a:gd name="connsiteX870" fmla="*/ 3829361 w 4958557"/>
              <a:gd name="connsiteY870" fmla="*/ 1500993 h 2611386"/>
              <a:gd name="connsiteX871" fmla="*/ 3779513 w 4958557"/>
              <a:gd name="connsiteY871" fmla="*/ 1516840 h 2611386"/>
              <a:gd name="connsiteX872" fmla="*/ 3722174 w 4958557"/>
              <a:gd name="connsiteY872" fmla="*/ 1533264 h 2611386"/>
              <a:gd name="connsiteX873" fmla="*/ 3685580 w 4958557"/>
              <a:gd name="connsiteY873" fmla="*/ 1545366 h 2611386"/>
              <a:gd name="connsiteX874" fmla="*/ 3681258 w 4958557"/>
              <a:gd name="connsiteY874" fmla="*/ 1546231 h 2611386"/>
              <a:gd name="connsiteX875" fmla="*/ 3662241 w 4958557"/>
              <a:gd name="connsiteY875" fmla="*/ 1550265 h 2611386"/>
              <a:gd name="connsiteX876" fmla="*/ 3621614 w 4958557"/>
              <a:gd name="connsiteY876" fmla="*/ 1561502 h 2611386"/>
              <a:gd name="connsiteX877" fmla="*/ 3583292 w 4958557"/>
              <a:gd name="connsiteY877" fmla="*/ 1568705 h 2611386"/>
              <a:gd name="connsiteX878" fmla="*/ 3571478 w 4958557"/>
              <a:gd name="connsiteY878" fmla="*/ 1573604 h 2611386"/>
              <a:gd name="connsiteX879" fmla="*/ 3519613 w 4958557"/>
              <a:gd name="connsiteY879" fmla="*/ 1587434 h 2611386"/>
              <a:gd name="connsiteX880" fmla="*/ 3564563 w 4958557"/>
              <a:gd name="connsiteY880" fmla="*/ 1568993 h 2611386"/>
              <a:gd name="connsiteX881" fmla="*/ 3585885 w 4958557"/>
              <a:gd name="connsiteY881" fmla="*/ 1563807 h 2611386"/>
              <a:gd name="connsiteX882" fmla="*/ 3617868 w 4958557"/>
              <a:gd name="connsiteY882" fmla="*/ 1554875 h 2611386"/>
              <a:gd name="connsiteX883" fmla="*/ 3643224 w 4958557"/>
              <a:gd name="connsiteY883" fmla="*/ 1547671 h 2611386"/>
              <a:gd name="connsiteX884" fmla="*/ 3648123 w 4958557"/>
              <a:gd name="connsiteY884" fmla="*/ 1547959 h 2611386"/>
              <a:gd name="connsiteX885" fmla="*/ 3676072 w 4958557"/>
              <a:gd name="connsiteY885" fmla="*/ 1539891 h 2611386"/>
              <a:gd name="connsiteX886" fmla="*/ 3704597 w 4958557"/>
              <a:gd name="connsiteY886" fmla="*/ 1528078 h 2611386"/>
              <a:gd name="connsiteX887" fmla="*/ 3705750 w 4958557"/>
              <a:gd name="connsiteY887" fmla="*/ 1523180 h 2611386"/>
              <a:gd name="connsiteX888" fmla="*/ 3709496 w 4958557"/>
              <a:gd name="connsiteY888" fmla="*/ 1526061 h 2611386"/>
              <a:gd name="connsiteX889" fmla="*/ 3736005 w 4958557"/>
              <a:gd name="connsiteY889" fmla="*/ 1519146 h 2611386"/>
              <a:gd name="connsiteX890" fmla="*/ 3745225 w 4958557"/>
              <a:gd name="connsiteY890" fmla="*/ 1509925 h 2611386"/>
              <a:gd name="connsiteX891" fmla="*/ 3759056 w 4958557"/>
              <a:gd name="connsiteY891" fmla="*/ 1501281 h 2611386"/>
              <a:gd name="connsiteX892" fmla="*/ 3754733 w 4958557"/>
              <a:gd name="connsiteY892" fmla="*/ 1492637 h 2611386"/>
              <a:gd name="connsiteX893" fmla="*/ 3731971 w 4958557"/>
              <a:gd name="connsiteY893" fmla="*/ 1506180 h 2611386"/>
              <a:gd name="connsiteX894" fmla="*/ 3715835 w 4958557"/>
              <a:gd name="connsiteY894" fmla="*/ 1507908 h 2611386"/>
              <a:gd name="connsiteX895" fmla="*/ 3712377 w 4958557"/>
              <a:gd name="connsiteY895" fmla="*/ 1507908 h 2611386"/>
              <a:gd name="connsiteX896" fmla="*/ 3630258 w 4958557"/>
              <a:gd name="connsiteY896" fmla="*/ 1538451 h 2611386"/>
              <a:gd name="connsiteX897" fmla="*/ 3603749 w 4958557"/>
              <a:gd name="connsiteY897" fmla="*/ 1538739 h 2611386"/>
              <a:gd name="connsiteX898" fmla="*/ 3597122 w 4958557"/>
              <a:gd name="connsiteY898" fmla="*/ 1541332 h 2611386"/>
              <a:gd name="connsiteX899" fmla="*/ 3585020 w 4958557"/>
              <a:gd name="connsiteY899" fmla="*/ 1546231 h 2611386"/>
              <a:gd name="connsiteX900" fmla="*/ 3557071 w 4958557"/>
              <a:gd name="connsiteY900" fmla="*/ 1554298 h 2611386"/>
              <a:gd name="connsiteX901" fmla="*/ 3528257 w 4958557"/>
              <a:gd name="connsiteY901" fmla="*/ 1554010 h 2611386"/>
              <a:gd name="connsiteX902" fmla="*/ 3514427 w 4958557"/>
              <a:gd name="connsiteY902" fmla="*/ 1555451 h 2611386"/>
              <a:gd name="connsiteX903" fmla="*/ 3514427 w 4958557"/>
              <a:gd name="connsiteY903" fmla="*/ 1555739 h 2611386"/>
              <a:gd name="connsiteX904" fmla="*/ 3519613 w 4958557"/>
              <a:gd name="connsiteY904" fmla="*/ 1559773 h 2611386"/>
              <a:gd name="connsiteX905" fmla="*/ 3509528 w 4958557"/>
              <a:gd name="connsiteY905" fmla="*/ 1566400 h 2611386"/>
              <a:gd name="connsiteX906" fmla="*/ 3492240 w 4958557"/>
              <a:gd name="connsiteY906" fmla="*/ 1580231 h 2611386"/>
              <a:gd name="connsiteX907" fmla="*/ 3483308 w 4958557"/>
              <a:gd name="connsiteY907" fmla="*/ 1585129 h 2611386"/>
              <a:gd name="connsiteX908" fmla="*/ 3492817 w 4958557"/>
              <a:gd name="connsiteY908" fmla="*/ 1587434 h 2611386"/>
              <a:gd name="connsiteX909" fmla="*/ 3497139 w 4958557"/>
              <a:gd name="connsiteY909" fmla="*/ 1583400 h 2611386"/>
              <a:gd name="connsiteX910" fmla="*/ 3511545 w 4958557"/>
              <a:gd name="connsiteY910" fmla="*/ 1582824 h 2611386"/>
              <a:gd name="connsiteX911" fmla="*/ 3513850 w 4958557"/>
              <a:gd name="connsiteY911" fmla="*/ 1587722 h 2611386"/>
              <a:gd name="connsiteX912" fmla="*/ 3503477 w 4958557"/>
              <a:gd name="connsiteY912" fmla="*/ 1594349 h 2611386"/>
              <a:gd name="connsiteX913" fmla="*/ 3394850 w 4958557"/>
              <a:gd name="connsiteY913" fmla="*/ 1624316 h 2611386"/>
              <a:gd name="connsiteX914" fmla="*/ 3355087 w 4958557"/>
              <a:gd name="connsiteY914" fmla="*/ 1636129 h 2611386"/>
              <a:gd name="connsiteX915" fmla="*/ 3327138 w 4958557"/>
              <a:gd name="connsiteY915" fmla="*/ 1644774 h 2611386"/>
              <a:gd name="connsiteX916" fmla="*/ 3309849 w 4958557"/>
              <a:gd name="connsiteY916" fmla="*/ 1644774 h 2611386"/>
              <a:gd name="connsiteX917" fmla="*/ 3281324 w 4958557"/>
              <a:gd name="connsiteY917" fmla="*/ 1653994 h 2611386"/>
              <a:gd name="connsiteX918" fmla="*/ 3279307 w 4958557"/>
              <a:gd name="connsiteY918" fmla="*/ 1654282 h 2611386"/>
              <a:gd name="connsiteX919" fmla="*/ 3279307 w 4958557"/>
              <a:gd name="connsiteY919" fmla="*/ 1660909 h 2611386"/>
              <a:gd name="connsiteX920" fmla="*/ 3269798 w 4958557"/>
              <a:gd name="connsiteY920" fmla="*/ 1666096 h 2611386"/>
              <a:gd name="connsiteX921" fmla="*/ 3253374 w 4958557"/>
              <a:gd name="connsiteY921" fmla="*/ 1672435 h 2611386"/>
              <a:gd name="connsiteX922" fmla="*/ 3266917 w 4958557"/>
              <a:gd name="connsiteY922" fmla="*/ 1662350 h 2611386"/>
              <a:gd name="connsiteX923" fmla="*/ 3267205 w 4958557"/>
              <a:gd name="connsiteY923" fmla="*/ 1658892 h 2611386"/>
              <a:gd name="connsiteX924" fmla="*/ 3241849 w 4958557"/>
              <a:gd name="connsiteY924" fmla="*/ 1660621 h 2611386"/>
              <a:gd name="connsiteX925" fmla="*/ 3236086 w 4958557"/>
              <a:gd name="connsiteY925" fmla="*/ 1663214 h 2611386"/>
              <a:gd name="connsiteX926" fmla="*/ 3219086 w 4958557"/>
              <a:gd name="connsiteY926" fmla="*/ 1672435 h 2611386"/>
              <a:gd name="connsiteX927" fmla="*/ 3221679 w 4958557"/>
              <a:gd name="connsiteY927" fmla="*/ 1663502 h 2611386"/>
              <a:gd name="connsiteX928" fmla="*/ 3217357 w 4958557"/>
              <a:gd name="connsiteY928" fmla="*/ 1663502 h 2611386"/>
              <a:gd name="connsiteX929" fmla="*/ 3204391 w 4958557"/>
              <a:gd name="connsiteY929" fmla="*/ 1664367 h 2611386"/>
              <a:gd name="connsiteX930" fmla="*/ 3190848 w 4958557"/>
              <a:gd name="connsiteY930" fmla="*/ 1665519 h 2611386"/>
              <a:gd name="connsiteX931" fmla="*/ 3188832 w 4958557"/>
              <a:gd name="connsiteY931" fmla="*/ 1676469 h 2611386"/>
              <a:gd name="connsiteX932" fmla="*/ 3167797 w 4958557"/>
              <a:gd name="connsiteY932" fmla="*/ 1686553 h 2611386"/>
              <a:gd name="connsiteX933" fmla="*/ 3130340 w 4958557"/>
              <a:gd name="connsiteY933" fmla="*/ 1694910 h 2611386"/>
              <a:gd name="connsiteX934" fmla="*/ 3126018 w 4958557"/>
              <a:gd name="connsiteY934" fmla="*/ 1698079 h 2611386"/>
              <a:gd name="connsiteX935" fmla="*/ 3105560 w 4958557"/>
              <a:gd name="connsiteY935" fmla="*/ 1705282 h 2611386"/>
              <a:gd name="connsiteX936" fmla="*/ 3059170 w 4958557"/>
              <a:gd name="connsiteY936" fmla="*/ 1711909 h 2611386"/>
              <a:gd name="connsiteX937" fmla="*/ 3047932 w 4958557"/>
              <a:gd name="connsiteY937" fmla="*/ 1724299 h 2611386"/>
              <a:gd name="connsiteX938" fmla="*/ 3052542 w 4958557"/>
              <a:gd name="connsiteY938" fmla="*/ 1727757 h 2611386"/>
              <a:gd name="connsiteX939" fmla="*/ 3064933 w 4958557"/>
              <a:gd name="connsiteY939" fmla="*/ 1724011 h 2611386"/>
              <a:gd name="connsiteX940" fmla="*/ 3072424 w 4958557"/>
              <a:gd name="connsiteY940" fmla="*/ 1724299 h 2611386"/>
              <a:gd name="connsiteX941" fmla="*/ 3069543 w 4958557"/>
              <a:gd name="connsiteY941" fmla="*/ 1732079 h 2611386"/>
              <a:gd name="connsiteX942" fmla="*/ 3053407 w 4958557"/>
              <a:gd name="connsiteY942" fmla="*/ 1739283 h 2611386"/>
              <a:gd name="connsiteX943" fmla="*/ 3003847 w 4958557"/>
              <a:gd name="connsiteY943" fmla="*/ 1751672 h 2611386"/>
              <a:gd name="connsiteX944" fmla="*/ 2999237 w 4958557"/>
              <a:gd name="connsiteY944" fmla="*/ 1751096 h 2611386"/>
              <a:gd name="connsiteX945" fmla="*/ 2982525 w 4958557"/>
              <a:gd name="connsiteY945" fmla="*/ 1748503 h 2611386"/>
              <a:gd name="connsiteX946" fmla="*/ 2994627 w 4958557"/>
              <a:gd name="connsiteY946" fmla="*/ 1744469 h 2611386"/>
              <a:gd name="connsiteX947" fmla="*/ 3041305 w 4958557"/>
              <a:gd name="connsiteY947" fmla="*/ 1724588 h 2611386"/>
              <a:gd name="connsiteX948" fmla="*/ 3023153 w 4958557"/>
              <a:gd name="connsiteY948" fmla="*/ 1722859 h 2611386"/>
              <a:gd name="connsiteX949" fmla="*/ 3009034 w 4958557"/>
              <a:gd name="connsiteY949" fmla="*/ 1725452 h 2611386"/>
              <a:gd name="connsiteX950" fmla="*/ 3017966 w 4958557"/>
              <a:gd name="connsiteY950" fmla="*/ 1720554 h 2611386"/>
              <a:gd name="connsiteX951" fmla="*/ 3033814 w 4958557"/>
              <a:gd name="connsiteY951" fmla="*/ 1706147 h 2611386"/>
              <a:gd name="connsiteX952" fmla="*/ 2856321 w 4958557"/>
              <a:gd name="connsiteY952" fmla="*/ 1756283 h 2611386"/>
              <a:gd name="connsiteX953" fmla="*/ 2854592 w 4958557"/>
              <a:gd name="connsiteY953" fmla="*/ 1762334 h 2611386"/>
              <a:gd name="connsiteX954" fmla="*/ 2851135 w 4958557"/>
              <a:gd name="connsiteY954" fmla="*/ 1758300 h 2611386"/>
              <a:gd name="connsiteX955" fmla="*/ 2822897 w 4958557"/>
              <a:gd name="connsiteY955" fmla="*/ 1768096 h 2611386"/>
              <a:gd name="connsiteX956" fmla="*/ 2822321 w 4958557"/>
              <a:gd name="connsiteY956" fmla="*/ 1770690 h 2611386"/>
              <a:gd name="connsiteX957" fmla="*/ 2822609 w 4958557"/>
              <a:gd name="connsiteY957" fmla="*/ 1772707 h 2611386"/>
              <a:gd name="connsiteX958" fmla="*/ 2832117 w 4958557"/>
              <a:gd name="connsiteY958" fmla="*/ 1772130 h 2611386"/>
              <a:gd name="connsiteX959" fmla="*/ 2852575 w 4958557"/>
              <a:gd name="connsiteY959" fmla="*/ 1767520 h 2611386"/>
              <a:gd name="connsiteX960" fmla="*/ 2832117 w 4958557"/>
              <a:gd name="connsiteY960" fmla="*/ 1775012 h 2611386"/>
              <a:gd name="connsiteX961" fmla="*/ 2824914 w 4958557"/>
              <a:gd name="connsiteY961" fmla="*/ 1777317 h 2611386"/>
              <a:gd name="connsiteX962" fmla="*/ 2810795 w 4958557"/>
              <a:gd name="connsiteY962" fmla="*/ 1799215 h 2611386"/>
              <a:gd name="connsiteX963" fmla="*/ 2812524 w 4958557"/>
              <a:gd name="connsiteY963" fmla="*/ 1800656 h 2611386"/>
              <a:gd name="connsiteX964" fmla="*/ 2826067 w 4958557"/>
              <a:gd name="connsiteY964" fmla="*/ 1801520 h 2611386"/>
              <a:gd name="connsiteX965" fmla="*/ 2815982 w 4958557"/>
              <a:gd name="connsiteY965" fmla="*/ 1809876 h 2611386"/>
              <a:gd name="connsiteX966" fmla="*/ 2807914 w 4958557"/>
              <a:gd name="connsiteY966" fmla="*/ 1817656 h 2611386"/>
              <a:gd name="connsiteX967" fmla="*/ 2815405 w 4958557"/>
              <a:gd name="connsiteY967" fmla="*/ 1817944 h 2611386"/>
              <a:gd name="connsiteX968" fmla="*/ 2815117 w 4958557"/>
              <a:gd name="connsiteY968" fmla="*/ 1820249 h 2611386"/>
              <a:gd name="connsiteX969" fmla="*/ 2805321 w 4958557"/>
              <a:gd name="connsiteY969" fmla="*/ 1822266 h 2611386"/>
              <a:gd name="connsiteX970" fmla="*/ 2714846 w 4958557"/>
              <a:gd name="connsiteY970" fmla="*/ 1854538 h 2611386"/>
              <a:gd name="connsiteX971" fmla="*/ 2644252 w 4958557"/>
              <a:gd name="connsiteY971" fmla="*/ 1874131 h 2611386"/>
              <a:gd name="connsiteX972" fmla="*/ 2591523 w 4958557"/>
              <a:gd name="connsiteY972" fmla="*/ 1888250 h 2611386"/>
              <a:gd name="connsiteX973" fmla="*/ 2564726 w 4958557"/>
              <a:gd name="connsiteY973" fmla="*/ 1900351 h 2611386"/>
              <a:gd name="connsiteX974" fmla="*/ 2562709 w 4958557"/>
              <a:gd name="connsiteY974" fmla="*/ 1905826 h 2611386"/>
              <a:gd name="connsiteX975" fmla="*/ 2570489 w 4958557"/>
              <a:gd name="connsiteY975" fmla="*/ 1910436 h 2611386"/>
              <a:gd name="connsiteX976" fmla="*/ 2578268 w 4958557"/>
              <a:gd name="connsiteY976" fmla="*/ 1911877 h 2611386"/>
              <a:gd name="connsiteX977" fmla="*/ 2571641 w 4958557"/>
              <a:gd name="connsiteY977" fmla="*/ 1919080 h 2611386"/>
              <a:gd name="connsiteX978" fmla="*/ 2546573 w 4958557"/>
              <a:gd name="connsiteY978" fmla="*/ 1926860 h 2611386"/>
              <a:gd name="connsiteX979" fmla="*/ 2547150 w 4958557"/>
              <a:gd name="connsiteY979" fmla="*/ 1931182 h 2611386"/>
              <a:gd name="connsiteX980" fmla="*/ 2526116 w 4958557"/>
              <a:gd name="connsiteY980" fmla="*/ 1939826 h 2611386"/>
              <a:gd name="connsiteX981" fmla="*/ 2520929 w 4958557"/>
              <a:gd name="connsiteY981" fmla="*/ 1940979 h 2611386"/>
              <a:gd name="connsiteX982" fmla="*/ 2506234 w 4958557"/>
              <a:gd name="connsiteY982" fmla="*/ 1950199 h 2611386"/>
              <a:gd name="connsiteX983" fmla="*/ 2500759 w 4958557"/>
              <a:gd name="connsiteY983" fmla="*/ 1953945 h 2611386"/>
              <a:gd name="connsiteX984" fmla="*/ 2499319 w 4958557"/>
              <a:gd name="connsiteY984" fmla="*/ 1944724 h 2611386"/>
              <a:gd name="connsiteX985" fmla="*/ 2514014 w 4958557"/>
              <a:gd name="connsiteY985" fmla="*/ 1938674 h 2611386"/>
              <a:gd name="connsiteX986" fmla="*/ 2523234 w 4958557"/>
              <a:gd name="connsiteY986" fmla="*/ 1924267 h 2611386"/>
              <a:gd name="connsiteX987" fmla="*/ 2520929 w 4958557"/>
              <a:gd name="connsiteY987" fmla="*/ 1921962 h 2611386"/>
              <a:gd name="connsiteX988" fmla="*/ 2515455 w 4958557"/>
              <a:gd name="connsiteY988" fmla="*/ 1921097 h 2611386"/>
              <a:gd name="connsiteX989" fmla="*/ 2523522 w 4958557"/>
              <a:gd name="connsiteY989" fmla="*/ 1917640 h 2611386"/>
              <a:gd name="connsiteX990" fmla="*/ 2526116 w 4958557"/>
              <a:gd name="connsiteY990" fmla="*/ 1916199 h 2611386"/>
              <a:gd name="connsiteX991" fmla="*/ 2522946 w 4958557"/>
              <a:gd name="connsiteY991" fmla="*/ 1914470 h 2611386"/>
              <a:gd name="connsiteX992" fmla="*/ 2502488 w 4958557"/>
              <a:gd name="connsiteY992" fmla="*/ 1919080 h 2611386"/>
              <a:gd name="connsiteX993" fmla="*/ 2488081 w 4958557"/>
              <a:gd name="connsiteY993" fmla="*/ 1921962 h 2611386"/>
              <a:gd name="connsiteX994" fmla="*/ 2460708 w 4958557"/>
              <a:gd name="connsiteY994" fmla="*/ 1934064 h 2611386"/>
              <a:gd name="connsiteX995" fmla="*/ 2444861 w 4958557"/>
              <a:gd name="connsiteY995" fmla="*/ 1936369 h 2611386"/>
              <a:gd name="connsiteX996" fmla="*/ 2437946 w 4958557"/>
              <a:gd name="connsiteY996" fmla="*/ 1936657 h 2611386"/>
              <a:gd name="connsiteX997" fmla="*/ 2437657 w 4958557"/>
              <a:gd name="connsiteY997" fmla="*/ 1936945 h 2611386"/>
              <a:gd name="connsiteX998" fmla="*/ 2416623 w 4958557"/>
              <a:gd name="connsiteY998" fmla="*/ 1948470 h 2611386"/>
              <a:gd name="connsiteX999" fmla="*/ 2413742 w 4958557"/>
              <a:gd name="connsiteY999" fmla="*/ 1955674 h 2611386"/>
              <a:gd name="connsiteX1000" fmla="*/ 2392996 w 4958557"/>
              <a:gd name="connsiteY1000" fmla="*/ 1962877 h 2611386"/>
              <a:gd name="connsiteX1001" fmla="*/ 2360148 w 4958557"/>
              <a:gd name="connsiteY1001" fmla="*/ 1975843 h 2611386"/>
              <a:gd name="connsiteX1002" fmla="*/ 2350352 w 4958557"/>
              <a:gd name="connsiteY1002" fmla="*/ 1981894 h 2611386"/>
              <a:gd name="connsiteX1003" fmla="*/ 2200809 w 4958557"/>
              <a:gd name="connsiteY1003" fmla="*/ 2012149 h 2611386"/>
              <a:gd name="connsiteX1004" fmla="*/ 2205707 w 4958557"/>
              <a:gd name="connsiteY1004" fmla="*/ 2019352 h 2611386"/>
              <a:gd name="connsiteX1005" fmla="*/ 2186114 w 4958557"/>
              <a:gd name="connsiteY1005" fmla="*/ 2022233 h 2611386"/>
              <a:gd name="connsiteX1006" fmla="*/ 2140876 w 4958557"/>
              <a:gd name="connsiteY1006" fmla="*/ 2038945 h 2611386"/>
              <a:gd name="connsiteX1007" fmla="*/ 2131656 w 4958557"/>
              <a:gd name="connsiteY1007" fmla="*/ 2041539 h 2611386"/>
              <a:gd name="connsiteX1008" fmla="*/ 2105147 w 4958557"/>
              <a:gd name="connsiteY1008" fmla="*/ 2050759 h 2611386"/>
              <a:gd name="connsiteX1009" fmla="*/ 2050689 w 4958557"/>
              <a:gd name="connsiteY1009" fmla="*/ 2067471 h 2611386"/>
              <a:gd name="connsiteX1010" fmla="*/ 2034553 w 4958557"/>
              <a:gd name="connsiteY1010" fmla="*/ 2072658 h 2611386"/>
              <a:gd name="connsiteX1011" fmla="*/ 2017553 w 4958557"/>
              <a:gd name="connsiteY1011" fmla="*/ 2077268 h 2611386"/>
              <a:gd name="connsiteX1012" fmla="*/ 1991044 w 4958557"/>
              <a:gd name="connsiteY1012" fmla="*/ 2081590 h 2611386"/>
              <a:gd name="connsiteX1013" fmla="*/ 1898264 w 4958557"/>
              <a:gd name="connsiteY1013" fmla="*/ 2107522 h 2611386"/>
              <a:gd name="connsiteX1014" fmla="*/ 1888179 w 4958557"/>
              <a:gd name="connsiteY1014" fmla="*/ 2110404 h 2611386"/>
              <a:gd name="connsiteX1015" fmla="*/ 1810382 w 4958557"/>
              <a:gd name="connsiteY1015" fmla="*/ 2131438 h 2611386"/>
              <a:gd name="connsiteX1016" fmla="*/ 1788484 w 4958557"/>
              <a:gd name="connsiteY1016" fmla="*/ 2140370 h 2611386"/>
              <a:gd name="connsiteX1017" fmla="*/ 1789060 w 4958557"/>
              <a:gd name="connsiteY1017" fmla="*/ 2143251 h 2611386"/>
              <a:gd name="connsiteX1018" fmla="*/ 1781569 w 4958557"/>
              <a:gd name="connsiteY1018" fmla="*/ 2145845 h 2611386"/>
              <a:gd name="connsiteX1019" fmla="*/ 1774077 w 4958557"/>
              <a:gd name="connsiteY1019" fmla="*/ 2145268 h 2611386"/>
              <a:gd name="connsiteX1020" fmla="*/ 1748721 w 4958557"/>
              <a:gd name="connsiteY1020" fmla="*/ 2155065 h 2611386"/>
              <a:gd name="connsiteX1021" fmla="*/ 1749009 w 4958557"/>
              <a:gd name="connsiteY1021" fmla="*/ 2155353 h 2611386"/>
              <a:gd name="connsiteX1022" fmla="*/ 1742670 w 4958557"/>
              <a:gd name="connsiteY1022" fmla="*/ 2159387 h 2611386"/>
              <a:gd name="connsiteX1023" fmla="*/ 1740077 w 4958557"/>
              <a:gd name="connsiteY1023" fmla="*/ 2163997 h 2611386"/>
              <a:gd name="connsiteX1024" fmla="*/ 1736619 w 4958557"/>
              <a:gd name="connsiteY1024" fmla="*/ 2162268 h 2611386"/>
              <a:gd name="connsiteX1025" fmla="*/ 1718466 w 4958557"/>
              <a:gd name="connsiteY1025" fmla="*/ 2166879 h 2611386"/>
              <a:gd name="connsiteX1026" fmla="*/ 1661415 w 4958557"/>
              <a:gd name="connsiteY1026" fmla="*/ 2176963 h 2611386"/>
              <a:gd name="connsiteX1027" fmla="*/ 1623093 w 4958557"/>
              <a:gd name="connsiteY1027" fmla="*/ 2184743 h 2611386"/>
              <a:gd name="connsiteX1028" fmla="*/ 1574110 w 4958557"/>
              <a:gd name="connsiteY1028" fmla="*/ 2190794 h 2611386"/>
              <a:gd name="connsiteX1029" fmla="*/ 1574686 w 4958557"/>
              <a:gd name="connsiteY1029" fmla="*/ 2190794 h 2611386"/>
              <a:gd name="connsiteX1030" fmla="*/ 1571516 w 4958557"/>
              <a:gd name="connsiteY1030" fmla="*/ 2191658 h 2611386"/>
              <a:gd name="connsiteX1031" fmla="*/ 1568635 w 4958557"/>
              <a:gd name="connsiteY1031" fmla="*/ 2192235 h 2611386"/>
              <a:gd name="connsiteX1032" fmla="*/ 1568347 w 4958557"/>
              <a:gd name="connsiteY1032" fmla="*/ 2193099 h 2611386"/>
              <a:gd name="connsiteX1033" fmla="*/ 1576703 w 4958557"/>
              <a:gd name="connsiteY1033" fmla="*/ 2190794 h 2611386"/>
              <a:gd name="connsiteX1034" fmla="*/ 1587364 w 4958557"/>
              <a:gd name="connsiteY1034" fmla="*/ 2191370 h 2611386"/>
              <a:gd name="connsiteX1035" fmla="*/ 1587076 w 4958557"/>
              <a:gd name="connsiteY1035" fmla="*/ 2195404 h 2611386"/>
              <a:gd name="connsiteX1036" fmla="*/ 1562008 w 4958557"/>
              <a:gd name="connsiteY1036" fmla="*/ 2202896 h 2611386"/>
              <a:gd name="connsiteX1037" fmla="*/ 1562008 w 4958557"/>
              <a:gd name="connsiteY1037" fmla="*/ 2205201 h 2611386"/>
              <a:gd name="connsiteX1038" fmla="*/ 1586788 w 4958557"/>
              <a:gd name="connsiteY1038" fmla="*/ 2202319 h 2611386"/>
              <a:gd name="connsiteX1039" fmla="*/ 1586500 w 4958557"/>
              <a:gd name="connsiteY1039" fmla="*/ 2208947 h 2611386"/>
              <a:gd name="connsiteX1040" fmla="*/ 1556821 w 4958557"/>
              <a:gd name="connsiteY1040" fmla="*/ 2218743 h 2611386"/>
              <a:gd name="connsiteX1041" fmla="*/ 1549330 w 4958557"/>
              <a:gd name="connsiteY1041" fmla="*/ 2214421 h 2611386"/>
              <a:gd name="connsiteX1042" fmla="*/ 1540398 w 4958557"/>
              <a:gd name="connsiteY1042" fmla="*/ 2209523 h 2611386"/>
              <a:gd name="connsiteX1043" fmla="*/ 1509855 w 4958557"/>
              <a:gd name="connsiteY1043" fmla="*/ 2215574 h 2611386"/>
              <a:gd name="connsiteX1044" fmla="*/ 1496601 w 4958557"/>
              <a:gd name="connsiteY1044" fmla="*/ 2222489 h 2611386"/>
              <a:gd name="connsiteX1045" fmla="*/ 1481329 w 4958557"/>
              <a:gd name="connsiteY1045" fmla="*/ 2223642 h 2611386"/>
              <a:gd name="connsiteX1046" fmla="*/ 1479024 w 4958557"/>
              <a:gd name="connsiteY1046" fmla="*/ 2222777 h 2611386"/>
              <a:gd name="connsiteX1047" fmla="*/ 1447329 w 4958557"/>
              <a:gd name="connsiteY1047" fmla="*/ 2228540 h 2611386"/>
              <a:gd name="connsiteX1048" fmla="*/ 1432634 w 4958557"/>
              <a:gd name="connsiteY1048" fmla="*/ 2238049 h 2611386"/>
              <a:gd name="connsiteX1049" fmla="*/ 1419956 w 4958557"/>
              <a:gd name="connsiteY1049" fmla="*/ 2242659 h 2611386"/>
              <a:gd name="connsiteX1050" fmla="*/ 1398634 w 4958557"/>
              <a:gd name="connsiteY1050" fmla="*/ 2243235 h 2611386"/>
              <a:gd name="connsiteX1051" fmla="*/ 1387685 w 4958557"/>
              <a:gd name="connsiteY1051" fmla="*/ 2245540 h 2611386"/>
              <a:gd name="connsiteX1052" fmla="*/ 1388549 w 4958557"/>
              <a:gd name="connsiteY1052" fmla="*/ 2243811 h 2611386"/>
              <a:gd name="connsiteX1053" fmla="*/ 1381058 w 4958557"/>
              <a:gd name="connsiteY1053" fmla="*/ 2245252 h 2611386"/>
              <a:gd name="connsiteX1054" fmla="*/ 1379329 w 4958557"/>
              <a:gd name="connsiteY1054" fmla="*/ 2245828 h 2611386"/>
              <a:gd name="connsiteX1055" fmla="*/ 1353685 w 4958557"/>
              <a:gd name="connsiteY1055" fmla="*/ 2252455 h 2611386"/>
              <a:gd name="connsiteX1056" fmla="*/ 1375295 w 4958557"/>
              <a:gd name="connsiteY1056" fmla="*/ 2245540 h 2611386"/>
              <a:gd name="connsiteX1057" fmla="*/ 1373854 w 4958557"/>
              <a:gd name="connsiteY1057" fmla="*/ 2243811 h 2611386"/>
              <a:gd name="connsiteX1058" fmla="*/ 1378753 w 4958557"/>
              <a:gd name="connsiteY1058" fmla="*/ 2237760 h 2611386"/>
              <a:gd name="connsiteX1059" fmla="*/ 1376447 w 4958557"/>
              <a:gd name="connsiteY1059" fmla="*/ 2235167 h 2611386"/>
              <a:gd name="connsiteX1060" fmla="*/ 1365210 w 4958557"/>
              <a:gd name="connsiteY1060" fmla="*/ 2237760 h 2611386"/>
              <a:gd name="connsiteX1061" fmla="*/ 1355125 w 4958557"/>
              <a:gd name="connsiteY1061" fmla="*/ 2240930 h 2611386"/>
              <a:gd name="connsiteX1062" fmla="*/ 1354837 w 4958557"/>
              <a:gd name="connsiteY1062" fmla="*/ 2244387 h 2611386"/>
              <a:gd name="connsiteX1063" fmla="*/ 1322566 w 4958557"/>
              <a:gd name="connsiteY1063" fmla="*/ 2258794 h 2611386"/>
              <a:gd name="connsiteX1064" fmla="*/ 1284820 w 4958557"/>
              <a:gd name="connsiteY1064" fmla="*/ 2267438 h 2611386"/>
              <a:gd name="connsiteX1065" fmla="*/ 1274735 w 4958557"/>
              <a:gd name="connsiteY1065" fmla="*/ 2270032 h 2611386"/>
              <a:gd name="connsiteX1066" fmla="*/ 1257447 w 4958557"/>
              <a:gd name="connsiteY1066" fmla="*/ 2279828 h 2611386"/>
              <a:gd name="connsiteX1067" fmla="*/ 1262921 w 4958557"/>
              <a:gd name="connsiteY1067" fmla="*/ 2278964 h 2611386"/>
              <a:gd name="connsiteX1068" fmla="*/ 1251108 w 4958557"/>
              <a:gd name="connsiteY1068" fmla="*/ 2286744 h 2611386"/>
              <a:gd name="connsiteX1069" fmla="*/ 1243328 w 4958557"/>
              <a:gd name="connsiteY1069" fmla="*/ 2287608 h 2611386"/>
              <a:gd name="connsiteX1070" fmla="*/ 1248514 w 4958557"/>
              <a:gd name="connsiteY1070" fmla="*/ 2283862 h 2611386"/>
              <a:gd name="connsiteX1071" fmla="*/ 1256294 w 4958557"/>
              <a:gd name="connsiteY1071" fmla="*/ 2280117 h 2611386"/>
              <a:gd name="connsiteX1072" fmla="*/ 1217972 w 4958557"/>
              <a:gd name="connsiteY1072" fmla="*/ 2283286 h 2611386"/>
              <a:gd name="connsiteX1073" fmla="*/ 1212497 w 4958557"/>
              <a:gd name="connsiteY1073" fmla="*/ 2283286 h 2611386"/>
              <a:gd name="connsiteX1074" fmla="*/ 1198955 w 4958557"/>
              <a:gd name="connsiteY1074" fmla="*/ 2292795 h 2611386"/>
              <a:gd name="connsiteX1075" fmla="*/ 1212785 w 4958557"/>
              <a:gd name="connsiteY1075" fmla="*/ 2291066 h 2611386"/>
              <a:gd name="connsiteX1076" fmla="*/ 1230362 w 4958557"/>
              <a:gd name="connsiteY1076" fmla="*/ 2289049 h 2611386"/>
              <a:gd name="connsiteX1077" fmla="*/ 1217396 w 4958557"/>
              <a:gd name="connsiteY1077" fmla="*/ 2293371 h 2611386"/>
              <a:gd name="connsiteX1078" fmla="*/ 1202989 w 4958557"/>
              <a:gd name="connsiteY1078" fmla="*/ 2297981 h 2611386"/>
              <a:gd name="connsiteX1079" fmla="*/ 1200972 w 4958557"/>
              <a:gd name="connsiteY1079" fmla="*/ 2307778 h 2611386"/>
              <a:gd name="connsiteX1080" fmla="*/ 1186853 w 4958557"/>
              <a:gd name="connsiteY1080" fmla="*/ 2312964 h 2611386"/>
              <a:gd name="connsiteX1081" fmla="*/ 1181090 w 4958557"/>
              <a:gd name="connsiteY1081" fmla="*/ 2308066 h 2611386"/>
              <a:gd name="connsiteX1082" fmla="*/ 1186565 w 4958557"/>
              <a:gd name="connsiteY1082" fmla="*/ 2300574 h 2611386"/>
              <a:gd name="connsiteX1083" fmla="*/ 1183684 w 4958557"/>
              <a:gd name="connsiteY1083" fmla="*/ 2301150 h 2611386"/>
              <a:gd name="connsiteX1084" fmla="*/ 1180802 w 4958557"/>
              <a:gd name="connsiteY1084" fmla="*/ 2293947 h 2611386"/>
              <a:gd name="connsiteX1085" fmla="*/ 1115971 w 4958557"/>
              <a:gd name="connsiteY1085" fmla="*/ 2316998 h 2611386"/>
              <a:gd name="connsiteX1086" fmla="*/ 1056903 w 4958557"/>
              <a:gd name="connsiteY1086" fmla="*/ 2333422 h 2611386"/>
              <a:gd name="connsiteX1087" fmla="*/ 1053445 w 4958557"/>
              <a:gd name="connsiteY1087" fmla="*/ 2336015 h 2611386"/>
              <a:gd name="connsiteX1088" fmla="*/ 1047395 w 4958557"/>
              <a:gd name="connsiteY1088" fmla="*/ 2336015 h 2611386"/>
              <a:gd name="connsiteX1089" fmla="*/ 1043649 w 4958557"/>
              <a:gd name="connsiteY1089" fmla="*/ 2336015 h 2611386"/>
              <a:gd name="connsiteX1090" fmla="*/ 1024920 w 4958557"/>
              <a:gd name="connsiteY1090" fmla="*/ 2336015 h 2611386"/>
              <a:gd name="connsiteX1091" fmla="*/ 1013106 w 4958557"/>
              <a:gd name="connsiteY1091" fmla="*/ 2336015 h 2611386"/>
              <a:gd name="connsiteX1092" fmla="*/ 954902 w 4958557"/>
              <a:gd name="connsiteY1092" fmla="*/ 2351575 h 2611386"/>
              <a:gd name="connsiteX1093" fmla="*/ 927529 w 4958557"/>
              <a:gd name="connsiteY1093" fmla="*/ 2369151 h 2611386"/>
              <a:gd name="connsiteX1094" fmla="*/ 918309 w 4958557"/>
              <a:gd name="connsiteY1094" fmla="*/ 2374049 h 2611386"/>
              <a:gd name="connsiteX1095" fmla="*/ 913123 w 4958557"/>
              <a:gd name="connsiteY1095" fmla="*/ 2373473 h 2611386"/>
              <a:gd name="connsiteX1096" fmla="*/ 916292 w 4958557"/>
              <a:gd name="connsiteY1096" fmla="*/ 2367710 h 2611386"/>
              <a:gd name="connsiteX1097" fmla="*/ 913699 w 4958557"/>
              <a:gd name="connsiteY1097" fmla="*/ 2362236 h 2611386"/>
              <a:gd name="connsiteX1098" fmla="*/ 882580 w 4958557"/>
              <a:gd name="connsiteY1098" fmla="*/ 2372897 h 2611386"/>
              <a:gd name="connsiteX1099" fmla="*/ 866444 w 4958557"/>
              <a:gd name="connsiteY1099" fmla="*/ 2375490 h 2611386"/>
              <a:gd name="connsiteX1100" fmla="*/ 857224 w 4958557"/>
              <a:gd name="connsiteY1100" fmla="*/ 2375202 h 2611386"/>
              <a:gd name="connsiteX1101" fmla="*/ 841953 w 4958557"/>
              <a:gd name="connsiteY1101" fmla="*/ 2378371 h 2611386"/>
              <a:gd name="connsiteX1102" fmla="*/ 829851 w 4958557"/>
              <a:gd name="connsiteY1102" fmla="*/ 2382405 h 2611386"/>
              <a:gd name="connsiteX1103" fmla="*/ 820342 w 4958557"/>
              <a:gd name="connsiteY1103" fmla="*/ 2384422 h 2611386"/>
              <a:gd name="connsiteX1104" fmla="*/ 813427 w 4958557"/>
              <a:gd name="connsiteY1104" fmla="*/ 2387015 h 2611386"/>
              <a:gd name="connsiteX1105" fmla="*/ 781156 w 4958557"/>
              <a:gd name="connsiteY1105" fmla="*/ 2395948 h 2611386"/>
              <a:gd name="connsiteX1106" fmla="*/ 808529 w 4958557"/>
              <a:gd name="connsiteY1106" fmla="*/ 2384422 h 2611386"/>
              <a:gd name="connsiteX1107" fmla="*/ 820342 w 4958557"/>
              <a:gd name="connsiteY1107" fmla="*/ 2382405 h 2611386"/>
              <a:gd name="connsiteX1108" fmla="*/ 826970 w 4958557"/>
              <a:gd name="connsiteY1108" fmla="*/ 2379812 h 2611386"/>
              <a:gd name="connsiteX1109" fmla="*/ 839071 w 4958557"/>
              <a:gd name="connsiteY1109" fmla="*/ 2375778 h 2611386"/>
              <a:gd name="connsiteX1110" fmla="*/ 854343 w 4958557"/>
              <a:gd name="connsiteY1110" fmla="*/ 2372320 h 2611386"/>
              <a:gd name="connsiteX1111" fmla="*/ 853190 w 4958557"/>
              <a:gd name="connsiteY1111" fmla="*/ 2367422 h 2611386"/>
              <a:gd name="connsiteX1112" fmla="*/ 820054 w 4958557"/>
              <a:gd name="connsiteY1112" fmla="*/ 2374626 h 2611386"/>
              <a:gd name="connsiteX1113" fmla="*/ 769342 w 4958557"/>
              <a:gd name="connsiteY1113" fmla="*/ 2382405 h 2611386"/>
              <a:gd name="connsiteX1114" fmla="*/ 762427 w 4958557"/>
              <a:gd name="connsiteY1114" fmla="*/ 2383846 h 2611386"/>
              <a:gd name="connsiteX1115" fmla="*/ 663884 w 4958557"/>
              <a:gd name="connsiteY1115" fmla="*/ 2412372 h 2611386"/>
              <a:gd name="connsiteX1116" fmla="*/ 662443 w 4958557"/>
              <a:gd name="connsiteY1116" fmla="*/ 2410355 h 2611386"/>
              <a:gd name="connsiteX1117" fmla="*/ 654951 w 4958557"/>
              <a:gd name="connsiteY1117" fmla="*/ 2413524 h 2611386"/>
              <a:gd name="connsiteX1118" fmla="*/ 622680 w 4958557"/>
              <a:gd name="connsiteY1118" fmla="*/ 2423033 h 2611386"/>
              <a:gd name="connsiteX1119" fmla="*/ 583205 w 4958557"/>
              <a:gd name="connsiteY1119" fmla="*/ 2435134 h 2611386"/>
              <a:gd name="connsiteX1120" fmla="*/ 577154 w 4958557"/>
              <a:gd name="connsiteY1120" fmla="*/ 2436863 h 2611386"/>
              <a:gd name="connsiteX1121" fmla="*/ 516646 w 4958557"/>
              <a:gd name="connsiteY1121" fmla="*/ 2459914 h 2611386"/>
              <a:gd name="connsiteX1122" fmla="*/ 513476 w 4958557"/>
              <a:gd name="connsiteY1122" fmla="*/ 2463948 h 2611386"/>
              <a:gd name="connsiteX1123" fmla="*/ 516934 w 4958557"/>
              <a:gd name="connsiteY1123" fmla="*/ 2463084 h 2611386"/>
              <a:gd name="connsiteX1124" fmla="*/ 518662 w 4958557"/>
              <a:gd name="connsiteY1124" fmla="*/ 2467118 h 2611386"/>
              <a:gd name="connsiteX1125" fmla="*/ 484086 w 4958557"/>
              <a:gd name="connsiteY1125" fmla="*/ 2476626 h 2611386"/>
              <a:gd name="connsiteX1126" fmla="*/ 409170 w 4958557"/>
              <a:gd name="connsiteY1126" fmla="*/ 2498525 h 2611386"/>
              <a:gd name="connsiteX1127" fmla="*/ 387848 w 4958557"/>
              <a:gd name="connsiteY1127" fmla="*/ 2505152 h 2611386"/>
              <a:gd name="connsiteX1128" fmla="*/ 387848 w 4958557"/>
              <a:gd name="connsiteY1128" fmla="*/ 2504287 h 2611386"/>
              <a:gd name="connsiteX1129" fmla="*/ 381221 w 4958557"/>
              <a:gd name="connsiteY1129" fmla="*/ 2500542 h 2611386"/>
              <a:gd name="connsiteX1130" fmla="*/ 368543 w 4958557"/>
              <a:gd name="connsiteY1130" fmla="*/ 2506592 h 2611386"/>
              <a:gd name="connsiteX1131" fmla="*/ 365950 w 4958557"/>
              <a:gd name="connsiteY1131" fmla="*/ 2511779 h 2611386"/>
              <a:gd name="connsiteX1132" fmla="*/ 366238 w 4958557"/>
              <a:gd name="connsiteY1132" fmla="*/ 2512355 h 2611386"/>
              <a:gd name="connsiteX1133" fmla="*/ 359323 w 4958557"/>
              <a:gd name="connsiteY1133" fmla="*/ 2514948 h 2611386"/>
              <a:gd name="connsiteX1134" fmla="*/ 357306 w 4958557"/>
              <a:gd name="connsiteY1134" fmla="*/ 2514948 h 2611386"/>
              <a:gd name="connsiteX1135" fmla="*/ 352695 w 4958557"/>
              <a:gd name="connsiteY1135" fmla="*/ 2515813 h 2611386"/>
              <a:gd name="connsiteX1136" fmla="*/ 352695 w 4958557"/>
              <a:gd name="connsiteY1136" fmla="*/ 2517254 h 2611386"/>
              <a:gd name="connsiteX1137" fmla="*/ 342034 w 4958557"/>
              <a:gd name="connsiteY1137" fmla="*/ 2520999 h 2611386"/>
              <a:gd name="connsiteX1138" fmla="*/ 337136 w 4958557"/>
              <a:gd name="connsiteY1138" fmla="*/ 2524169 h 2611386"/>
              <a:gd name="connsiteX1139" fmla="*/ 305153 w 4958557"/>
              <a:gd name="connsiteY1139" fmla="*/ 2537135 h 2611386"/>
              <a:gd name="connsiteX1140" fmla="*/ 305153 w 4958557"/>
              <a:gd name="connsiteY1140" fmla="*/ 2535118 h 2611386"/>
              <a:gd name="connsiteX1141" fmla="*/ 303424 w 4958557"/>
              <a:gd name="connsiteY1141" fmla="*/ 2533965 h 2611386"/>
              <a:gd name="connsiteX1142" fmla="*/ 288441 w 4958557"/>
              <a:gd name="connsiteY1142" fmla="*/ 2541745 h 2611386"/>
              <a:gd name="connsiteX1143" fmla="*/ 289305 w 4958557"/>
              <a:gd name="connsiteY1143" fmla="*/ 2539440 h 2611386"/>
              <a:gd name="connsiteX1144" fmla="*/ 288153 w 4958557"/>
              <a:gd name="connsiteY1144" fmla="*/ 2538576 h 2611386"/>
              <a:gd name="connsiteX1145" fmla="*/ 284983 w 4958557"/>
              <a:gd name="connsiteY1145" fmla="*/ 2541457 h 2611386"/>
              <a:gd name="connsiteX1146" fmla="*/ 278068 w 4958557"/>
              <a:gd name="connsiteY1146" fmla="*/ 2547220 h 2611386"/>
              <a:gd name="connsiteX1147" fmla="*/ 282966 w 4958557"/>
              <a:gd name="connsiteY1147" fmla="*/ 2544627 h 2611386"/>
              <a:gd name="connsiteX1148" fmla="*/ 280949 w 4958557"/>
              <a:gd name="connsiteY1148" fmla="*/ 2545779 h 2611386"/>
              <a:gd name="connsiteX1149" fmla="*/ 283831 w 4958557"/>
              <a:gd name="connsiteY1149" fmla="*/ 2545491 h 2611386"/>
              <a:gd name="connsiteX1150" fmla="*/ 277780 w 4958557"/>
              <a:gd name="connsiteY1150" fmla="*/ 2547796 h 2611386"/>
              <a:gd name="connsiteX1151" fmla="*/ 277492 w 4958557"/>
              <a:gd name="connsiteY1151" fmla="*/ 2547796 h 2611386"/>
              <a:gd name="connsiteX1152" fmla="*/ 267119 w 4958557"/>
              <a:gd name="connsiteY1152" fmla="*/ 2549237 h 2611386"/>
              <a:gd name="connsiteX1153" fmla="*/ 266542 w 4958557"/>
              <a:gd name="connsiteY1153" fmla="*/ 2552118 h 2611386"/>
              <a:gd name="connsiteX1154" fmla="*/ 233983 w 4958557"/>
              <a:gd name="connsiteY1154" fmla="*/ 2565084 h 2611386"/>
              <a:gd name="connsiteX1155" fmla="*/ 239169 w 4958557"/>
              <a:gd name="connsiteY1155" fmla="*/ 2557305 h 2611386"/>
              <a:gd name="connsiteX1156" fmla="*/ 244068 w 4958557"/>
              <a:gd name="connsiteY1156" fmla="*/ 2555288 h 2611386"/>
              <a:gd name="connsiteX1157" fmla="*/ 247237 w 4958557"/>
              <a:gd name="connsiteY1157" fmla="*/ 2552406 h 2611386"/>
              <a:gd name="connsiteX1158" fmla="*/ 243779 w 4958557"/>
              <a:gd name="connsiteY1158" fmla="*/ 2552983 h 2611386"/>
              <a:gd name="connsiteX1159" fmla="*/ 238593 w 4958557"/>
              <a:gd name="connsiteY1159" fmla="*/ 2555576 h 2611386"/>
              <a:gd name="connsiteX1160" fmla="*/ 237729 w 4958557"/>
              <a:gd name="connsiteY1160" fmla="*/ 2554135 h 2611386"/>
              <a:gd name="connsiteX1161" fmla="*/ 235135 w 4958557"/>
              <a:gd name="connsiteY1161" fmla="*/ 2552694 h 2611386"/>
              <a:gd name="connsiteX1162" fmla="*/ 232254 w 4958557"/>
              <a:gd name="connsiteY1162" fmla="*/ 2556440 h 2611386"/>
              <a:gd name="connsiteX1163" fmla="*/ 210067 w 4958557"/>
              <a:gd name="connsiteY1163" fmla="*/ 2565949 h 2611386"/>
              <a:gd name="connsiteX1164" fmla="*/ 178084 w 4958557"/>
              <a:gd name="connsiteY1164" fmla="*/ 2582373 h 2611386"/>
              <a:gd name="connsiteX1165" fmla="*/ 178949 w 4958557"/>
              <a:gd name="connsiteY1165" fmla="*/ 2582949 h 2611386"/>
              <a:gd name="connsiteX1166" fmla="*/ 172898 w 4958557"/>
              <a:gd name="connsiteY1166" fmla="*/ 2584678 h 2611386"/>
              <a:gd name="connsiteX1167" fmla="*/ 167135 w 4958557"/>
              <a:gd name="connsiteY1167" fmla="*/ 2586695 h 2611386"/>
              <a:gd name="connsiteX1168" fmla="*/ 167135 w 4958557"/>
              <a:gd name="connsiteY1168" fmla="*/ 2582949 h 2611386"/>
              <a:gd name="connsiteX1169" fmla="*/ 172898 w 4958557"/>
              <a:gd name="connsiteY1169" fmla="*/ 2581220 h 2611386"/>
              <a:gd name="connsiteX1170" fmla="*/ 175779 w 4958557"/>
              <a:gd name="connsiteY1170" fmla="*/ 2577762 h 2611386"/>
              <a:gd name="connsiteX1171" fmla="*/ 172033 w 4958557"/>
              <a:gd name="connsiteY1171" fmla="*/ 2577474 h 2611386"/>
              <a:gd name="connsiteX1172" fmla="*/ 160508 w 4958557"/>
              <a:gd name="connsiteY1172" fmla="*/ 2581508 h 2611386"/>
              <a:gd name="connsiteX1173" fmla="*/ 151864 w 4958557"/>
              <a:gd name="connsiteY1173" fmla="*/ 2584101 h 2611386"/>
              <a:gd name="connsiteX1174" fmla="*/ 146677 w 4958557"/>
              <a:gd name="connsiteY1174" fmla="*/ 2585830 h 2611386"/>
              <a:gd name="connsiteX1175" fmla="*/ 138033 w 4958557"/>
              <a:gd name="connsiteY1175" fmla="*/ 2588712 h 2611386"/>
              <a:gd name="connsiteX1176" fmla="*/ 115558 w 4958557"/>
              <a:gd name="connsiteY1176" fmla="*/ 2585830 h 2611386"/>
              <a:gd name="connsiteX1177" fmla="*/ 110372 w 4958557"/>
              <a:gd name="connsiteY1177" fmla="*/ 2588712 h 2611386"/>
              <a:gd name="connsiteX1178" fmla="*/ 116999 w 4958557"/>
              <a:gd name="connsiteY1178" fmla="*/ 2587559 h 2611386"/>
              <a:gd name="connsiteX1179" fmla="*/ 126796 w 4958557"/>
              <a:gd name="connsiteY1179" fmla="*/ 2591017 h 2611386"/>
              <a:gd name="connsiteX1180" fmla="*/ 116135 w 4958557"/>
              <a:gd name="connsiteY1180" fmla="*/ 2593322 h 2611386"/>
              <a:gd name="connsiteX1181" fmla="*/ 114694 w 4958557"/>
              <a:gd name="connsiteY1181" fmla="*/ 2594763 h 2611386"/>
              <a:gd name="connsiteX1182" fmla="*/ 104033 w 4958557"/>
              <a:gd name="connsiteY1182" fmla="*/ 2594186 h 2611386"/>
              <a:gd name="connsiteX1183" fmla="*/ 91931 w 4958557"/>
              <a:gd name="connsiteY1183" fmla="*/ 2590729 h 2611386"/>
              <a:gd name="connsiteX1184" fmla="*/ 107202 w 4958557"/>
              <a:gd name="connsiteY1184" fmla="*/ 2581220 h 2611386"/>
              <a:gd name="connsiteX1185" fmla="*/ 124779 w 4958557"/>
              <a:gd name="connsiteY1185" fmla="*/ 2575457 h 2611386"/>
              <a:gd name="connsiteX1186" fmla="*/ 141203 w 4958557"/>
              <a:gd name="connsiteY1186" fmla="*/ 2569118 h 2611386"/>
              <a:gd name="connsiteX1187" fmla="*/ 97118 w 4958557"/>
              <a:gd name="connsiteY1187" fmla="*/ 2578051 h 2611386"/>
              <a:gd name="connsiteX1188" fmla="*/ 110660 w 4958557"/>
              <a:gd name="connsiteY1188" fmla="*/ 2565373 h 2611386"/>
              <a:gd name="connsiteX1189" fmla="*/ 82423 w 4958557"/>
              <a:gd name="connsiteY1189" fmla="*/ 2586695 h 2611386"/>
              <a:gd name="connsiteX1190" fmla="*/ 71185 w 4958557"/>
              <a:gd name="connsiteY1190" fmla="*/ 2595339 h 2611386"/>
              <a:gd name="connsiteX1191" fmla="*/ 63694 w 4958557"/>
              <a:gd name="connsiteY1191" fmla="*/ 2595627 h 2611386"/>
              <a:gd name="connsiteX1192" fmla="*/ 66575 w 4958557"/>
              <a:gd name="connsiteY1192" fmla="*/ 2589288 h 2611386"/>
              <a:gd name="connsiteX1193" fmla="*/ 67151 w 4958557"/>
              <a:gd name="connsiteY1193" fmla="*/ 2584966 h 2611386"/>
              <a:gd name="connsiteX1194" fmla="*/ 61965 w 4958557"/>
              <a:gd name="connsiteY1194" fmla="*/ 2586406 h 2611386"/>
              <a:gd name="connsiteX1195" fmla="*/ 58219 w 4958557"/>
              <a:gd name="connsiteY1195" fmla="*/ 2599661 h 2611386"/>
              <a:gd name="connsiteX1196" fmla="*/ 50727 w 4958557"/>
              <a:gd name="connsiteY1196" fmla="*/ 2609746 h 2611386"/>
              <a:gd name="connsiteX1197" fmla="*/ 43812 w 4958557"/>
              <a:gd name="connsiteY1197" fmla="*/ 2606000 h 2611386"/>
              <a:gd name="connsiteX1198" fmla="*/ 45541 w 4958557"/>
              <a:gd name="connsiteY1198" fmla="*/ 2597932 h 2611386"/>
              <a:gd name="connsiteX1199" fmla="*/ 40931 w 4958557"/>
              <a:gd name="connsiteY1199" fmla="*/ 2586406 h 2611386"/>
              <a:gd name="connsiteX1200" fmla="*/ 36321 w 4958557"/>
              <a:gd name="connsiteY1200" fmla="*/ 2577186 h 2611386"/>
              <a:gd name="connsiteX1201" fmla="*/ 42371 w 4958557"/>
              <a:gd name="connsiteY1201" fmla="*/ 2565949 h 2611386"/>
              <a:gd name="connsiteX1202" fmla="*/ 34015 w 4958557"/>
              <a:gd name="connsiteY1202" fmla="*/ 2550966 h 2611386"/>
              <a:gd name="connsiteX1203" fmla="*/ 27676 w 4958557"/>
              <a:gd name="connsiteY1203" fmla="*/ 2540593 h 2611386"/>
              <a:gd name="connsiteX1204" fmla="*/ 26236 w 4958557"/>
              <a:gd name="connsiteY1204" fmla="*/ 2524457 h 2611386"/>
              <a:gd name="connsiteX1205" fmla="*/ 26812 w 4958557"/>
              <a:gd name="connsiteY1205" fmla="*/ 2517254 h 2611386"/>
              <a:gd name="connsiteX1206" fmla="*/ 28253 w 4958557"/>
              <a:gd name="connsiteY1206" fmla="*/ 2510050 h 2611386"/>
              <a:gd name="connsiteX1207" fmla="*/ 21337 w 4958557"/>
              <a:gd name="connsiteY1207" fmla="*/ 2510626 h 2611386"/>
              <a:gd name="connsiteX1208" fmla="*/ 10964 w 4958557"/>
              <a:gd name="connsiteY1208" fmla="*/ 2512643 h 2611386"/>
              <a:gd name="connsiteX1209" fmla="*/ 8947 w 4958557"/>
              <a:gd name="connsiteY1209" fmla="*/ 2496220 h 2611386"/>
              <a:gd name="connsiteX1210" fmla="*/ 14710 w 4958557"/>
              <a:gd name="connsiteY1210" fmla="*/ 2484982 h 2611386"/>
              <a:gd name="connsiteX1211" fmla="*/ 8947 w 4958557"/>
              <a:gd name="connsiteY1211" fmla="*/ 2482389 h 2611386"/>
              <a:gd name="connsiteX1212" fmla="*/ 303 w 4958557"/>
              <a:gd name="connsiteY1212" fmla="*/ 2483253 h 2611386"/>
              <a:gd name="connsiteX1213" fmla="*/ 5202 w 4958557"/>
              <a:gd name="connsiteY1213" fmla="*/ 2479219 h 2611386"/>
              <a:gd name="connsiteX1214" fmla="*/ 3761 w 4958557"/>
              <a:gd name="connsiteY1214" fmla="*/ 2472592 h 2611386"/>
              <a:gd name="connsiteX1215" fmla="*/ 24795 w 4958557"/>
              <a:gd name="connsiteY1215" fmla="*/ 2446948 h 2611386"/>
              <a:gd name="connsiteX1216" fmla="*/ 25083 w 4958557"/>
              <a:gd name="connsiteY1216" fmla="*/ 2434558 h 2611386"/>
              <a:gd name="connsiteX1217" fmla="*/ 24507 w 4958557"/>
              <a:gd name="connsiteY1217" fmla="*/ 2426202 h 2611386"/>
              <a:gd name="connsiteX1218" fmla="*/ 42371 w 4958557"/>
              <a:gd name="connsiteY1218" fmla="*/ 2397965 h 2611386"/>
              <a:gd name="connsiteX1219" fmla="*/ 58219 w 4958557"/>
              <a:gd name="connsiteY1219" fmla="*/ 2384422 h 2611386"/>
              <a:gd name="connsiteX1220" fmla="*/ 57355 w 4958557"/>
              <a:gd name="connsiteY1220" fmla="*/ 2382405 h 2611386"/>
              <a:gd name="connsiteX1221" fmla="*/ 41795 w 4958557"/>
              <a:gd name="connsiteY1221" fmla="*/ 2381541 h 2611386"/>
              <a:gd name="connsiteX1222" fmla="*/ 51016 w 4958557"/>
              <a:gd name="connsiteY1222" fmla="*/ 2373473 h 2611386"/>
              <a:gd name="connsiteX1223" fmla="*/ 53032 w 4958557"/>
              <a:gd name="connsiteY1223" fmla="*/ 2366846 h 2611386"/>
              <a:gd name="connsiteX1224" fmla="*/ 50151 w 4958557"/>
              <a:gd name="connsiteY1224" fmla="*/ 2354744 h 2611386"/>
              <a:gd name="connsiteX1225" fmla="*/ 57931 w 4958557"/>
              <a:gd name="connsiteY1225" fmla="*/ 2348405 h 2611386"/>
              <a:gd name="connsiteX1226" fmla="*/ 61388 w 4958557"/>
              <a:gd name="connsiteY1226" fmla="*/ 2343219 h 2611386"/>
              <a:gd name="connsiteX1227" fmla="*/ 54473 w 4958557"/>
              <a:gd name="connsiteY1227" fmla="*/ 2342642 h 2611386"/>
              <a:gd name="connsiteX1228" fmla="*/ 51880 w 4958557"/>
              <a:gd name="connsiteY1228" fmla="*/ 2339185 h 2611386"/>
              <a:gd name="connsiteX1229" fmla="*/ 41795 w 4958557"/>
              <a:gd name="connsiteY1229" fmla="*/ 2338608 h 2611386"/>
              <a:gd name="connsiteX1230" fmla="*/ 38337 w 4958557"/>
              <a:gd name="connsiteY1230" fmla="*/ 2335727 h 2611386"/>
              <a:gd name="connsiteX1231" fmla="*/ 52168 w 4958557"/>
              <a:gd name="connsiteY1231" fmla="*/ 2321896 h 2611386"/>
              <a:gd name="connsiteX1232" fmla="*/ 53321 w 4958557"/>
              <a:gd name="connsiteY1232" fmla="*/ 2321608 h 2611386"/>
              <a:gd name="connsiteX1233" fmla="*/ 53321 w 4958557"/>
              <a:gd name="connsiteY1233" fmla="*/ 2310083 h 2611386"/>
              <a:gd name="connsiteX1234" fmla="*/ 50151 w 4958557"/>
              <a:gd name="connsiteY1234" fmla="*/ 2311524 h 2611386"/>
              <a:gd name="connsiteX1235" fmla="*/ 38337 w 4958557"/>
              <a:gd name="connsiteY1235" fmla="*/ 2310659 h 2611386"/>
              <a:gd name="connsiteX1236" fmla="*/ 48710 w 4958557"/>
              <a:gd name="connsiteY1236" fmla="*/ 2295100 h 2611386"/>
              <a:gd name="connsiteX1237" fmla="*/ 53321 w 4958557"/>
              <a:gd name="connsiteY1237" fmla="*/ 2288761 h 2611386"/>
              <a:gd name="connsiteX1238" fmla="*/ 53321 w 4958557"/>
              <a:gd name="connsiteY1238" fmla="*/ 2288473 h 2611386"/>
              <a:gd name="connsiteX1239" fmla="*/ 51592 w 4958557"/>
              <a:gd name="connsiteY1239" fmla="*/ 2286744 h 2611386"/>
              <a:gd name="connsiteX1240" fmla="*/ 45253 w 4958557"/>
              <a:gd name="connsiteY1240" fmla="*/ 2286744 h 2611386"/>
              <a:gd name="connsiteX1241" fmla="*/ 51016 w 4958557"/>
              <a:gd name="connsiteY1241" fmla="*/ 2285303 h 2611386"/>
              <a:gd name="connsiteX1242" fmla="*/ 53321 w 4958557"/>
              <a:gd name="connsiteY1242" fmla="*/ 2281269 h 2611386"/>
              <a:gd name="connsiteX1243" fmla="*/ 53321 w 4958557"/>
              <a:gd name="connsiteY1243" fmla="*/ 2269455 h 2611386"/>
              <a:gd name="connsiteX1244" fmla="*/ 49287 w 4958557"/>
              <a:gd name="connsiteY1244" fmla="*/ 2272337 h 2611386"/>
              <a:gd name="connsiteX1245" fmla="*/ 40354 w 4958557"/>
              <a:gd name="connsiteY1245" fmla="*/ 2271760 h 2611386"/>
              <a:gd name="connsiteX1246" fmla="*/ 40354 w 4958557"/>
              <a:gd name="connsiteY1246" fmla="*/ 2270896 h 2611386"/>
              <a:gd name="connsiteX1247" fmla="*/ 41219 w 4958557"/>
              <a:gd name="connsiteY1247" fmla="*/ 2270032 h 2611386"/>
              <a:gd name="connsiteX1248" fmla="*/ 39778 w 4958557"/>
              <a:gd name="connsiteY1248" fmla="*/ 2266862 h 2611386"/>
              <a:gd name="connsiteX1249" fmla="*/ 38914 w 4958557"/>
              <a:gd name="connsiteY1249" fmla="*/ 2266574 h 2611386"/>
              <a:gd name="connsiteX1250" fmla="*/ 34880 w 4958557"/>
              <a:gd name="connsiteY1250" fmla="*/ 2262252 h 2611386"/>
              <a:gd name="connsiteX1251" fmla="*/ 38049 w 4958557"/>
              <a:gd name="connsiteY1251" fmla="*/ 2257066 h 2611386"/>
              <a:gd name="connsiteX1252" fmla="*/ 38049 w 4958557"/>
              <a:gd name="connsiteY1252" fmla="*/ 2252455 h 2611386"/>
              <a:gd name="connsiteX1253" fmla="*/ 32575 w 4958557"/>
              <a:gd name="connsiteY1253" fmla="*/ 2256201 h 2611386"/>
              <a:gd name="connsiteX1254" fmla="*/ 27100 w 4958557"/>
              <a:gd name="connsiteY1254" fmla="*/ 2253896 h 2611386"/>
              <a:gd name="connsiteX1255" fmla="*/ 32287 w 4958557"/>
              <a:gd name="connsiteY1255" fmla="*/ 2242659 h 2611386"/>
              <a:gd name="connsiteX1256" fmla="*/ 43236 w 4958557"/>
              <a:gd name="connsiteY1256" fmla="*/ 2231133 h 2611386"/>
              <a:gd name="connsiteX1257" fmla="*/ 42371 w 4958557"/>
              <a:gd name="connsiteY1257" fmla="*/ 2221625 h 2611386"/>
              <a:gd name="connsiteX1258" fmla="*/ 40643 w 4958557"/>
              <a:gd name="connsiteY1258" fmla="*/ 2212692 h 2611386"/>
              <a:gd name="connsiteX1259" fmla="*/ 43812 w 4958557"/>
              <a:gd name="connsiteY1259" fmla="*/ 2200879 h 2611386"/>
              <a:gd name="connsiteX1260" fmla="*/ 46117 w 4958557"/>
              <a:gd name="connsiteY1260" fmla="*/ 2195980 h 2611386"/>
              <a:gd name="connsiteX1261" fmla="*/ 48999 w 4958557"/>
              <a:gd name="connsiteY1261" fmla="*/ 2191370 h 2611386"/>
              <a:gd name="connsiteX1262" fmla="*/ 43812 w 4958557"/>
              <a:gd name="connsiteY1262" fmla="*/ 2189930 h 2611386"/>
              <a:gd name="connsiteX1263" fmla="*/ 36032 w 4958557"/>
              <a:gd name="connsiteY1263" fmla="*/ 2188489 h 2611386"/>
              <a:gd name="connsiteX1264" fmla="*/ 38914 w 4958557"/>
              <a:gd name="connsiteY1264" fmla="*/ 2176387 h 2611386"/>
              <a:gd name="connsiteX1265" fmla="*/ 45829 w 4958557"/>
              <a:gd name="connsiteY1265" fmla="*/ 2170048 h 2611386"/>
              <a:gd name="connsiteX1266" fmla="*/ 42371 w 4958557"/>
              <a:gd name="connsiteY1266" fmla="*/ 2166879 h 2611386"/>
              <a:gd name="connsiteX1267" fmla="*/ 36032 w 4958557"/>
              <a:gd name="connsiteY1267" fmla="*/ 2165150 h 2611386"/>
              <a:gd name="connsiteX1268" fmla="*/ 40643 w 4958557"/>
              <a:gd name="connsiteY1268" fmla="*/ 2163709 h 2611386"/>
              <a:gd name="connsiteX1269" fmla="*/ 41507 w 4958557"/>
              <a:gd name="connsiteY1269" fmla="*/ 2158811 h 2611386"/>
              <a:gd name="connsiteX1270" fmla="*/ 52744 w 4958557"/>
              <a:gd name="connsiteY1270" fmla="*/ 2152472 h 2611386"/>
              <a:gd name="connsiteX1271" fmla="*/ 53032 w 4958557"/>
              <a:gd name="connsiteY1271" fmla="*/ 2146997 h 2611386"/>
              <a:gd name="connsiteX1272" fmla="*/ 60236 w 4958557"/>
              <a:gd name="connsiteY1272" fmla="*/ 2138065 h 2611386"/>
              <a:gd name="connsiteX1273" fmla="*/ 66575 w 4958557"/>
              <a:gd name="connsiteY1273" fmla="*/ 2125675 h 2611386"/>
              <a:gd name="connsiteX1274" fmla="*/ 78965 w 4958557"/>
              <a:gd name="connsiteY1274" fmla="*/ 2112421 h 2611386"/>
              <a:gd name="connsiteX1275" fmla="*/ 78965 w 4958557"/>
              <a:gd name="connsiteY1275" fmla="*/ 2102624 h 2611386"/>
              <a:gd name="connsiteX1276" fmla="*/ 74931 w 4958557"/>
              <a:gd name="connsiteY1276" fmla="*/ 2074386 h 2611386"/>
              <a:gd name="connsiteX1277" fmla="*/ 80982 w 4958557"/>
              <a:gd name="connsiteY1277" fmla="*/ 2071505 h 2611386"/>
              <a:gd name="connsiteX1278" fmla="*/ 95389 w 4958557"/>
              <a:gd name="connsiteY1278" fmla="*/ 2069488 h 2611386"/>
              <a:gd name="connsiteX1279" fmla="*/ 102304 w 4958557"/>
              <a:gd name="connsiteY1279" fmla="*/ 2063437 h 2611386"/>
              <a:gd name="connsiteX1280" fmla="*/ 100287 w 4958557"/>
              <a:gd name="connsiteY1280" fmla="*/ 2048454 h 2611386"/>
              <a:gd name="connsiteX1281" fmla="*/ 105473 w 4958557"/>
              <a:gd name="connsiteY1281" fmla="*/ 2051047 h 2611386"/>
              <a:gd name="connsiteX1282" fmla="*/ 116999 w 4958557"/>
              <a:gd name="connsiteY1282" fmla="*/ 2045284 h 2611386"/>
              <a:gd name="connsiteX1283" fmla="*/ 116999 w 4958557"/>
              <a:gd name="connsiteY1283" fmla="*/ 2044708 h 2611386"/>
              <a:gd name="connsiteX1284" fmla="*/ 116135 w 4958557"/>
              <a:gd name="connsiteY1284" fmla="*/ 2043844 h 2611386"/>
              <a:gd name="connsiteX1285" fmla="*/ 119304 w 4958557"/>
              <a:gd name="connsiteY1285" fmla="*/ 2028861 h 2611386"/>
              <a:gd name="connsiteX1286" fmla="*/ 119592 w 4958557"/>
              <a:gd name="connsiteY1286" fmla="*/ 2028573 h 2611386"/>
              <a:gd name="connsiteX1287" fmla="*/ 119592 w 4958557"/>
              <a:gd name="connsiteY1287" fmla="*/ 2028284 h 2611386"/>
              <a:gd name="connsiteX1288" fmla="*/ 119880 w 4958557"/>
              <a:gd name="connsiteY1288" fmla="*/ 2027708 h 2611386"/>
              <a:gd name="connsiteX1289" fmla="*/ 120745 w 4958557"/>
              <a:gd name="connsiteY1289" fmla="*/ 2027420 h 2611386"/>
              <a:gd name="connsiteX1290" fmla="*/ 127084 w 4958557"/>
              <a:gd name="connsiteY1290" fmla="*/ 2017335 h 2611386"/>
              <a:gd name="connsiteX1291" fmla="*/ 135440 w 4958557"/>
              <a:gd name="connsiteY1291" fmla="*/ 2017623 h 2611386"/>
              <a:gd name="connsiteX1292" fmla="*/ 146101 w 4958557"/>
              <a:gd name="connsiteY1292" fmla="*/ 2010132 h 2611386"/>
              <a:gd name="connsiteX1293" fmla="*/ 143796 w 4958557"/>
              <a:gd name="connsiteY1293" fmla="*/ 2008115 h 2611386"/>
              <a:gd name="connsiteX1294" fmla="*/ 130253 w 4958557"/>
              <a:gd name="connsiteY1294" fmla="*/ 2012149 h 2611386"/>
              <a:gd name="connsiteX1295" fmla="*/ 118440 w 4958557"/>
              <a:gd name="connsiteY1295" fmla="*/ 2015318 h 2611386"/>
              <a:gd name="connsiteX1296" fmla="*/ 115270 w 4958557"/>
              <a:gd name="connsiteY1296" fmla="*/ 2012149 h 2611386"/>
              <a:gd name="connsiteX1297" fmla="*/ 121609 w 4958557"/>
              <a:gd name="connsiteY1297" fmla="*/ 2005810 h 2611386"/>
              <a:gd name="connsiteX1298" fmla="*/ 145525 w 4958557"/>
              <a:gd name="connsiteY1298" fmla="*/ 1997166 h 2611386"/>
              <a:gd name="connsiteX1299" fmla="*/ 145236 w 4958557"/>
              <a:gd name="connsiteY1299" fmla="*/ 1993708 h 2611386"/>
              <a:gd name="connsiteX1300" fmla="*/ 142931 w 4958557"/>
              <a:gd name="connsiteY1300" fmla="*/ 1989386 h 2611386"/>
              <a:gd name="connsiteX1301" fmla="*/ 147830 w 4958557"/>
              <a:gd name="connsiteY1301" fmla="*/ 1988233 h 2611386"/>
              <a:gd name="connsiteX1302" fmla="*/ 169440 w 4958557"/>
              <a:gd name="connsiteY1302" fmla="*/ 1966911 h 2611386"/>
              <a:gd name="connsiteX1303" fmla="*/ 181254 w 4958557"/>
              <a:gd name="connsiteY1303" fmla="*/ 1959708 h 2611386"/>
              <a:gd name="connsiteX1304" fmla="*/ 171745 w 4958557"/>
              <a:gd name="connsiteY1304" fmla="*/ 1954809 h 2611386"/>
              <a:gd name="connsiteX1305" fmla="*/ 154457 w 4958557"/>
              <a:gd name="connsiteY1305" fmla="*/ 1959708 h 2611386"/>
              <a:gd name="connsiteX1306" fmla="*/ 161084 w 4958557"/>
              <a:gd name="connsiteY1306" fmla="*/ 1948758 h 2611386"/>
              <a:gd name="connsiteX1307" fmla="*/ 187593 w 4958557"/>
              <a:gd name="connsiteY1307" fmla="*/ 1927148 h 2611386"/>
              <a:gd name="connsiteX1308" fmla="*/ 186152 w 4958557"/>
              <a:gd name="connsiteY1308" fmla="*/ 1919080 h 2611386"/>
              <a:gd name="connsiteX1309" fmla="*/ 179813 w 4958557"/>
              <a:gd name="connsiteY1309" fmla="*/ 1911301 h 2611386"/>
              <a:gd name="connsiteX1310" fmla="*/ 185864 w 4958557"/>
              <a:gd name="connsiteY1310" fmla="*/ 1907555 h 2611386"/>
              <a:gd name="connsiteX1311" fmla="*/ 189033 w 4958557"/>
              <a:gd name="connsiteY1311" fmla="*/ 1902945 h 2611386"/>
              <a:gd name="connsiteX1312" fmla="*/ 190762 w 4958557"/>
              <a:gd name="connsiteY1312" fmla="*/ 1907843 h 2611386"/>
              <a:gd name="connsiteX1313" fmla="*/ 193355 w 4958557"/>
              <a:gd name="connsiteY1313" fmla="*/ 1909572 h 2611386"/>
              <a:gd name="connsiteX1314" fmla="*/ 214966 w 4958557"/>
              <a:gd name="connsiteY1314" fmla="*/ 1901504 h 2611386"/>
              <a:gd name="connsiteX1315" fmla="*/ 228796 w 4958557"/>
              <a:gd name="connsiteY1315" fmla="*/ 1888538 h 2611386"/>
              <a:gd name="connsiteX1316" fmla="*/ 236000 w 4958557"/>
              <a:gd name="connsiteY1316" fmla="*/ 1883928 h 2611386"/>
              <a:gd name="connsiteX1317" fmla="*/ 239457 w 4958557"/>
              <a:gd name="connsiteY1317" fmla="*/ 1881334 h 2611386"/>
              <a:gd name="connsiteX1318" fmla="*/ 240898 w 4958557"/>
              <a:gd name="connsiteY1318" fmla="*/ 1881334 h 2611386"/>
              <a:gd name="connsiteX1319" fmla="*/ 257610 w 4958557"/>
              <a:gd name="connsiteY1319" fmla="*/ 1880470 h 2611386"/>
              <a:gd name="connsiteX1320" fmla="*/ 281237 w 4958557"/>
              <a:gd name="connsiteY1320" fmla="*/ 1871249 h 2611386"/>
              <a:gd name="connsiteX1321" fmla="*/ 281237 w 4958557"/>
              <a:gd name="connsiteY1321" fmla="*/ 1869233 h 2611386"/>
              <a:gd name="connsiteX1322" fmla="*/ 262797 w 4958557"/>
              <a:gd name="connsiteY1322" fmla="*/ 1862605 h 2611386"/>
              <a:gd name="connsiteX1323" fmla="*/ 250407 w 4958557"/>
              <a:gd name="connsiteY1323" fmla="*/ 1866351 h 2611386"/>
              <a:gd name="connsiteX1324" fmla="*/ 248390 w 4958557"/>
              <a:gd name="connsiteY1324" fmla="*/ 1867504 h 2611386"/>
              <a:gd name="connsiteX1325" fmla="*/ 240610 w 4958557"/>
              <a:gd name="connsiteY1325" fmla="*/ 1870385 h 2611386"/>
              <a:gd name="connsiteX1326" fmla="*/ 243779 w 4958557"/>
              <a:gd name="connsiteY1326" fmla="*/ 1862029 h 2611386"/>
              <a:gd name="connsiteX1327" fmla="*/ 268271 w 4958557"/>
              <a:gd name="connsiteY1327" fmla="*/ 1842148 h 2611386"/>
              <a:gd name="connsiteX1328" fmla="*/ 294780 w 4958557"/>
              <a:gd name="connsiteY1328" fmla="*/ 1835809 h 2611386"/>
              <a:gd name="connsiteX1329" fmla="*/ 343763 w 4958557"/>
              <a:gd name="connsiteY1329" fmla="*/ 1822554 h 2611386"/>
              <a:gd name="connsiteX1330" fmla="*/ 363068 w 4958557"/>
              <a:gd name="connsiteY1330" fmla="*/ 1811605 h 2611386"/>
              <a:gd name="connsiteX1331" fmla="*/ 376034 w 4958557"/>
              <a:gd name="connsiteY1331" fmla="*/ 1807283 h 2611386"/>
              <a:gd name="connsiteX1332" fmla="*/ 378628 w 4958557"/>
              <a:gd name="connsiteY1332" fmla="*/ 1804978 h 2611386"/>
              <a:gd name="connsiteX1333" fmla="*/ 414645 w 4958557"/>
              <a:gd name="connsiteY1333" fmla="*/ 1796046 h 2611386"/>
              <a:gd name="connsiteX1334" fmla="*/ 425594 w 4958557"/>
              <a:gd name="connsiteY1334" fmla="*/ 1793452 h 2611386"/>
              <a:gd name="connsiteX1335" fmla="*/ 430492 w 4958557"/>
              <a:gd name="connsiteY1335" fmla="*/ 1793164 h 2611386"/>
              <a:gd name="connsiteX1336" fmla="*/ 435391 w 4958557"/>
              <a:gd name="connsiteY1336" fmla="*/ 1785385 h 2611386"/>
              <a:gd name="connsiteX1337" fmla="*/ 452391 w 4958557"/>
              <a:gd name="connsiteY1337" fmla="*/ 1783944 h 2611386"/>
              <a:gd name="connsiteX1338" fmla="*/ 469967 w 4958557"/>
              <a:gd name="connsiteY1338" fmla="*/ 1772418 h 2611386"/>
              <a:gd name="connsiteX1339" fmla="*/ 512612 w 4958557"/>
              <a:gd name="connsiteY1339" fmla="*/ 1758011 h 2611386"/>
              <a:gd name="connsiteX1340" fmla="*/ 534510 w 4958557"/>
              <a:gd name="connsiteY1340" fmla="*/ 1751384 h 2611386"/>
              <a:gd name="connsiteX1341" fmla="*/ 542002 w 4958557"/>
              <a:gd name="connsiteY1341" fmla="*/ 1741011 h 2611386"/>
              <a:gd name="connsiteX1342" fmla="*/ 529324 w 4958557"/>
              <a:gd name="connsiteY1342" fmla="*/ 1739859 h 2611386"/>
              <a:gd name="connsiteX1343" fmla="*/ 501086 w 4958557"/>
              <a:gd name="connsiteY1343" fmla="*/ 1751096 h 2611386"/>
              <a:gd name="connsiteX1344" fmla="*/ 476306 w 4958557"/>
              <a:gd name="connsiteY1344" fmla="*/ 1756571 h 2611386"/>
              <a:gd name="connsiteX1345" fmla="*/ 423865 w 4958557"/>
              <a:gd name="connsiteY1345" fmla="*/ 1772130 h 2611386"/>
              <a:gd name="connsiteX1346" fmla="*/ 350102 w 4958557"/>
              <a:gd name="connsiteY1346" fmla="*/ 1791147 h 2611386"/>
              <a:gd name="connsiteX1347" fmla="*/ 339441 w 4958557"/>
              <a:gd name="connsiteY1347" fmla="*/ 1800944 h 2611386"/>
              <a:gd name="connsiteX1348" fmla="*/ 347509 w 4958557"/>
              <a:gd name="connsiteY1348" fmla="*/ 1791436 h 2611386"/>
              <a:gd name="connsiteX1349" fmla="*/ 310627 w 4958557"/>
              <a:gd name="connsiteY1349" fmla="*/ 1801520 h 2611386"/>
              <a:gd name="connsiteX1350" fmla="*/ 296220 w 4958557"/>
              <a:gd name="connsiteY1350" fmla="*/ 1805554 h 2611386"/>
              <a:gd name="connsiteX1351" fmla="*/ 288441 w 4958557"/>
              <a:gd name="connsiteY1351" fmla="*/ 1802673 h 2611386"/>
              <a:gd name="connsiteX1352" fmla="*/ 293915 w 4958557"/>
              <a:gd name="connsiteY1352" fmla="*/ 1797486 h 2611386"/>
              <a:gd name="connsiteX1353" fmla="*/ 296220 w 4958557"/>
              <a:gd name="connsiteY1353" fmla="*/ 1793164 h 2611386"/>
              <a:gd name="connsiteX1354" fmla="*/ 290170 w 4958557"/>
              <a:gd name="connsiteY1354" fmla="*/ 1792588 h 2611386"/>
              <a:gd name="connsiteX1355" fmla="*/ 280949 w 4958557"/>
              <a:gd name="connsiteY1355" fmla="*/ 1804402 h 2611386"/>
              <a:gd name="connsiteX1356" fmla="*/ 269424 w 4958557"/>
              <a:gd name="connsiteY1356" fmla="*/ 1811317 h 2611386"/>
              <a:gd name="connsiteX1357" fmla="*/ 263949 w 4958557"/>
              <a:gd name="connsiteY1357" fmla="*/ 1804978 h 2611386"/>
              <a:gd name="connsiteX1358" fmla="*/ 268847 w 4958557"/>
              <a:gd name="connsiteY1358" fmla="*/ 1797486 h 2611386"/>
              <a:gd name="connsiteX1359" fmla="*/ 268847 w 4958557"/>
              <a:gd name="connsiteY1359" fmla="*/ 1784232 h 2611386"/>
              <a:gd name="connsiteX1360" fmla="*/ 267983 w 4958557"/>
              <a:gd name="connsiteY1360" fmla="*/ 1773283 h 2611386"/>
              <a:gd name="connsiteX1361" fmla="*/ 278644 w 4958557"/>
              <a:gd name="connsiteY1361" fmla="*/ 1764351 h 2611386"/>
              <a:gd name="connsiteX1362" fmla="*/ 276339 w 4958557"/>
              <a:gd name="connsiteY1362" fmla="*/ 1745910 h 2611386"/>
              <a:gd name="connsiteX1363" fmla="*/ 274034 w 4958557"/>
              <a:gd name="connsiteY1363" fmla="*/ 1732943 h 2611386"/>
              <a:gd name="connsiteX1364" fmla="*/ 278932 w 4958557"/>
              <a:gd name="connsiteY1364" fmla="*/ 1715943 h 2611386"/>
              <a:gd name="connsiteX1365" fmla="*/ 282390 w 4958557"/>
              <a:gd name="connsiteY1365" fmla="*/ 1709028 h 2611386"/>
              <a:gd name="connsiteX1366" fmla="*/ 286712 w 4958557"/>
              <a:gd name="connsiteY1366" fmla="*/ 1702401 h 2611386"/>
              <a:gd name="connsiteX1367" fmla="*/ 279508 w 4958557"/>
              <a:gd name="connsiteY1367" fmla="*/ 1700096 h 2611386"/>
              <a:gd name="connsiteX1368" fmla="*/ 268271 w 4958557"/>
              <a:gd name="connsiteY1368" fmla="*/ 1698079 h 2611386"/>
              <a:gd name="connsiteX1369" fmla="*/ 272881 w 4958557"/>
              <a:gd name="connsiteY1369" fmla="*/ 1680791 h 2611386"/>
              <a:gd name="connsiteX1370" fmla="*/ 283254 w 4958557"/>
              <a:gd name="connsiteY1370" fmla="*/ 1671859 h 2611386"/>
              <a:gd name="connsiteX1371" fmla="*/ 278356 w 4958557"/>
              <a:gd name="connsiteY1371" fmla="*/ 1666960 h 2611386"/>
              <a:gd name="connsiteX1372" fmla="*/ 269136 w 4958557"/>
              <a:gd name="connsiteY1372" fmla="*/ 1664367 h 2611386"/>
              <a:gd name="connsiteX1373" fmla="*/ 275763 w 4958557"/>
              <a:gd name="connsiteY1373" fmla="*/ 1662350 h 2611386"/>
              <a:gd name="connsiteX1374" fmla="*/ 277203 w 4958557"/>
              <a:gd name="connsiteY1374" fmla="*/ 1655146 h 2611386"/>
              <a:gd name="connsiteX1375" fmla="*/ 308610 w 4958557"/>
              <a:gd name="connsiteY1375" fmla="*/ 1637858 h 2611386"/>
              <a:gd name="connsiteX1376" fmla="*/ 314085 w 4958557"/>
              <a:gd name="connsiteY1376" fmla="*/ 1625757 h 2611386"/>
              <a:gd name="connsiteX1377" fmla="*/ 316678 w 4958557"/>
              <a:gd name="connsiteY1377" fmla="*/ 1617112 h 2611386"/>
              <a:gd name="connsiteX1378" fmla="*/ 345780 w 4958557"/>
              <a:gd name="connsiteY1378" fmla="*/ 1596078 h 2611386"/>
              <a:gd name="connsiteX1379" fmla="*/ 366814 w 4958557"/>
              <a:gd name="connsiteY1379" fmla="*/ 1588875 h 2611386"/>
              <a:gd name="connsiteX1380" fmla="*/ 366814 w 4958557"/>
              <a:gd name="connsiteY1380" fmla="*/ 1586570 h 2611386"/>
              <a:gd name="connsiteX1381" fmla="*/ 351543 w 4958557"/>
              <a:gd name="connsiteY1381" fmla="*/ 1579655 h 2611386"/>
              <a:gd name="connsiteX1382" fmla="*/ 363933 w 4958557"/>
              <a:gd name="connsiteY1382" fmla="*/ 1575332 h 2611386"/>
              <a:gd name="connsiteX1383" fmla="*/ 368543 w 4958557"/>
              <a:gd name="connsiteY1383" fmla="*/ 1569570 h 2611386"/>
              <a:gd name="connsiteX1384" fmla="*/ 370560 w 4958557"/>
              <a:gd name="connsiteY1384" fmla="*/ 1556315 h 2611386"/>
              <a:gd name="connsiteX1385" fmla="*/ 380933 w 4958557"/>
              <a:gd name="connsiteY1385" fmla="*/ 1552858 h 2611386"/>
              <a:gd name="connsiteX1386" fmla="*/ 386407 w 4958557"/>
              <a:gd name="connsiteY1386" fmla="*/ 1549112 h 2611386"/>
              <a:gd name="connsiteX1387" fmla="*/ 379780 w 4958557"/>
              <a:gd name="connsiteY1387" fmla="*/ 1545654 h 2611386"/>
              <a:gd name="connsiteX1388" fmla="*/ 378340 w 4958557"/>
              <a:gd name="connsiteY1388" fmla="*/ 1541332 h 2611386"/>
              <a:gd name="connsiteX1389" fmla="*/ 368543 w 4958557"/>
              <a:gd name="connsiteY1389" fmla="*/ 1536722 h 2611386"/>
              <a:gd name="connsiteX1390" fmla="*/ 366238 w 4958557"/>
              <a:gd name="connsiteY1390" fmla="*/ 1532400 h 2611386"/>
              <a:gd name="connsiteX1391" fmla="*/ 385543 w 4958557"/>
              <a:gd name="connsiteY1391" fmla="*/ 1524332 h 2611386"/>
              <a:gd name="connsiteX1392" fmla="*/ 395340 w 4958557"/>
              <a:gd name="connsiteY1392" fmla="*/ 1517129 h 2611386"/>
              <a:gd name="connsiteX1393" fmla="*/ 387848 w 4958557"/>
              <a:gd name="connsiteY1393" fmla="*/ 1513095 h 2611386"/>
              <a:gd name="connsiteX1394" fmla="*/ 376323 w 4958557"/>
              <a:gd name="connsiteY1394" fmla="*/ 1507620 h 2611386"/>
              <a:gd name="connsiteX1395" fmla="*/ 392746 w 4958557"/>
              <a:gd name="connsiteY1395" fmla="*/ 1496095 h 2611386"/>
              <a:gd name="connsiteX1396" fmla="*/ 399950 w 4958557"/>
              <a:gd name="connsiteY1396" fmla="*/ 1491196 h 2611386"/>
              <a:gd name="connsiteX1397" fmla="*/ 404560 w 4958557"/>
              <a:gd name="connsiteY1397" fmla="*/ 1482840 h 2611386"/>
              <a:gd name="connsiteX1398" fmla="*/ 411187 w 4958557"/>
              <a:gd name="connsiteY1398" fmla="*/ 1473908 h 2611386"/>
              <a:gd name="connsiteX1399" fmla="*/ 402543 w 4958557"/>
              <a:gd name="connsiteY1399" fmla="*/ 1473044 h 2611386"/>
              <a:gd name="connsiteX1400" fmla="*/ 393899 w 4958557"/>
              <a:gd name="connsiteY1400" fmla="*/ 1469010 h 2611386"/>
              <a:gd name="connsiteX1401" fmla="*/ 394187 w 4958557"/>
              <a:gd name="connsiteY1401" fmla="*/ 1468145 h 2611386"/>
              <a:gd name="connsiteX1402" fmla="*/ 395340 w 4958557"/>
              <a:gd name="connsiteY1402" fmla="*/ 1467569 h 2611386"/>
              <a:gd name="connsiteX1403" fmla="*/ 404560 w 4958557"/>
              <a:gd name="connsiteY1403" fmla="*/ 1453162 h 2611386"/>
              <a:gd name="connsiteX1404" fmla="*/ 422713 w 4958557"/>
              <a:gd name="connsiteY1404" fmla="*/ 1452874 h 2611386"/>
              <a:gd name="connsiteX1405" fmla="*/ 432221 w 4958557"/>
              <a:gd name="connsiteY1405" fmla="*/ 1444518 h 2611386"/>
              <a:gd name="connsiteX1406" fmla="*/ 429340 w 4958557"/>
              <a:gd name="connsiteY1406" fmla="*/ 1440484 h 2611386"/>
              <a:gd name="connsiteX1407" fmla="*/ 409458 w 4958557"/>
              <a:gd name="connsiteY1407" fmla="*/ 1445959 h 2611386"/>
              <a:gd name="connsiteX1408" fmla="*/ 392170 w 4958557"/>
              <a:gd name="connsiteY1408" fmla="*/ 1450281 h 2611386"/>
              <a:gd name="connsiteX1409" fmla="*/ 387848 w 4958557"/>
              <a:gd name="connsiteY1409" fmla="*/ 1445671 h 2611386"/>
              <a:gd name="connsiteX1410" fmla="*/ 397357 w 4958557"/>
              <a:gd name="connsiteY1410" fmla="*/ 1436450 h 2611386"/>
              <a:gd name="connsiteX1411" fmla="*/ 440865 w 4958557"/>
              <a:gd name="connsiteY1411" fmla="*/ 1422620 h 2611386"/>
              <a:gd name="connsiteX1412" fmla="*/ 453543 w 4958557"/>
              <a:gd name="connsiteY1412" fmla="*/ 1418874 h 2611386"/>
              <a:gd name="connsiteX1413" fmla="*/ 455560 w 4958557"/>
              <a:gd name="connsiteY1413" fmla="*/ 1416569 h 2611386"/>
              <a:gd name="connsiteX1414" fmla="*/ 461035 w 4958557"/>
              <a:gd name="connsiteY1414" fmla="*/ 1407060 h 2611386"/>
              <a:gd name="connsiteX1415" fmla="*/ 457001 w 4958557"/>
              <a:gd name="connsiteY1415" fmla="*/ 1408213 h 2611386"/>
              <a:gd name="connsiteX1416" fmla="*/ 446916 w 4958557"/>
              <a:gd name="connsiteY1416" fmla="*/ 1409653 h 2611386"/>
              <a:gd name="connsiteX1417" fmla="*/ 454696 w 4958557"/>
              <a:gd name="connsiteY1417" fmla="*/ 1405620 h 2611386"/>
              <a:gd name="connsiteX1418" fmla="*/ 473425 w 4958557"/>
              <a:gd name="connsiteY1418" fmla="*/ 1400145 h 2611386"/>
              <a:gd name="connsiteX1419" fmla="*/ 471408 w 4958557"/>
              <a:gd name="connsiteY1419" fmla="*/ 1402162 h 2611386"/>
              <a:gd name="connsiteX1420" fmla="*/ 471696 w 4958557"/>
              <a:gd name="connsiteY1420" fmla="*/ 1402162 h 2611386"/>
              <a:gd name="connsiteX1421" fmla="*/ 509154 w 4958557"/>
              <a:gd name="connsiteY1421" fmla="*/ 1387755 h 2611386"/>
              <a:gd name="connsiteX1422" fmla="*/ 526442 w 4958557"/>
              <a:gd name="connsiteY1422" fmla="*/ 1382280 h 2611386"/>
              <a:gd name="connsiteX1423" fmla="*/ 532205 w 4958557"/>
              <a:gd name="connsiteY1423" fmla="*/ 1382857 h 2611386"/>
              <a:gd name="connsiteX1424" fmla="*/ 527883 w 4958557"/>
              <a:gd name="connsiteY1424" fmla="*/ 1388043 h 2611386"/>
              <a:gd name="connsiteX1425" fmla="*/ 519239 w 4958557"/>
              <a:gd name="connsiteY1425" fmla="*/ 1390636 h 2611386"/>
              <a:gd name="connsiteX1426" fmla="*/ 519239 w 4958557"/>
              <a:gd name="connsiteY1426" fmla="*/ 1396399 h 2611386"/>
              <a:gd name="connsiteX1427" fmla="*/ 527883 w 4958557"/>
              <a:gd name="connsiteY1427" fmla="*/ 1393806 h 2611386"/>
              <a:gd name="connsiteX1428" fmla="*/ 537103 w 4958557"/>
              <a:gd name="connsiteY1428" fmla="*/ 1391501 h 2611386"/>
              <a:gd name="connsiteX1429" fmla="*/ 535663 w 4958557"/>
              <a:gd name="connsiteY1429" fmla="*/ 1390348 h 2611386"/>
              <a:gd name="connsiteX1430" fmla="*/ 584070 w 4958557"/>
              <a:gd name="connsiteY1430" fmla="*/ 1366721 h 2611386"/>
              <a:gd name="connsiteX1431" fmla="*/ 617494 w 4958557"/>
              <a:gd name="connsiteY1431" fmla="*/ 1353178 h 2611386"/>
              <a:gd name="connsiteX1432" fmla="*/ 621816 w 4958557"/>
              <a:gd name="connsiteY1432" fmla="*/ 1347704 h 2611386"/>
              <a:gd name="connsiteX1433" fmla="*/ 625850 w 4958557"/>
              <a:gd name="connsiteY1433" fmla="*/ 1350009 h 2611386"/>
              <a:gd name="connsiteX1434" fmla="*/ 627290 w 4958557"/>
              <a:gd name="connsiteY1434" fmla="*/ 1352314 h 2611386"/>
              <a:gd name="connsiteX1435" fmla="*/ 635070 w 4958557"/>
              <a:gd name="connsiteY1435" fmla="*/ 1348568 h 2611386"/>
              <a:gd name="connsiteX1436" fmla="*/ 640256 w 4958557"/>
              <a:gd name="connsiteY1436" fmla="*/ 1347992 h 2611386"/>
              <a:gd name="connsiteX1437" fmla="*/ 635358 w 4958557"/>
              <a:gd name="connsiteY1437" fmla="*/ 1352026 h 2611386"/>
              <a:gd name="connsiteX1438" fmla="*/ 628155 w 4958557"/>
              <a:gd name="connsiteY1438" fmla="*/ 1354619 h 2611386"/>
              <a:gd name="connsiteX1439" fmla="*/ 619222 w 4958557"/>
              <a:gd name="connsiteY1439" fmla="*/ 1367009 h 2611386"/>
              <a:gd name="connsiteX1440" fmla="*/ 671952 w 4958557"/>
              <a:gd name="connsiteY1440" fmla="*/ 1351450 h 2611386"/>
              <a:gd name="connsiteX1441" fmla="*/ 673104 w 4958557"/>
              <a:gd name="connsiteY1441" fmla="*/ 1351162 h 2611386"/>
              <a:gd name="connsiteX1442" fmla="*/ 670223 w 4958557"/>
              <a:gd name="connsiteY1442" fmla="*/ 1343094 h 2611386"/>
              <a:gd name="connsiteX1443" fmla="*/ 685782 w 4958557"/>
              <a:gd name="connsiteY1443" fmla="*/ 1341077 h 2611386"/>
              <a:gd name="connsiteX1444" fmla="*/ 688087 w 4958557"/>
              <a:gd name="connsiteY1444" fmla="*/ 1341653 h 2611386"/>
              <a:gd name="connsiteX1445" fmla="*/ 693562 w 4958557"/>
              <a:gd name="connsiteY1445" fmla="*/ 1339348 h 2611386"/>
              <a:gd name="connsiteX1446" fmla="*/ 698748 w 4958557"/>
              <a:gd name="connsiteY1446" fmla="*/ 1337331 h 2611386"/>
              <a:gd name="connsiteX1447" fmla="*/ 702494 w 4958557"/>
              <a:gd name="connsiteY1447" fmla="*/ 1339348 h 2611386"/>
              <a:gd name="connsiteX1448" fmla="*/ 703359 w 4958557"/>
              <a:gd name="connsiteY1448" fmla="*/ 1341365 h 2611386"/>
              <a:gd name="connsiteX1449" fmla="*/ 710562 w 4958557"/>
              <a:gd name="connsiteY1449" fmla="*/ 1339060 h 2611386"/>
              <a:gd name="connsiteX1450" fmla="*/ 748020 w 4958557"/>
              <a:gd name="connsiteY1450" fmla="*/ 1324941 h 2611386"/>
              <a:gd name="connsiteX1451" fmla="*/ 782020 w 4958557"/>
              <a:gd name="connsiteY1451" fmla="*/ 1303043 h 2611386"/>
              <a:gd name="connsiteX1452" fmla="*/ 797868 w 4958557"/>
              <a:gd name="connsiteY1452" fmla="*/ 1297856 h 2611386"/>
              <a:gd name="connsiteX1453" fmla="*/ 797868 w 4958557"/>
              <a:gd name="connsiteY1453" fmla="*/ 1295839 h 2611386"/>
              <a:gd name="connsiteX1454" fmla="*/ 804495 w 4958557"/>
              <a:gd name="connsiteY1454" fmla="*/ 1294687 h 2611386"/>
              <a:gd name="connsiteX1455" fmla="*/ 807376 w 4958557"/>
              <a:gd name="connsiteY1455" fmla="*/ 1294975 h 2611386"/>
              <a:gd name="connsiteX1456" fmla="*/ 817749 w 4958557"/>
              <a:gd name="connsiteY1456" fmla="*/ 1291517 h 2611386"/>
              <a:gd name="connsiteX1457" fmla="*/ 817461 w 4958557"/>
              <a:gd name="connsiteY1457" fmla="*/ 1290941 h 2611386"/>
              <a:gd name="connsiteX1458" fmla="*/ 821495 w 4958557"/>
              <a:gd name="connsiteY1458" fmla="*/ 1283161 h 2611386"/>
              <a:gd name="connsiteX1459" fmla="*/ 840512 w 4958557"/>
              <a:gd name="connsiteY1459" fmla="*/ 1274805 h 2611386"/>
              <a:gd name="connsiteX1460" fmla="*/ 850309 w 4958557"/>
              <a:gd name="connsiteY1460" fmla="*/ 1280568 h 2611386"/>
              <a:gd name="connsiteX1461" fmla="*/ 850020 w 4958557"/>
              <a:gd name="connsiteY1461" fmla="*/ 1283161 h 2611386"/>
              <a:gd name="connsiteX1462" fmla="*/ 856071 w 4958557"/>
              <a:gd name="connsiteY1462" fmla="*/ 1292093 h 2611386"/>
              <a:gd name="connsiteX1463" fmla="*/ 932716 w 4958557"/>
              <a:gd name="connsiteY1463" fmla="*/ 1269042 h 2611386"/>
              <a:gd name="connsiteX1464" fmla="*/ 996971 w 4958557"/>
              <a:gd name="connsiteY1464" fmla="*/ 1250313 h 2611386"/>
              <a:gd name="connsiteX1465" fmla="*/ 1033852 w 4958557"/>
              <a:gd name="connsiteY1465" fmla="*/ 1238500 h 2611386"/>
              <a:gd name="connsiteX1466" fmla="*/ 1046530 w 4958557"/>
              <a:gd name="connsiteY1466" fmla="*/ 1230144 h 2611386"/>
              <a:gd name="connsiteX1467" fmla="*/ 1043937 w 4958557"/>
              <a:gd name="connsiteY1467" fmla="*/ 1223517 h 2611386"/>
              <a:gd name="connsiteX1468" fmla="*/ 1038750 w 4958557"/>
              <a:gd name="connsiteY1468" fmla="*/ 1224957 h 2611386"/>
              <a:gd name="connsiteX1469" fmla="*/ 1043649 w 4958557"/>
              <a:gd name="connsiteY1469" fmla="*/ 1219195 h 2611386"/>
              <a:gd name="connsiteX1470" fmla="*/ 1134412 w 4958557"/>
              <a:gd name="connsiteY1470" fmla="*/ 1186635 h 2611386"/>
              <a:gd name="connsiteX1471" fmla="*/ 1143344 w 4958557"/>
              <a:gd name="connsiteY1471" fmla="*/ 1184042 h 2611386"/>
              <a:gd name="connsiteX1472" fmla="*/ 1202412 w 4958557"/>
              <a:gd name="connsiteY1472" fmla="*/ 1167330 h 2611386"/>
              <a:gd name="connsiteX1473" fmla="*/ 1250820 w 4958557"/>
              <a:gd name="connsiteY1473" fmla="*/ 1154076 h 2611386"/>
              <a:gd name="connsiteX1474" fmla="*/ 1279057 w 4958557"/>
              <a:gd name="connsiteY1474" fmla="*/ 1137652 h 2611386"/>
              <a:gd name="connsiteX1475" fmla="*/ 1247938 w 4958557"/>
              <a:gd name="connsiteY1475" fmla="*/ 1140533 h 2611386"/>
              <a:gd name="connsiteX1476" fmla="*/ 1242464 w 4958557"/>
              <a:gd name="connsiteY1476" fmla="*/ 1141109 h 2611386"/>
              <a:gd name="connsiteX1477" fmla="*/ 1293464 w 4958557"/>
              <a:gd name="connsiteY1477" fmla="*/ 1125838 h 2611386"/>
              <a:gd name="connsiteX1478" fmla="*/ 1310176 w 4958557"/>
              <a:gd name="connsiteY1478" fmla="*/ 1120940 h 2611386"/>
              <a:gd name="connsiteX1479" fmla="*/ 1347922 w 4958557"/>
              <a:gd name="connsiteY1479" fmla="*/ 1109702 h 2611386"/>
              <a:gd name="connsiteX1480" fmla="*/ 1355413 w 4958557"/>
              <a:gd name="connsiteY1480" fmla="*/ 1111431 h 2611386"/>
              <a:gd name="connsiteX1481" fmla="*/ 1364922 w 4958557"/>
              <a:gd name="connsiteY1481" fmla="*/ 1109414 h 2611386"/>
              <a:gd name="connsiteX1482" fmla="*/ 1367227 w 4958557"/>
              <a:gd name="connsiteY1482" fmla="*/ 1104516 h 2611386"/>
              <a:gd name="connsiteX1483" fmla="*/ 1390566 w 4958557"/>
              <a:gd name="connsiteY1483" fmla="*/ 1097313 h 2611386"/>
              <a:gd name="connsiteX1484" fmla="*/ 1421973 w 4958557"/>
              <a:gd name="connsiteY1484" fmla="*/ 1086651 h 2611386"/>
              <a:gd name="connsiteX1485" fmla="*/ 1426583 w 4958557"/>
              <a:gd name="connsiteY1485" fmla="*/ 1086651 h 2611386"/>
              <a:gd name="connsiteX1486" fmla="*/ 1427448 w 4958557"/>
              <a:gd name="connsiteY1486" fmla="*/ 1086363 h 2611386"/>
              <a:gd name="connsiteX1487" fmla="*/ 1445024 w 4958557"/>
              <a:gd name="connsiteY1487" fmla="*/ 1080024 h 2611386"/>
              <a:gd name="connsiteX1488" fmla="*/ 1461448 w 4958557"/>
              <a:gd name="connsiteY1488" fmla="*/ 1075126 h 2611386"/>
              <a:gd name="connsiteX1489" fmla="*/ 1475567 w 4958557"/>
              <a:gd name="connsiteY1489" fmla="*/ 1070228 h 2611386"/>
              <a:gd name="connsiteX1490" fmla="*/ 1493143 w 4958557"/>
              <a:gd name="connsiteY1490" fmla="*/ 1062736 h 2611386"/>
              <a:gd name="connsiteX1491" fmla="*/ 1493143 w 4958557"/>
              <a:gd name="connsiteY1491" fmla="*/ 1060143 h 2611386"/>
              <a:gd name="connsiteX1492" fmla="*/ 1498906 w 4958557"/>
              <a:gd name="connsiteY1492" fmla="*/ 1060143 h 2611386"/>
              <a:gd name="connsiteX1493" fmla="*/ 1502940 w 4958557"/>
              <a:gd name="connsiteY1493" fmla="*/ 1060143 h 2611386"/>
              <a:gd name="connsiteX1494" fmla="*/ 1528584 w 4958557"/>
              <a:gd name="connsiteY1494" fmla="*/ 1060143 h 2611386"/>
              <a:gd name="connsiteX1495" fmla="*/ 1507838 w 4958557"/>
              <a:gd name="connsiteY1495" fmla="*/ 1067058 h 2611386"/>
              <a:gd name="connsiteX1496" fmla="*/ 1507262 w 4958557"/>
              <a:gd name="connsiteY1496" fmla="*/ 1067634 h 2611386"/>
              <a:gd name="connsiteX1497" fmla="*/ 1509855 w 4958557"/>
              <a:gd name="connsiteY1497" fmla="*/ 1069363 h 2611386"/>
              <a:gd name="connsiteX1498" fmla="*/ 1515618 w 4958557"/>
              <a:gd name="connsiteY1498" fmla="*/ 1069363 h 2611386"/>
              <a:gd name="connsiteX1499" fmla="*/ 1554516 w 4958557"/>
              <a:gd name="connsiteY1499" fmla="*/ 1055244 h 2611386"/>
              <a:gd name="connsiteX1500" fmla="*/ 1556245 w 4958557"/>
              <a:gd name="connsiteY1500" fmla="*/ 1054668 h 2611386"/>
              <a:gd name="connsiteX1501" fmla="*/ 1561144 w 4958557"/>
              <a:gd name="connsiteY1501" fmla="*/ 1052939 h 2611386"/>
              <a:gd name="connsiteX1502" fmla="*/ 1684466 w 4958557"/>
              <a:gd name="connsiteY1502" fmla="*/ 1012024 h 2611386"/>
              <a:gd name="connsiteX1503" fmla="*/ 1736619 w 4958557"/>
              <a:gd name="connsiteY1503" fmla="*/ 993871 h 2611386"/>
              <a:gd name="connsiteX1504" fmla="*/ 1723077 w 4958557"/>
              <a:gd name="connsiteY1504" fmla="*/ 994159 h 2611386"/>
              <a:gd name="connsiteX1505" fmla="*/ 1717602 w 4958557"/>
              <a:gd name="connsiteY1505" fmla="*/ 996464 h 2611386"/>
              <a:gd name="connsiteX1506" fmla="*/ 1716450 w 4958557"/>
              <a:gd name="connsiteY1506" fmla="*/ 994447 h 2611386"/>
              <a:gd name="connsiteX1507" fmla="*/ 1717026 w 4958557"/>
              <a:gd name="connsiteY1507" fmla="*/ 993871 h 2611386"/>
              <a:gd name="connsiteX1508" fmla="*/ 1709534 w 4958557"/>
              <a:gd name="connsiteY1508" fmla="*/ 993583 h 2611386"/>
              <a:gd name="connsiteX1509" fmla="*/ 1704636 w 4958557"/>
              <a:gd name="connsiteY1509" fmla="*/ 993295 h 2611386"/>
              <a:gd name="connsiteX1510" fmla="*/ 1704060 w 4958557"/>
              <a:gd name="connsiteY1510" fmla="*/ 992719 h 2611386"/>
              <a:gd name="connsiteX1511" fmla="*/ 1692246 w 4958557"/>
              <a:gd name="connsiteY1511" fmla="*/ 997329 h 2611386"/>
              <a:gd name="connsiteX1512" fmla="*/ 1689941 w 4958557"/>
              <a:gd name="connsiteY1512" fmla="*/ 1002515 h 2611386"/>
              <a:gd name="connsiteX1513" fmla="*/ 1673229 w 4958557"/>
              <a:gd name="connsiteY1513" fmla="*/ 1005397 h 2611386"/>
              <a:gd name="connsiteX1514" fmla="*/ 1672653 w 4958557"/>
              <a:gd name="connsiteY1514" fmla="*/ 1005397 h 2611386"/>
              <a:gd name="connsiteX1515" fmla="*/ 1672364 w 4958557"/>
              <a:gd name="connsiteY1515" fmla="*/ 1005685 h 2611386"/>
              <a:gd name="connsiteX1516" fmla="*/ 1673229 w 4958557"/>
              <a:gd name="connsiteY1516" fmla="*/ 1007414 h 2611386"/>
              <a:gd name="connsiteX1517" fmla="*/ 1661704 w 4958557"/>
              <a:gd name="connsiteY1517" fmla="*/ 1009142 h 2611386"/>
              <a:gd name="connsiteX1518" fmla="*/ 1638653 w 4958557"/>
              <a:gd name="connsiteY1518" fmla="*/ 1016922 h 2611386"/>
              <a:gd name="connsiteX1519" fmla="*/ 1635771 w 4958557"/>
              <a:gd name="connsiteY1519" fmla="*/ 1014617 h 2611386"/>
              <a:gd name="connsiteX1520" fmla="*/ 1661992 w 4958557"/>
              <a:gd name="connsiteY1520" fmla="*/ 1001075 h 2611386"/>
              <a:gd name="connsiteX1521" fmla="*/ 1668907 w 4958557"/>
              <a:gd name="connsiteY1521" fmla="*/ 997041 h 2611386"/>
              <a:gd name="connsiteX1522" fmla="*/ 1677551 w 4958557"/>
              <a:gd name="connsiteY1522" fmla="*/ 994159 h 2611386"/>
              <a:gd name="connsiteX1523" fmla="*/ 1683314 w 4958557"/>
              <a:gd name="connsiteY1523" fmla="*/ 991854 h 2611386"/>
              <a:gd name="connsiteX1524" fmla="*/ 1684466 w 4958557"/>
              <a:gd name="connsiteY1524" fmla="*/ 991278 h 2611386"/>
              <a:gd name="connsiteX1525" fmla="*/ 1703483 w 4958557"/>
              <a:gd name="connsiteY1525" fmla="*/ 984651 h 2611386"/>
              <a:gd name="connsiteX1526" fmla="*/ 1712704 w 4958557"/>
              <a:gd name="connsiteY1526" fmla="*/ 975718 h 2611386"/>
              <a:gd name="connsiteX1527" fmla="*/ 1741806 w 4958557"/>
              <a:gd name="connsiteY1527" fmla="*/ 965634 h 2611386"/>
              <a:gd name="connsiteX1528" fmla="*/ 1756213 w 4958557"/>
              <a:gd name="connsiteY1528" fmla="*/ 965922 h 2611386"/>
              <a:gd name="connsiteX1529" fmla="*/ 1762552 w 4958557"/>
              <a:gd name="connsiteY1529" fmla="*/ 954108 h 2611386"/>
              <a:gd name="connsiteX1530" fmla="*/ 1768026 w 4958557"/>
              <a:gd name="connsiteY1530" fmla="*/ 952667 h 2611386"/>
              <a:gd name="connsiteX1531" fmla="*/ 1775518 w 4958557"/>
              <a:gd name="connsiteY1531" fmla="*/ 950074 h 2611386"/>
              <a:gd name="connsiteX1532" fmla="*/ 1770619 w 4958557"/>
              <a:gd name="connsiteY1532" fmla="*/ 959583 h 2611386"/>
              <a:gd name="connsiteX1533" fmla="*/ 1766585 w 4958557"/>
              <a:gd name="connsiteY1533" fmla="*/ 961600 h 2611386"/>
              <a:gd name="connsiteX1534" fmla="*/ 1771196 w 4958557"/>
              <a:gd name="connsiteY1534" fmla="*/ 965634 h 2611386"/>
              <a:gd name="connsiteX1535" fmla="*/ 1775806 w 4958557"/>
              <a:gd name="connsiteY1535" fmla="*/ 968515 h 2611386"/>
              <a:gd name="connsiteX1536" fmla="*/ 1776382 w 4958557"/>
              <a:gd name="connsiteY1536" fmla="*/ 969956 h 2611386"/>
              <a:gd name="connsiteX1537" fmla="*/ 1775806 w 4958557"/>
              <a:gd name="connsiteY1537" fmla="*/ 970532 h 2611386"/>
              <a:gd name="connsiteX1538" fmla="*/ 1747856 w 4958557"/>
              <a:gd name="connsiteY1538" fmla="*/ 977735 h 2611386"/>
              <a:gd name="connsiteX1539" fmla="*/ 1744975 w 4958557"/>
              <a:gd name="connsiteY1539" fmla="*/ 978888 h 2611386"/>
              <a:gd name="connsiteX1540" fmla="*/ 1744687 w 4958557"/>
              <a:gd name="connsiteY1540" fmla="*/ 978600 h 2611386"/>
              <a:gd name="connsiteX1541" fmla="*/ 1736331 w 4958557"/>
              <a:gd name="connsiteY1541" fmla="*/ 981193 h 2611386"/>
              <a:gd name="connsiteX1542" fmla="*/ 1736907 w 4958557"/>
              <a:gd name="connsiteY1542" fmla="*/ 981769 h 2611386"/>
              <a:gd name="connsiteX1543" fmla="*/ 1766585 w 4958557"/>
              <a:gd name="connsiteY1543" fmla="*/ 980905 h 2611386"/>
              <a:gd name="connsiteX1544" fmla="*/ 1780992 w 4958557"/>
              <a:gd name="connsiteY1544" fmla="*/ 973413 h 2611386"/>
              <a:gd name="connsiteX1545" fmla="*/ 1795687 w 4958557"/>
              <a:gd name="connsiteY1545" fmla="*/ 971396 h 2611386"/>
              <a:gd name="connsiteX1546" fmla="*/ 1795975 w 4958557"/>
              <a:gd name="connsiteY1546" fmla="*/ 971396 h 2611386"/>
              <a:gd name="connsiteX1547" fmla="*/ 1834586 w 4958557"/>
              <a:gd name="connsiteY1547" fmla="*/ 957854 h 2611386"/>
              <a:gd name="connsiteX1548" fmla="*/ 1897112 w 4958557"/>
              <a:gd name="connsiteY1548" fmla="*/ 939701 h 2611386"/>
              <a:gd name="connsiteX1549" fmla="*/ 1905468 w 4958557"/>
              <a:gd name="connsiteY1549" fmla="*/ 935956 h 2611386"/>
              <a:gd name="connsiteX1550" fmla="*/ 1897112 w 4958557"/>
              <a:gd name="connsiteY1550" fmla="*/ 937108 h 2611386"/>
              <a:gd name="connsiteX1551" fmla="*/ 1896824 w 4958557"/>
              <a:gd name="connsiteY1551" fmla="*/ 931057 h 2611386"/>
              <a:gd name="connsiteX1552" fmla="*/ 1924485 w 4958557"/>
              <a:gd name="connsiteY1552" fmla="*/ 920684 h 2611386"/>
              <a:gd name="connsiteX1553" fmla="*/ 1963960 w 4958557"/>
              <a:gd name="connsiteY1553" fmla="*/ 907718 h 2611386"/>
              <a:gd name="connsiteX1554" fmla="*/ 2011214 w 4958557"/>
              <a:gd name="connsiteY1554" fmla="*/ 897057 h 2611386"/>
              <a:gd name="connsiteX1555" fmla="*/ 2026197 w 4958557"/>
              <a:gd name="connsiteY1555" fmla="*/ 892735 h 2611386"/>
              <a:gd name="connsiteX1556" fmla="*/ 2013519 w 4958557"/>
              <a:gd name="connsiteY1556" fmla="*/ 899938 h 2611386"/>
              <a:gd name="connsiteX1557" fmla="*/ 2011790 w 4958557"/>
              <a:gd name="connsiteY1557" fmla="*/ 905125 h 2611386"/>
              <a:gd name="connsiteX1558" fmla="*/ 2014960 w 4958557"/>
              <a:gd name="connsiteY1558" fmla="*/ 904260 h 2611386"/>
              <a:gd name="connsiteX1559" fmla="*/ 2022740 w 4958557"/>
              <a:gd name="connsiteY1559" fmla="*/ 901379 h 2611386"/>
              <a:gd name="connsiteX1560" fmla="*/ 2056452 w 4958557"/>
              <a:gd name="connsiteY1560" fmla="*/ 894464 h 2611386"/>
              <a:gd name="connsiteX1561" fmla="*/ 2056452 w 4958557"/>
              <a:gd name="connsiteY1561" fmla="*/ 903396 h 2611386"/>
              <a:gd name="connsiteX1562" fmla="*/ 2038875 w 4958557"/>
              <a:gd name="connsiteY1562" fmla="*/ 908294 h 2611386"/>
              <a:gd name="connsiteX1563" fmla="*/ 2040028 w 4958557"/>
              <a:gd name="connsiteY1563" fmla="*/ 909159 h 2611386"/>
              <a:gd name="connsiteX1564" fmla="*/ 2061350 w 4958557"/>
              <a:gd name="connsiteY1564" fmla="*/ 899938 h 2611386"/>
              <a:gd name="connsiteX1565" fmla="*/ 2061062 w 4958557"/>
              <a:gd name="connsiteY1565" fmla="*/ 893311 h 2611386"/>
              <a:gd name="connsiteX1566" fmla="*/ 2065672 w 4958557"/>
              <a:gd name="connsiteY1566" fmla="*/ 890142 h 2611386"/>
              <a:gd name="connsiteX1567" fmla="*/ 2097079 w 4958557"/>
              <a:gd name="connsiteY1567" fmla="*/ 880633 h 2611386"/>
              <a:gd name="connsiteX1568" fmla="*/ 2120994 w 4958557"/>
              <a:gd name="connsiteY1568" fmla="*/ 883515 h 2611386"/>
              <a:gd name="connsiteX1569" fmla="*/ 2143181 w 4958557"/>
              <a:gd name="connsiteY1569" fmla="*/ 876023 h 2611386"/>
              <a:gd name="connsiteX1570" fmla="*/ 2181503 w 4958557"/>
              <a:gd name="connsiteY1570" fmla="*/ 856430 h 2611386"/>
              <a:gd name="connsiteX1571" fmla="*/ 2193029 w 4958557"/>
              <a:gd name="connsiteY1571" fmla="*/ 852972 h 2611386"/>
              <a:gd name="connsiteX1572" fmla="*/ 2189859 w 4958557"/>
              <a:gd name="connsiteY1572" fmla="*/ 862481 h 2611386"/>
              <a:gd name="connsiteX1573" fmla="*/ 2191876 w 4958557"/>
              <a:gd name="connsiteY1573" fmla="*/ 863633 h 2611386"/>
              <a:gd name="connsiteX1574" fmla="*/ 2203114 w 4958557"/>
              <a:gd name="connsiteY1574" fmla="*/ 859887 h 2611386"/>
              <a:gd name="connsiteX1575" fmla="*/ 2229622 w 4958557"/>
              <a:gd name="connsiteY1575" fmla="*/ 848362 h 2611386"/>
              <a:gd name="connsiteX1576" fmla="*/ 2254402 w 4958557"/>
              <a:gd name="connsiteY1576" fmla="*/ 842599 h 2611386"/>
              <a:gd name="connsiteX1577" fmla="*/ 2259300 w 4958557"/>
              <a:gd name="connsiteY1577" fmla="*/ 841447 h 2611386"/>
              <a:gd name="connsiteX1578" fmla="*/ 2281775 w 4958557"/>
              <a:gd name="connsiteY1578" fmla="*/ 833955 h 2611386"/>
              <a:gd name="connsiteX1579" fmla="*/ 2281891 w 4958557"/>
              <a:gd name="connsiteY1579" fmla="*/ 833878 h 2611386"/>
              <a:gd name="connsiteX1580" fmla="*/ 2273130 w 4958557"/>
              <a:gd name="connsiteY1580" fmla="*/ 829921 h 2611386"/>
              <a:gd name="connsiteX1581" fmla="*/ 2289842 w 4958557"/>
              <a:gd name="connsiteY1581" fmla="*/ 819836 h 2611386"/>
              <a:gd name="connsiteX1582" fmla="*/ 2297334 w 4958557"/>
              <a:gd name="connsiteY1582" fmla="*/ 818972 h 2611386"/>
              <a:gd name="connsiteX1583" fmla="*/ 2293012 w 4958557"/>
              <a:gd name="connsiteY1583" fmla="*/ 825887 h 2611386"/>
              <a:gd name="connsiteX1584" fmla="*/ 2282497 w 4958557"/>
              <a:gd name="connsiteY1584" fmla="*/ 833635 h 2611386"/>
              <a:gd name="connsiteX1585" fmla="*/ 2284945 w 4958557"/>
              <a:gd name="connsiteY1585" fmla="*/ 833090 h 2611386"/>
              <a:gd name="connsiteX1586" fmla="*/ 2310877 w 4958557"/>
              <a:gd name="connsiteY1586" fmla="*/ 824446 h 2611386"/>
              <a:gd name="connsiteX1587" fmla="*/ 2307707 w 4958557"/>
              <a:gd name="connsiteY1587" fmla="*/ 823870 h 2611386"/>
              <a:gd name="connsiteX1588" fmla="*/ 2304538 w 4958557"/>
              <a:gd name="connsiteY1588" fmla="*/ 820124 h 2611386"/>
              <a:gd name="connsiteX1589" fmla="*/ 2312894 w 4958557"/>
              <a:gd name="connsiteY1589" fmla="*/ 816090 h 2611386"/>
              <a:gd name="connsiteX1590" fmla="*/ 2316928 w 4958557"/>
              <a:gd name="connsiteY1590" fmla="*/ 811768 h 2611386"/>
              <a:gd name="connsiteX1591" fmla="*/ 2325572 w 4958557"/>
              <a:gd name="connsiteY1591" fmla="*/ 814362 h 2611386"/>
              <a:gd name="connsiteX1592" fmla="*/ 2329318 w 4958557"/>
              <a:gd name="connsiteY1592" fmla="*/ 818107 h 2611386"/>
              <a:gd name="connsiteX1593" fmla="*/ 2369945 w 4958557"/>
              <a:gd name="connsiteY1593" fmla="*/ 804853 h 2611386"/>
              <a:gd name="connsiteX1594" fmla="*/ 2365335 w 4958557"/>
              <a:gd name="connsiteY1594" fmla="*/ 799667 h 2611386"/>
              <a:gd name="connsiteX1595" fmla="*/ 2339691 w 4958557"/>
              <a:gd name="connsiteY1595" fmla="*/ 804565 h 2611386"/>
              <a:gd name="connsiteX1596" fmla="*/ 2365335 w 4958557"/>
              <a:gd name="connsiteY1596" fmla="*/ 793616 h 2611386"/>
              <a:gd name="connsiteX1597" fmla="*/ 2367928 w 4958557"/>
              <a:gd name="connsiteY1597" fmla="*/ 783819 h 2611386"/>
              <a:gd name="connsiteX1598" fmla="*/ 2367352 w 4958557"/>
              <a:gd name="connsiteY1598" fmla="*/ 782378 h 2611386"/>
              <a:gd name="connsiteX1599" fmla="*/ 2345454 w 4958557"/>
              <a:gd name="connsiteY1599" fmla="*/ 793904 h 2611386"/>
              <a:gd name="connsiteX1600" fmla="*/ 2313470 w 4958557"/>
              <a:gd name="connsiteY1600" fmla="*/ 800819 h 2611386"/>
              <a:gd name="connsiteX1601" fmla="*/ 2301369 w 4958557"/>
              <a:gd name="connsiteY1601" fmla="*/ 803412 h 2611386"/>
              <a:gd name="connsiteX1602" fmla="*/ 2291572 w 4958557"/>
              <a:gd name="connsiteY1602" fmla="*/ 808023 h 2611386"/>
              <a:gd name="connsiteX1603" fmla="*/ 2251809 w 4958557"/>
              <a:gd name="connsiteY1603" fmla="*/ 821853 h 2611386"/>
              <a:gd name="connsiteX1604" fmla="*/ 2260453 w 4958557"/>
              <a:gd name="connsiteY1604" fmla="*/ 812633 h 2611386"/>
              <a:gd name="connsiteX1605" fmla="*/ 2261317 w 4958557"/>
              <a:gd name="connsiteY1605" fmla="*/ 803989 h 2611386"/>
              <a:gd name="connsiteX1606" fmla="*/ 2277453 w 4958557"/>
              <a:gd name="connsiteY1606" fmla="*/ 794768 h 2611386"/>
              <a:gd name="connsiteX1607" fmla="*/ 2284080 w 4958557"/>
              <a:gd name="connsiteY1607" fmla="*/ 803124 h 2611386"/>
              <a:gd name="connsiteX1608" fmla="*/ 2297911 w 4958557"/>
              <a:gd name="connsiteY1608" fmla="*/ 800243 h 2611386"/>
              <a:gd name="connsiteX1609" fmla="*/ 2317216 w 4958557"/>
              <a:gd name="connsiteY1609" fmla="*/ 793328 h 2611386"/>
              <a:gd name="connsiteX1610" fmla="*/ 2366776 w 4958557"/>
              <a:gd name="connsiteY1610" fmla="*/ 774022 h 2611386"/>
              <a:gd name="connsiteX1611" fmla="*/ 2366776 w 4958557"/>
              <a:gd name="connsiteY1611" fmla="*/ 773734 h 2611386"/>
              <a:gd name="connsiteX1612" fmla="*/ 2405098 w 4958557"/>
              <a:gd name="connsiteY1612" fmla="*/ 761344 h 2611386"/>
              <a:gd name="connsiteX1613" fmla="*/ 2431030 w 4958557"/>
              <a:gd name="connsiteY1613" fmla="*/ 757310 h 2611386"/>
              <a:gd name="connsiteX1614" fmla="*/ 2437946 w 4958557"/>
              <a:gd name="connsiteY1614" fmla="*/ 756734 h 2611386"/>
              <a:gd name="connsiteX1615" fmla="*/ 2487793 w 4958557"/>
              <a:gd name="connsiteY1615" fmla="*/ 732531 h 2611386"/>
              <a:gd name="connsiteX1616" fmla="*/ 2499607 w 4958557"/>
              <a:gd name="connsiteY1616" fmla="*/ 730802 h 2611386"/>
              <a:gd name="connsiteX1617" fmla="*/ 2498743 w 4958557"/>
              <a:gd name="connsiteY1617" fmla="*/ 740310 h 2611386"/>
              <a:gd name="connsiteX1618" fmla="*/ 2495573 w 4958557"/>
              <a:gd name="connsiteY1618" fmla="*/ 750683 h 2611386"/>
              <a:gd name="connsiteX1619" fmla="*/ 2532743 w 4958557"/>
              <a:gd name="connsiteY1619" fmla="*/ 735988 h 2611386"/>
              <a:gd name="connsiteX1620" fmla="*/ 2538217 w 4958557"/>
              <a:gd name="connsiteY1620" fmla="*/ 728208 h 2611386"/>
              <a:gd name="connsiteX1621" fmla="*/ 2548014 w 4958557"/>
              <a:gd name="connsiteY1621" fmla="*/ 725615 h 2611386"/>
              <a:gd name="connsiteX1622" fmla="*/ 2558099 w 4958557"/>
              <a:gd name="connsiteY1622" fmla="*/ 724175 h 2611386"/>
              <a:gd name="connsiteX1623" fmla="*/ 2559828 w 4958557"/>
              <a:gd name="connsiteY1623" fmla="*/ 728497 h 2611386"/>
              <a:gd name="connsiteX1624" fmla="*/ 2602472 w 4958557"/>
              <a:gd name="connsiteY1624" fmla="*/ 721581 h 2611386"/>
              <a:gd name="connsiteX1625" fmla="*/ 2621777 w 4958557"/>
              <a:gd name="connsiteY1625" fmla="*/ 717547 h 2611386"/>
              <a:gd name="connsiteX1626" fmla="*/ 2684303 w 4958557"/>
              <a:gd name="connsiteY1626" fmla="*/ 698818 h 2611386"/>
              <a:gd name="connsiteX1627" fmla="*/ 2684591 w 4958557"/>
              <a:gd name="connsiteY1627" fmla="*/ 697378 h 2611386"/>
              <a:gd name="connsiteX1628" fmla="*/ 2726371 w 4958557"/>
              <a:gd name="connsiteY1628" fmla="*/ 677208 h 2611386"/>
              <a:gd name="connsiteX1629" fmla="*/ 2747693 w 4958557"/>
              <a:gd name="connsiteY1629" fmla="*/ 671734 h 2611386"/>
              <a:gd name="connsiteX1630" fmla="*/ 2774202 w 4958557"/>
              <a:gd name="connsiteY1630" fmla="*/ 663954 h 2611386"/>
              <a:gd name="connsiteX1631" fmla="*/ 2820880 w 4958557"/>
              <a:gd name="connsiteY1631" fmla="*/ 649259 h 2611386"/>
              <a:gd name="connsiteX1632" fmla="*/ 2865541 w 4958557"/>
              <a:gd name="connsiteY1632" fmla="*/ 636869 h 2611386"/>
              <a:gd name="connsiteX1633" fmla="*/ 2887152 w 4958557"/>
              <a:gd name="connsiteY1633" fmla="*/ 626208 h 2611386"/>
              <a:gd name="connsiteX1634" fmla="*/ 2916542 w 4958557"/>
              <a:gd name="connsiteY1634" fmla="*/ 617276 h 2611386"/>
              <a:gd name="connsiteX1635" fmla="*/ 2996356 w 4958557"/>
              <a:gd name="connsiteY1635" fmla="*/ 593936 h 2611386"/>
              <a:gd name="connsiteX1636" fmla="*/ 3006729 w 4958557"/>
              <a:gd name="connsiteY1636" fmla="*/ 585869 h 2611386"/>
              <a:gd name="connsiteX1637" fmla="*/ 3002983 w 4958557"/>
              <a:gd name="connsiteY1637" fmla="*/ 583852 h 2611386"/>
              <a:gd name="connsiteX1638" fmla="*/ 2973881 w 4958557"/>
              <a:gd name="connsiteY1638" fmla="*/ 591631 h 2611386"/>
              <a:gd name="connsiteX1639" fmla="*/ 2964661 w 4958557"/>
              <a:gd name="connsiteY1639" fmla="*/ 594225 h 2611386"/>
              <a:gd name="connsiteX1640" fmla="*/ 2905016 w 4958557"/>
              <a:gd name="connsiteY1640" fmla="*/ 612954 h 2611386"/>
              <a:gd name="connsiteX1641" fmla="*/ 2871880 w 4958557"/>
              <a:gd name="connsiteY1641" fmla="*/ 619869 h 2611386"/>
              <a:gd name="connsiteX1642" fmla="*/ 2862948 w 4958557"/>
              <a:gd name="connsiteY1642" fmla="*/ 619869 h 2611386"/>
              <a:gd name="connsiteX1643" fmla="*/ 2869575 w 4958557"/>
              <a:gd name="connsiteY1643" fmla="*/ 614394 h 2611386"/>
              <a:gd name="connsiteX1644" fmla="*/ 2881677 w 4958557"/>
              <a:gd name="connsiteY1644" fmla="*/ 612665 h 2611386"/>
              <a:gd name="connsiteX1645" fmla="*/ 2902711 w 4958557"/>
              <a:gd name="connsiteY1645" fmla="*/ 610360 h 2611386"/>
              <a:gd name="connsiteX1646" fmla="*/ 2959762 w 4958557"/>
              <a:gd name="connsiteY1646" fmla="*/ 591343 h 2611386"/>
              <a:gd name="connsiteX1647" fmla="*/ 2968983 w 4958557"/>
              <a:gd name="connsiteY1647" fmla="*/ 588750 h 2611386"/>
              <a:gd name="connsiteX1648" fmla="*/ 3002695 w 4958557"/>
              <a:gd name="connsiteY1648" fmla="*/ 579530 h 2611386"/>
              <a:gd name="connsiteX1649" fmla="*/ 3042746 w 4958557"/>
              <a:gd name="connsiteY1649" fmla="*/ 567428 h 2611386"/>
              <a:gd name="connsiteX1650" fmla="*/ 3047356 w 4958557"/>
              <a:gd name="connsiteY1650" fmla="*/ 567428 h 2611386"/>
              <a:gd name="connsiteX1651" fmla="*/ 3070695 w 4958557"/>
              <a:gd name="connsiteY1651" fmla="*/ 574919 h 2611386"/>
              <a:gd name="connsiteX1652" fmla="*/ 3165493 w 4958557"/>
              <a:gd name="connsiteY1652" fmla="*/ 543801 h 2611386"/>
              <a:gd name="connsiteX1653" fmla="*/ 3222255 w 4958557"/>
              <a:gd name="connsiteY1653" fmla="*/ 534004 h 2611386"/>
              <a:gd name="connsiteX1654" fmla="*/ 3233205 w 4958557"/>
              <a:gd name="connsiteY1654" fmla="*/ 531987 h 2611386"/>
              <a:gd name="connsiteX1655" fmla="*/ 3233493 w 4958557"/>
              <a:gd name="connsiteY1655" fmla="*/ 529970 h 2611386"/>
              <a:gd name="connsiteX1656" fmla="*/ 3233493 w 4958557"/>
              <a:gd name="connsiteY1656" fmla="*/ 527665 h 2611386"/>
              <a:gd name="connsiteX1657" fmla="*/ 3218798 w 4958557"/>
              <a:gd name="connsiteY1657" fmla="*/ 528241 h 2611386"/>
              <a:gd name="connsiteX1658" fmla="*/ 3193730 w 4958557"/>
              <a:gd name="connsiteY1658" fmla="*/ 532851 h 2611386"/>
              <a:gd name="connsiteX1659" fmla="*/ 3141001 w 4958557"/>
              <a:gd name="connsiteY1659" fmla="*/ 549275 h 2611386"/>
              <a:gd name="connsiteX1660" fmla="*/ 3098068 w 4958557"/>
              <a:gd name="connsiteY1660" fmla="*/ 561089 h 2611386"/>
              <a:gd name="connsiteX1661" fmla="*/ 3094610 w 4958557"/>
              <a:gd name="connsiteY1661" fmla="*/ 561665 h 2611386"/>
              <a:gd name="connsiteX1662" fmla="*/ 3070695 w 4958557"/>
              <a:gd name="connsiteY1662" fmla="*/ 566275 h 2611386"/>
              <a:gd name="connsiteX1663" fmla="*/ 3098068 w 4958557"/>
              <a:gd name="connsiteY1663" fmla="*/ 556190 h 2611386"/>
              <a:gd name="connsiteX1664" fmla="*/ 3133797 w 4958557"/>
              <a:gd name="connsiteY1664" fmla="*/ 546682 h 2611386"/>
              <a:gd name="connsiteX1665" fmla="*/ 3174137 w 4958557"/>
              <a:gd name="connsiteY1665" fmla="*/ 532563 h 2611386"/>
              <a:gd name="connsiteX1666" fmla="*/ 3173848 w 4958557"/>
              <a:gd name="connsiteY1666" fmla="*/ 530258 h 2611386"/>
              <a:gd name="connsiteX1667" fmla="*/ 3148204 w 4958557"/>
              <a:gd name="connsiteY1667" fmla="*/ 534580 h 2611386"/>
              <a:gd name="connsiteX1668" fmla="*/ 3131204 w 4958557"/>
              <a:gd name="connsiteY1668" fmla="*/ 537173 h 2611386"/>
              <a:gd name="connsiteX1669" fmla="*/ 3123136 w 4958557"/>
              <a:gd name="connsiteY1669" fmla="*/ 536597 h 2611386"/>
              <a:gd name="connsiteX1670" fmla="*/ 3133509 w 4958557"/>
              <a:gd name="connsiteY1670" fmla="*/ 532275 h 2611386"/>
              <a:gd name="connsiteX1671" fmla="*/ 3178459 w 4958557"/>
              <a:gd name="connsiteY1671" fmla="*/ 516716 h 2611386"/>
              <a:gd name="connsiteX1672" fmla="*/ 3185950 w 4958557"/>
              <a:gd name="connsiteY1672" fmla="*/ 520750 h 2611386"/>
              <a:gd name="connsiteX1673" fmla="*/ 3195170 w 4958557"/>
              <a:gd name="connsiteY1673" fmla="*/ 525360 h 2611386"/>
              <a:gd name="connsiteX1674" fmla="*/ 3235510 w 4958557"/>
              <a:gd name="connsiteY1674" fmla="*/ 515563 h 2611386"/>
              <a:gd name="connsiteX1675" fmla="*/ 3289103 w 4958557"/>
              <a:gd name="connsiteY1675" fmla="*/ 502309 h 2611386"/>
              <a:gd name="connsiteX1676" fmla="*/ 3294578 w 4958557"/>
              <a:gd name="connsiteY1676" fmla="*/ 500292 h 2611386"/>
              <a:gd name="connsiteX1677" fmla="*/ 3342409 w 4958557"/>
              <a:gd name="connsiteY1677" fmla="*/ 485597 h 2611386"/>
              <a:gd name="connsiteX1678" fmla="*/ 3352493 w 4958557"/>
              <a:gd name="connsiteY1678" fmla="*/ 482715 h 2611386"/>
              <a:gd name="connsiteX1679" fmla="*/ 3359697 w 4958557"/>
              <a:gd name="connsiteY1679" fmla="*/ 483868 h 2611386"/>
              <a:gd name="connsiteX1680" fmla="*/ 3355087 w 4958557"/>
              <a:gd name="connsiteY1680" fmla="*/ 490207 h 2611386"/>
              <a:gd name="connsiteX1681" fmla="*/ 3357680 w 4958557"/>
              <a:gd name="connsiteY1681" fmla="*/ 492800 h 2611386"/>
              <a:gd name="connsiteX1682" fmla="*/ 3378426 w 4958557"/>
              <a:gd name="connsiteY1682" fmla="*/ 487037 h 2611386"/>
              <a:gd name="connsiteX1683" fmla="*/ 3378714 w 4958557"/>
              <a:gd name="connsiteY1683" fmla="*/ 482427 h 2611386"/>
              <a:gd name="connsiteX1684" fmla="*/ 3410409 w 4958557"/>
              <a:gd name="connsiteY1684" fmla="*/ 466580 h 2611386"/>
              <a:gd name="connsiteX1685" fmla="*/ 3447579 w 4958557"/>
              <a:gd name="connsiteY1685" fmla="*/ 456495 h 2611386"/>
              <a:gd name="connsiteX1686" fmla="*/ 3457375 w 4958557"/>
              <a:gd name="connsiteY1686" fmla="*/ 453325 h 2611386"/>
              <a:gd name="connsiteX1687" fmla="*/ 3513562 w 4958557"/>
              <a:gd name="connsiteY1687" fmla="*/ 437478 h 2611386"/>
              <a:gd name="connsiteX1688" fmla="*/ 3519037 w 4958557"/>
              <a:gd name="connsiteY1688" fmla="*/ 437190 h 2611386"/>
              <a:gd name="connsiteX1689" fmla="*/ 3547275 w 4958557"/>
              <a:gd name="connsiteY1689" fmla="*/ 418173 h 2611386"/>
              <a:gd name="connsiteX1690" fmla="*/ 3553325 w 4958557"/>
              <a:gd name="connsiteY1690" fmla="*/ 424512 h 2611386"/>
              <a:gd name="connsiteX1691" fmla="*/ 3559088 w 4958557"/>
              <a:gd name="connsiteY1691" fmla="*/ 432580 h 2611386"/>
              <a:gd name="connsiteX1692" fmla="*/ 3561681 w 4958557"/>
              <a:gd name="connsiteY1692" fmla="*/ 433156 h 2611386"/>
              <a:gd name="connsiteX1693" fmla="*/ 3575512 w 4958557"/>
              <a:gd name="connsiteY1693" fmla="*/ 429698 h 2611386"/>
              <a:gd name="connsiteX1694" fmla="*/ 3573207 w 4958557"/>
              <a:gd name="connsiteY1694" fmla="*/ 425952 h 2611386"/>
              <a:gd name="connsiteX1695" fmla="*/ 3574936 w 4958557"/>
              <a:gd name="connsiteY1695" fmla="*/ 419613 h 2611386"/>
              <a:gd name="connsiteX1696" fmla="*/ 3606631 w 4958557"/>
              <a:gd name="connsiteY1696" fmla="*/ 407800 h 2611386"/>
              <a:gd name="connsiteX1697" fmla="*/ 3631987 w 4958557"/>
              <a:gd name="connsiteY1697" fmla="*/ 401173 h 2611386"/>
              <a:gd name="connsiteX1698" fmla="*/ 3642936 w 4958557"/>
              <a:gd name="connsiteY1698" fmla="*/ 397715 h 2611386"/>
              <a:gd name="connsiteX1699" fmla="*/ 3662818 w 4958557"/>
              <a:gd name="connsiteY1699" fmla="*/ 392240 h 2611386"/>
              <a:gd name="connsiteX1700" fmla="*/ 3680106 w 4958557"/>
              <a:gd name="connsiteY1700" fmla="*/ 380427 h 2611386"/>
              <a:gd name="connsiteX1701" fmla="*/ 3686157 w 4958557"/>
              <a:gd name="connsiteY1701" fmla="*/ 377833 h 2611386"/>
              <a:gd name="connsiteX1702" fmla="*/ 3705174 w 4958557"/>
              <a:gd name="connsiteY1702" fmla="*/ 378698 h 2611386"/>
              <a:gd name="connsiteX1703" fmla="*/ 3772598 w 4958557"/>
              <a:gd name="connsiteY1703" fmla="*/ 357664 h 2611386"/>
              <a:gd name="connsiteX1704" fmla="*/ 3799395 w 4958557"/>
              <a:gd name="connsiteY1704" fmla="*/ 338935 h 2611386"/>
              <a:gd name="connsiteX1705" fmla="*/ 3808327 w 4958557"/>
              <a:gd name="connsiteY1705" fmla="*/ 333460 h 2611386"/>
              <a:gd name="connsiteX1706" fmla="*/ 3813513 w 4958557"/>
              <a:gd name="connsiteY1706" fmla="*/ 333748 h 2611386"/>
              <a:gd name="connsiteX1707" fmla="*/ 3810632 w 4958557"/>
              <a:gd name="connsiteY1707" fmla="*/ 339511 h 2611386"/>
              <a:gd name="connsiteX1708" fmla="*/ 3813513 w 4958557"/>
              <a:gd name="connsiteY1708" fmla="*/ 344986 h 2611386"/>
              <a:gd name="connsiteX1709" fmla="*/ 3844056 w 4958557"/>
              <a:gd name="connsiteY1709" fmla="*/ 332884 h 2611386"/>
              <a:gd name="connsiteX1710" fmla="*/ 3860192 w 4958557"/>
              <a:gd name="connsiteY1710" fmla="*/ 329714 h 2611386"/>
              <a:gd name="connsiteX1711" fmla="*/ 3869412 w 4958557"/>
              <a:gd name="connsiteY1711" fmla="*/ 329714 h 2611386"/>
              <a:gd name="connsiteX1712" fmla="*/ 3884395 w 4958557"/>
              <a:gd name="connsiteY1712" fmla="*/ 325681 h 2611386"/>
              <a:gd name="connsiteX1713" fmla="*/ 3896209 w 4958557"/>
              <a:gd name="connsiteY1713" fmla="*/ 321070 h 2611386"/>
              <a:gd name="connsiteX1714" fmla="*/ 3905717 w 4958557"/>
              <a:gd name="connsiteY1714" fmla="*/ 318765 h 2611386"/>
              <a:gd name="connsiteX1715" fmla="*/ 3912633 w 4958557"/>
              <a:gd name="connsiteY1715" fmla="*/ 315596 h 2611386"/>
              <a:gd name="connsiteX1716" fmla="*/ 3944328 w 4958557"/>
              <a:gd name="connsiteY1716" fmla="*/ 305223 h 2611386"/>
              <a:gd name="connsiteX1717" fmla="*/ 3917531 w 4958557"/>
              <a:gd name="connsiteY1717" fmla="*/ 317901 h 2611386"/>
              <a:gd name="connsiteX1718" fmla="*/ 3905717 w 4958557"/>
              <a:gd name="connsiteY1718" fmla="*/ 320494 h 2611386"/>
              <a:gd name="connsiteX1719" fmla="*/ 3899090 w 4958557"/>
              <a:gd name="connsiteY1719" fmla="*/ 323375 h 2611386"/>
              <a:gd name="connsiteX1720" fmla="*/ 3887277 w 4958557"/>
              <a:gd name="connsiteY1720" fmla="*/ 327986 h 2611386"/>
              <a:gd name="connsiteX1721" fmla="*/ 3872293 w 4958557"/>
              <a:gd name="connsiteY1721" fmla="*/ 332020 h 2611386"/>
              <a:gd name="connsiteX1722" fmla="*/ 3873446 w 4958557"/>
              <a:gd name="connsiteY1722" fmla="*/ 336918 h 2611386"/>
              <a:gd name="connsiteX1723" fmla="*/ 3906294 w 4958557"/>
              <a:gd name="connsiteY1723" fmla="*/ 328274 h 2611386"/>
              <a:gd name="connsiteX1724" fmla="*/ 3956718 w 4958557"/>
              <a:gd name="connsiteY1724" fmla="*/ 318477 h 2611386"/>
              <a:gd name="connsiteX1725" fmla="*/ 3963345 w 4958557"/>
              <a:gd name="connsiteY1725" fmla="*/ 316748 h 2611386"/>
              <a:gd name="connsiteX1726" fmla="*/ 4069379 w 4958557"/>
              <a:gd name="connsiteY1726" fmla="*/ 279867 h 2611386"/>
              <a:gd name="connsiteX1727" fmla="*/ 4064193 w 4958557"/>
              <a:gd name="connsiteY1727" fmla="*/ 277273 h 2611386"/>
              <a:gd name="connsiteX1728" fmla="*/ 4058430 w 4958557"/>
              <a:gd name="connsiteY1728" fmla="*/ 278138 h 2611386"/>
              <a:gd name="connsiteX1729" fmla="*/ 3977751 w 4958557"/>
              <a:gd name="connsiteY1729" fmla="*/ 299460 h 2611386"/>
              <a:gd name="connsiteX1730" fmla="*/ 3958734 w 4958557"/>
              <a:gd name="connsiteY1730" fmla="*/ 307816 h 2611386"/>
              <a:gd name="connsiteX1731" fmla="*/ 3953548 w 4958557"/>
              <a:gd name="connsiteY1731" fmla="*/ 306952 h 2611386"/>
              <a:gd name="connsiteX1732" fmla="*/ 3956718 w 4958557"/>
              <a:gd name="connsiteY1732" fmla="*/ 301765 h 2611386"/>
              <a:gd name="connsiteX1733" fmla="*/ 3982650 w 4958557"/>
              <a:gd name="connsiteY1733" fmla="*/ 293121 h 2611386"/>
              <a:gd name="connsiteX1734" fmla="*/ 4000802 w 4958557"/>
              <a:gd name="connsiteY1734" fmla="*/ 288223 h 2611386"/>
              <a:gd name="connsiteX1735" fmla="*/ 4050650 w 4958557"/>
              <a:gd name="connsiteY1735" fmla="*/ 275545 h 2611386"/>
              <a:gd name="connsiteX1736" fmla="*/ 4114041 w 4958557"/>
              <a:gd name="connsiteY1736" fmla="*/ 252494 h 2611386"/>
              <a:gd name="connsiteX1737" fmla="*/ 4237364 w 4958557"/>
              <a:gd name="connsiteY1737" fmla="*/ 211578 h 2611386"/>
              <a:gd name="connsiteX1738" fmla="*/ 4311415 w 4958557"/>
              <a:gd name="connsiteY1738" fmla="*/ 186510 h 2611386"/>
              <a:gd name="connsiteX1739" fmla="*/ 4387483 w 4958557"/>
              <a:gd name="connsiteY1739" fmla="*/ 157985 h 2611386"/>
              <a:gd name="connsiteX1740" fmla="*/ 4450009 w 4958557"/>
              <a:gd name="connsiteY1740" fmla="*/ 139832 h 2611386"/>
              <a:gd name="connsiteX1741" fmla="*/ 4450009 w 4958557"/>
              <a:gd name="connsiteY1741" fmla="*/ 137527 h 2611386"/>
              <a:gd name="connsiteX1742" fmla="*/ 4449721 w 4958557"/>
              <a:gd name="connsiteY1742" fmla="*/ 131476 h 2611386"/>
              <a:gd name="connsiteX1743" fmla="*/ 4477382 w 4958557"/>
              <a:gd name="connsiteY1743" fmla="*/ 121103 h 2611386"/>
              <a:gd name="connsiteX1744" fmla="*/ 4516857 w 4958557"/>
              <a:gd name="connsiteY1744" fmla="*/ 108137 h 2611386"/>
              <a:gd name="connsiteX1745" fmla="*/ 4565552 w 4958557"/>
              <a:gd name="connsiteY1745" fmla="*/ 97476 h 2611386"/>
              <a:gd name="connsiteX1746" fmla="*/ 4575637 w 4958557"/>
              <a:gd name="connsiteY1746" fmla="*/ 101798 h 2611386"/>
              <a:gd name="connsiteX1747" fmla="*/ 4609349 w 4958557"/>
              <a:gd name="connsiteY1747" fmla="*/ 94883 h 2611386"/>
              <a:gd name="connsiteX1748" fmla="*/ 4616552 w 4958557"/>
              <a:gd name="connsiteY1748" fmla="*/ 92289 h 2611386"/>
              <a:gd name="connsiteX1749" fmla="*/ 4616552 w 4958557"/>
              <a:gd name="connsiteY1749" fmla="*/ 97476 h 2611386"/>
              <a:gd name="connsiteX1750" fmla="*/ 4875011 w 4958557"/>
              <a:gd name="connsiteY1750" fmla="*/ 8441 h 2611386"/>
              <a:gd name="connsiteX1751" fmla="*/ 4871842 w 4958557"/>
              <a:gd name="connsiteY1751" fmla="*/ 8153 h 2611386"/>
              <a:gd name="connsiteX1752" fmla="*/ 4887978 w 4958557"/>
              <a:gd name="connsiteY1752" fmla="*/ 85 h 261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</a:cxnLst>
            <a:rect l="l" t="t" r="r" b="b"/>
            <a:pathLst>
              <a:path w="4958557" h="2611386">
                <a:moveTo>
                  <a:pt x="654663" y="2401711"/>
                </a:moveTo>
                <a:cubicBezTo>
                  <a:pt x="651782" y="2402863"/>
                  <a:pt x="649477" y="2404304"/>
                  <a:pt x="648901" y="2405168"/>
                </a:cubicBezTo>
                <a:cubicBezTo>
                  <a:pt x="650341" y="2406033"/>
                  <a:pt x="651494" y="2404880"/>
                  <a:pt x="652646" y="2404880"/>
                </a:cubicBezTo>
                <a:cubicBezTo>
                  <a:pt x="654087" y="2405168"/>
                  <a:pt x="655816" y="2404880"/>
                  <a:pt x="656968" y="2404592"/>
                </a:cubicBezTo>
                <a:cubicBezTo>
                  <a:pt x="656392" y="2403439"/>
                  <a:pt x="655528" y="2402575"/>
                  <a:pt x="654663" y="2401711"/>
                </a:cubicBezTo>
                <a:close/>
                <a:moveTo>
                  <a:pt x="1578144" y="2184167"/>
                </a:moveTo>
                <a:cubicBezTo>
                  <a:pt x="1574110" y="2185031"/>
                  <a:pt x="1570076" y="2185607"/>
                  <a:pt x="1568059" y="2190794"/>
                </a:cubicBezTo>
                <a:lnTo>
                  <a:pt x="1572381" y="2191082"/>
                </a:lnTo>
                <a:cubicBezTo>
                  <a:pt x="1572093" y="2190506"/>
                  <a:pt x="1571805" y="2190218"/>
                  <a:pt x="1572093" y="2189641"/>
                </a:cubicBezTo>
                <a:cubicBezTo>
                  <a:pt x="1572093" y="2189353"/>
                  <a:pt x="1572381" y="2189065"/>
                  <a:pt x="1572669" y="2189065"/>
                </a:cubicBezTo>
                <a:cubicBezTo>
                  <a:pt x="1574686" y="2188201"/>
                  <a:pt x="1576127" y="2186184"/>
                  <a:pt x="1578144" y="2184167"/>
                </a:cubicBezTo>
                <a:close/>
                <a:moveTo>
                  <a:pt x="2645404" y="1885369"/>
                </a:moveTo>
                <a:cubicBezTo>
                  <a:pt x="2647421" y="1885369"/>
                  <a:pt x="2648285" y="1886810"/>
                  <a:pt x="2648285" y="1888538"/>
                </a:cubicBezTo>
                <a:cubicBezTo>
                  <a:pt x="2648285" y="1889403"/>
                  <a:pt x="2647421" y="1890844"/>
                  <a:pt x="2646556" y="1891132"/>
                </a:cubicBezTo>
                <a:cubicBezTo>
                  <a:pt x="2645116" y="1891420"/>
                  <a:pt x="2643675" y="1890844"/>
                  <a:pt x="2643387" y="1888827"/>
                </a:cubicBezTo>
                <a:cubicBezTo>
                  <a:pt x="2643099" y="1887098"/>
                  <a:pt x="2643675" y="1885945"/>
                  <a:pt x="2645404" y="1885369"/>
                </a:cubicBezTo>
                <a:close/>
                <a:moveTo>
                  <a:pt x="2687472" y="1871826"/>
                </a:moveTo>
                <a:cubicBezTo>
                  <a:pt x="2688048" y="1871826"/>
                  <a:pt x="2688913" y="1872979"/>
                  <a:pt x="2689489" y="1873555"/>
                </a:cubicBezTo>
                <a:cubicBezTo>
                  <a:pt x="2689201" y="1876436"/>
                  <a:pt x="2687760" y="1877301"/>
                  <a:pt x="2685743" y="1877589"/>
                </a:cubicBezTo>
                <a:cubicBezTo>
                  <a:pt x="2684015" y="1877877"/>
                  <a:pt x="2682574" y="1877301"/>
                  <a:pt x="2683438" y="1875284"/>
                </a:cubicBezTo>
                <a:cubicBezTo>
                  <a:pt x="2684015" y="1873267"/>
                  <a:pt x="2685167" y="1871826"/>
                  <a:pt x="2687472" y="1871826"/>
                </a:cubicBezTo>
                <a:close/>
                <a:moveTo>
                  <a:pt x="2733285" y="1860877"/>
                </a:moveTo>
                <a:cubicBezTo>
                  <a:pt x="2731268" y="1864623"/>
                  <a:pt x="2726946" y="1863759"/>
                  <a:pt x="2724353" y="1865776"/>
                </a:cubicBezTo>
                <a:cubicBezTo>
                  <a:pt x="2724353" y="1864911"/>
                  <a:pt x="2724065" y="1864335"/>
                  <a:pt x="2724353" y="1863759"/>
                </a:cubicBezTo>
                <a:cubicBezTo>
                  <a:pt x="2726658" y="1860589"/>
                  <a:pt x="2729540" y="1859725"/>
                  <a:pt x="2733285" y="1860877"/>
                </a:cubicBezTo>
                <a:close/>
                <a:moveTo>
                  <a:pt x="296220" y="1811605"/>
                </a:moveTo>
                <a:cubicBezTo>
                  <a:pt x="292762" y="1817944"/>
                  <a:pt x="288440" y="1820249"/>
                  <a:pt x="280084" y="1819673"/>
                </a:cubicBezTo>
                <a:cubicBezTo>
                  <a:pt x="285270" y="1814198"/>
                  <a:pt x="288440" y="1809588"/>
                  <a:pt x="296220" y="1811605"/>
                </a:cubicBezTo>
                <a:close/>
                <a:moveTo>
                  <a:pt x="2848540" y="1800656"/>
                </a:moveTo>
                <a:cubicBezTo>
                  <a:pt x="2852862" y="1802385"/>
                  <a:pt x="2845947" y="1805554"/>
                  <a:pt x="2848252" y="1808724"/>
                </a:cubicBezTo>
                <a:cubicBezTo>
                  <a:pt x="2846523" y="1808724"/>
                  <a:pt x="2844795" y="1808724"/>
                  <a:pt x="2843066" y="1808724"/>
                </a:cubicBezTo>
                <a:cubicBezTo>
                  <a:pt x="2842778" y="1806131"/>
                  <a:pt x="2837303" y="1805266"/>
                  <a:pt x="2839896" y="1802385"/>
                </a:cubicBezTo>
                <a:cubicBezTo>
                  <a:pt x="2841625" y="1800656"/>
                  <a:pt x="2846235" y="1799503"/>
                  <a:pt x="2848540" y="1800656"/>
                </a:cubicBezTo>
                <a:close/>
                <a:moveTo>
                  <a:pt x="330220" y="1800368"/>
                </a:moveTo>
                <a:cubicBezTo>
                  <a:pt x="330509" y="1800368"/>
                  <a:pt x="331373" y="1801809"/>
                  <a:pt x="332526" y="1802961"/>
                </a:cubicBezTo>
                <a:cubicBezTo>
                  <a:pt x="330797" y="1803826"/>
                  <a:pt x="329356" y="1804690"/>
                  <a:pt x="328204" y="1804690"/>
                </a:cubicBezTo>
                <a:cubicBezTo>
                  <a:pt x="326763" y="1804978"/>
                  <a:pt x="326187" y="1803537"/>
                  <a:pt x="326763" y="1802673"/>
                </a:cubicBezTo>
                <a:cubicBezTo>
                  <a:pt x="327627" y="1801521"/>
                  <a:pt x="329068" y="1800656"/>
                  <a:pt x="330220" y="1800368"/>
                </a:cubicBezTo>
                <a:close/>
                <a:moveTo>
                  <a:pt x="394223" y="1784305"/>
                </a:moveTo>
                <a:cubicBezTo>
                  <a:pt x="395844" y="1784449"/>
                  <a:pt x="397645" y="1785097"/>
                  <a:pt x="399662" y="1785385"/>
                </a:cubicBezTo>
                <a:cubicBezTo>
                  <a:pt x="396492" y="1788843"/>
                  <a:pt x="393611" y="1790860"/>
                  <a:pt x="389865" y="1789131"/>
                </a:cubicBezTo>
                <a:cubicBezTo>
                  <a:pt x="388136" y="1788555"/>
                  <a:pt x="389289" y="1787114"/>
                  <a:pt x="389865" y="1786250"/>
                </a:cubicBezTo>
                <a:cubicBezTo>
                  <a:pt x="391161" y="1784521"/>
                  <a:pt x="392602" y="1784161"/>
                  <a:pt x="394223" y="1784305"/>
                </a:cubicBezTo>
                <a:close/>
                <a:moveTo>
                  <a:pt x="2920287" y="1779910"/>
                </a:moveTo>
                <a:cubicBezTo>
                  <a:pt x="2920864" y="1780198"/>
                  <a:pt x="2922016" y="1780486"/>
                  <a:pt x="2922880" y="1781062"/>
                </a:cubicBezTo>
                <a:cubicBezTo>
                  <a:pt x="2922016" y="1782215"/>
                  <a:pt x="2921152" y="1783656"/>
                  <a:pt x="2919999" y="1784232"/>
                </a:cubicBezTo>
                <a:cubicBezTo>
                  <a:pt x="2919423" y="1784520"/>
                  <a:pt x="2917406" y="1783656"/>
                  <a:pt x="2917406" y="1783079"/>
                </a:cubicBezTo>
                <a:cubicBezTo>
                  <a:pt x="2917118" y="1781351"/>
                  <a:pt x="2918270" y="1780486"/>
                  <a:pt x="2920287" y="1779910"/>
                </a:cubicBezTo>
                <a:close/>
                <a:moveTo>
                  <a:pt x="492441" y="1760893"/>
                </a:moveTo>
                <a:cubicBezTo>
                  <a:pt x="488984" y="1764062"/>
                  <a:pt x="486679" y="1766367"/>
                  <a:pt x="480916" y="1763198"/>
                </a:cubicBezTo>
                <a:cubicBezTo>
                  <a:pt x="484950" y="1760605"/>
                  <a:pt x="487255" y="1758300"/>
                  <a:pt x="492441" y="1760893"/>
                </a:cubicBezTo>
                <a:close/>
                <a:moveTo>
                  <a:pt x="2904151" y="1758012"/>
                </a:moveTo>
                <a:cubicBezTo>
                  <a:pt x="2900693" y="1762046"/>
                  <a:pt x="2899253" y="1764928"/>
                  <a:pt x="2895795" y="1764639"/>
                </a:cubicBezTo>
                <a:cubicBezTo>
                  <a:pt x="2894066" y="1764351"/>
                  <a:pt x="2893490" y="1762622"/>
                  <a:pt x="2894066" y="1760894"/>
                </a:cubicBezTo>
                <a:cubicBezTo>
                  <a:pt x="2895795" y="1757148"/>
                  <a:pt x="2898964" y="1758012"/>
                  <a:pt x="2904151" y="1758012"/>
                </a:cubicBezTo>
                <a:close/>
                <a:moveTo>
                  <a:pt x="2883694" y="1757436"/>
                </a:moveTo>
                <a:cubicBezTo>
                  <a:pt x="2878507" y="1766368"/>
                  <a:pt x="2875626" y="1767809"/>
                  <a:pt x="2861507" y="1766656"/>
                </a:cubicBezTo>
                <a:cubicBezTo>
                  <a:pt x="2868422" y="1763775"/>
                  <a:pt x="2875338" y="1760894"/>
                  <a:pt x="2883694" y="1757436"/>
                </a:cubicBezTo>
                <a:close/>
                <a:moveTo>
                  <a:pt x="3096771" y="1727974"/>
                </a:moveTo>
                <a:cubicBezTo>
                  <a:pt x="3098571" y="1727254"/>
                  <a:pt x="3100373" y="1727326"/>
                  <a:pt x="3102678" y="1730063"/>
                </a:cubicBezTo>
                <a:cubicBezTo>
                  <a:pt x="3107000" y="1727470"/>
                  <a:pt x="3111898" y="1726893"/>
                  <a:pt x="3117372" y="1729487"/>
                </a:cubicBezTo>
                <a:cubicBezTo>
                  <a:pt x="3112186" y="1730639"/>
                  <a:pt x="3107288" y="1731504"/>
                  <a:pt x="3102101" y="1732368"/>
                </a:cubicBezTo>
                <a:cubicBezTo>
                  <a:pt x="3098932" y="1732656"/>
                  <a:pt x="3095474" y="1735250"/>
                  <a:pt x="3090864" y="1730639"/>
                </a:cubicBezTo>
                <a:cubicBezTo>
                  <a:pt x="3093169" y="1730207"/>
                  <a:pt x="3094970" y="1728695"/>
                  <a:pt x="3096771" y="1727974"/>
                </a:cubicBezTo>
                <a:close/>
                <a:moveTo>
                  <a:pt x="2998660" y="1724588"/>
                </a:moveTo>
                <a:cubicBezTo>
                  <a:pt x="2999236" y="1725452"/>
                  <a:pt x="2999524" y="1726605"/>
                  <a:pt x="2999813" y="1727757"/>
                </a:cubicBezTo>
                <a:cubicBezTo>
                  <a:pt x="2994338" y="1733808"/>
                  <a:pt x="2987711" y="1736402"/>
                  <a:pt x="2978203" y="1732368"/>
                </a:cubicBezTo>
                <a:cubicBezTo>
                  <a:pt x="2975897" y="1733232"/>
                  <a:pt x="2973880" y="1734096"/>
                  <a:pt x="2971575" y="1734961"/>
                </a:cubicBezTo>
                <a:cubicBezTo>
                  <a:pt x="2970423" y="1737842"/>
                  <a:pt x="2969558" y="1741012"/>
                  <a:pt x="2966389" y="1742453"/>
                </a:cubicBezTo>
                <a:cubicBezTo>
                  <a:pt x="2963796" y="1751385"/>
                  <a:pt x="2960050" y="1758588"/>
                  <a:pt x="2949389" y="1758876"/>
                </a:cubicBezTo>
                <a:cubicBezTo>
                  <a:pt x="2947084" y="1760605"/>
                  <a:pt x="2944490" y="1762046"/>
                  <a:pt x="2942185" y="1763487"/>
                </a:cubicBezTo>
                <a:cubicBezTo>
                  <a:pt x="2942761" y="1760893"/>
                  <a:pt x="2942761" y="1758876"/>
                  <a:pt x="2939016" y="1760317"/>
                </a:cubicBezTo>
                <a:cubicBezTo>
                  <a:pt x="2936134" y="1761470"/>
                  <a:pt x="2933253" y="1762334"/>
                  <a:pt x="2930372" y="1763198"/>
                </a:cubicBezTo>
                <a:cubicBezTo>
                  <a:pt x="2927778" y="1760029"/>
                  <a:pt x="2923744" y="1761758"/>
                  <a:pt x="2920575" y="1760893"/>
                </a:cubicBezTo>
                <a:cubicBezTo>
                  <a:pt x="2916541" y="1761181"/>
                  <a:pt x="2912219" y="1762622"/>
                  <a:pt x="2908185" y="1760893"/>
                </a:cubicBezTo>
                <a:cubicBezTo>
                  <a:pt x="2916829" y="1752537"/>
                  <a:pt x="2920575" y="1751673"/>
                  <a:pt x="2924033" y="1756283"/>
                </a:cubicBezTo>
                <a:cubicBezTo>
                  <a:pt x="2925185" y="1756283"/>
                  <a:pt x="2926626" y="1756283"/>
                  <a:pt x="2927778" y="1756283"/>
                </a:cubicBezTo>
                <a:cubicBezTo>
                  <a:pt x="2931812" y="1753690"/>
                  <a:pt x="2934694" y="1749656"/>
                  <a:pt x="2939592" y="1748791"/>
                </a:cubicBezTo>
                <a:cubicBezTo>
                  <a:pt x="2944490" y="1739571"/>
                  <a:pt x="2952270" y="1737842"/>
                  <a:pt x="2961490" y="1739283"/>
                </a:cubicBezTo>
                <a:cubicBezTo>
                  <a:pt x="2963796" y="1737842"/>
                  <a:pt x="2966389" y="1736113"/>
                  <a:pt x="2968694" y="1734385"/>
                </a:cubicBezTo>
                <a:cubicBezTo>
                  <a:pt x="2971863" y="1731791"/>
                  <a:pt x="2975033" y="1730639"/>
                  <a:pt x="2979067" y="1730639"/>
                </a:cubicBezTo>
                <a:cubicBezTo>
                  <a:pt x="2985406" y="1728622"/>
                  <a:pt x="2992033" y="1726605"/>
                  <a:pt x="2998660" y="1724588"/>
                </a:cubicBezTo>
                <a:close/>
                <a:moveTo>
                  <a:pt x="3116220" y="1712774"/>
                </a:moveTo>
                <a:cubicBezTo>
                  <a:pt x="3117084" y="1713927"/>
                  <a:pt x="3118237" y="1715079"/>
                  <a:pt x="3118237" y="1715944"/>
                </a:cubicBezTo>
                <a:cubicBezTo>
                  <a:pt x="3118525" y="1717961"/>
                  <a:pt x="3116796" y="1718537"/>
                  <a:pt x="3115356" y="1717961"/>
                </a:cubicBezTo>
                <a:cubicBezTo>
                  <a:pt x="3114203" y="1717672"/>
                  <a:pt x="3113338" y="1716808"/>
                  <a:pt x="3113050" y="1715944"/>
                </a:cubicBezTo>
                <a:cubicBezTo>
                  <a:pt x="3112474" y="1713927"/>
                  <a:pt x="3114491" y="1713639"/>
                  <a:pt x="3116220" y="1712774"/>
                </a:cubicBezTo>
                <a:close/>
                <a:moveTo>
                  <a:pt x="3108728" y="1709893"/>
                </a:moveTo>
                <a:cubicBezTo>
                  <a:pt x="3101813" y="1718537"/>
                  <a:pt x="3094033" y="1718249"/>
                  <a:pt x="3086830" y="1719113"/>
                </a:cubicBezTo>
                <a:cubicBezTo>
                  <a:pt x="3092593" y="1714503"/>
                  <a:pt x="3099220" y="1712198"/>
                  <a:pt x="3108728" y="1709893"/>
                </a:cubicBezTo>
                <a:close/>
                <a:moveTo>
                  <a:pt x="3167221" y="1700096"/>
                </a:moveTo>
                <a:cubicBezTo>
                  <a:pt x="3171255" y="1714503"/>
                  <a:pt x="3160305" y="1712486"/>
                  <a:pt x="3155695" y="1716232"/>
                </a:cubicBezTo>
                <a:cubicBezTo>
                  <a:pt x="3153102" y="1727181"/>
                  <a:pt x="3143882" y="1728910"/>
                  <a:pt x="3134949" y="1730927"/>
                </a:cubicBezTo>
                <a:cubicBezTo>
                  <a:pt x="3132644" y="1731215"/>
                  <a:pt x="3129763" y="1731215"/>
                  <a:pt x="3128898" y="1728621"/>
                </a:cubicBezTo>
                <a:cubicBezTo>
                  <a:pt x="3128034" y="1725740"/>
                  <a:pt x="3130627" y="1724588"/>
                  <a:pt x="3132932" y="1724299"/>
                </a:cubicBezTo>
                <a:cubicBezTo>
                  <a:pt x="3140424" y="1723723"/>
                  <a:pt x="3145034" y="1717096"/>
                  <a:pt x="3151949" y="1715655"/>
                </a:cubicBezTo>
                <a:cubicBezTo>
                  <a:pt x="3155983" y="1710181"/>
                  <a:pt x="3163475" y="1708740"/>
                  <a:pt x="3167221" y="1700096"/>
                </a:cubicBezTo>
                <a:close/>
                <a:moveTo>
                  <a:pt x="3237526" y="1678702"/>
                </a:moveTo>
                <a:cubicBezTo>
                  <a:pt x="3239039" y="1677478"/>
                  <a:pt x="3240551" y="1676901"/>
                  <a:pt x="3242136" y="1678774"/>
                </a:cubicBezTo>
                <a:cubicBezTo>
                  <a:pt x="3245306" y="1683096"/>
                  <a:pt x="3240407" y="1685690"/>
                  <a:pt x="3236085" y="1686842"/>
                </a:cubicBezTo>
                <a:cubicBezTo>
                  <a:pt x="3232627" y="1687130"/>
                  <a:pt x="3229170" y="1687130"/>
                  <a:pt x="3225424" y="1687418"/>
                </a:cubicBezTo>
                <a:cubicBezTo>
                  <a:pt x="3227153" y="1683673"/>
                  <a:pt x="3230034" y="1683384"/>
                  <a:pt x="3232916" y="1682520"/>
                </a:cubicBezTo>
                <a:cubicBezTo>
                  <a:pt x="3234500" y="1681800"/>
                  <a:pt x="3236013" y="1679927"/>
                  <a:pt x="3237526" y="1678702"/>
                </a:cubicBezTo>
                <a:close/>
                <a:moveTo>
                  <a:pt x="3256831" y="1678198"/>
                </a:moveTo>
                <a:cubicBezTo>
                  <a:pt x="3257408" y="1677910"/>
                  <a:pt x="3259137" y="1678486"/>
                  <a:pt x="3258272" y="1680215"/>
                </a:cubicBezTo>
                <a:cubicBezTo>
                  <a:pt x="3257408" y="1681944"/>
                  <a:pt x="3255679" y="1682808"/>
                  <a:pt x="3253662" y="1682520"/>
                </a:cubicBezTo>
                <a:cubicBezTo>
                  <a:pt x="3253374" y="1682520"/>
                  <a:pt x="3252797" y="1680215"/>
                  <a:pt x="3253085" y="1679927"/>
                </a:cubicBezTo>
                <a:cubicBezTo>
                  <a:pt x="3253950" y="1679062"/>
                  <a:pt x="3255391" y="1678486"/>
                  <a:pt x="3256831" y="1678198"/>
                </a:cubicBezTo>
                <a:close/>
                <a:moveTo>
                  <a:pt x="3359409" y="1641316"/>
                </a:moveTo>
                <a:cubicBezTo>
                  <a:pt x="3360273" y="1641316"/>
                  <a:pt x="3362002" y="1641892"/>
                  <a:pt x="3362002" y="1642469"/>
                </a:cubicBezTo>
                <a:cubicBezTo>
                  <a:pt x="3362866" y="1644486"/>
                  <a:pt x="3360561" y="1644486"/>
                  <a:pt x="3359409" y="1645350"/>
                </a:cubicBezTo>
                <a:cubicBezTo>
                  <a:pt x="3358256" y="1645638"/>
                  <a:pt x="3357104" y="1645350"/>
                  <a:pt x="3357392" y="1643909"/>
                </a:cubicBezTo>
                <a:cubicBezTo>
                  <a:pt x="3357680" y="1642757"/>
                  <a:pt x="3358544" y="1641604"/>
                  <a:pt x="3359409" y="1641316"/>
                </a:cubicBezTo>
                <a:close/>
                <a:moveTo>
                  <a:pt x="3527104" y="1566689"/>
                </a:moveTo>
                <a:cubicBezTo>
                  <a:pt x="3526240" y="1572164"/>
                  <a:pt x="3523070" y="1571875"/>
                  <a:pt x="3518460" y="1573028"/>
                </a:cubicBezTo>
                <a:cubicBezTo>
                  <a:pt x="3520765" y="1567265"/>
                  <a:pt x="3523646" y="1567265"/>
                  <a:pt x="3527104" y="1566689"/>
                </a:cubicBezTo>
                <a:close/>
                <a:moveTo>
                  <a:pt x="421560" y="1415417"/>
                </a:moveTo>
                <a:cubicBezTo>
                  <a:pt x="416373" y="1423773"/>
                  <a:pt x="406865" y="1422044"/>
                  <a:pt x="399085" y="1424926"/>
                </a:cubicBezTo>
                <a:cubicBezTo>
                  <a:pt x="405136" y="1417722"/>
                  <a:pt x="413780" y="1418010"/>
                  <a:pt x="421560" y="1415417"/>
                </a:cubicBezTo>
                <a:close/>
                <a:moveTo>
                  <a:pt x="4146311" y="1398705"/>
                </a:moveTo>
                <a:cubicBezTo>
                  <a:pt x="4142853" y="1403027"/>
                  <a:pt x="4138243" y="1403891"/>
                  <a:pt x="4131904" y="1404756"/>
                </a:cubicBezTo>
                <a:cubicBezTo>
                  <a:pt x="4136226" y="1398129"/>
                  <a:pt x="4141989" y="1400434"/>
                  <a:pt x="4146311" y="1398705"/>
                </a:cubicBezTo>
                <a:close/>
                <a:moveTo>
                  <a:pt x="4112348" y="1396255"/>
                </a:moveTo>
                <a:cubicBezTo>
                  <a:pt x="4115697" y="1394814"/>
                  <a:pt x="4119515" y="1394526"/>
                  <a:pt x="4124413" y="1396975"/>
                </a:cubicBezTo>
                <a:cubicBezTo>
                  <a:pt x="4117498" y="1402738"/>
                  <a:pt x="4110583" y="1404755"/>
                  <a:pt x="4102803" y="1404179"/>
                </a:cubicBezTo>
                <a:cubicBezTo>
                  <a:pt x="4103091" y="1403603"/>
                  <a:pt x="4103091" y="1403026"/>
                  <a:pt x="4103091" y="1402450"/>
                </a:cubicBezTo>
                <a:cubicBezTo>
                  <a:pt x="4106116" y="1400289"/>
                  <a:pt x="4108998" y="1397696"/>
                  <a:pt x="4112348" y="1396255"/>
                </a:cubicBezTo>
                <a:close/>
                <a:moveTo>
                  <a:pt x="660714" y="1343094"/>
                </a:moveTo>
                <a:cubicBezTo>
                  <a:pt x="667053" y="1345111"/>
                  <a:pt x="661002" y="1349721"/>
                  <a:pt x="661578" y="1352891"/>
                </a:cubicBezTo>
                <a:cubicBezTo>
                  <a:pt x="660137" y="1352026"/>
                  <a:pt x="658985" y="1351450"/>
                  <a:pt x="657544" y="1350586"/>
                </a:cubicBezTo>
                <a:cubicBezTo>
                  <a:pt x="657256" y="1346552"/>
                  <a:pt x="655527" y="1345111"/>
                  <a:pt x="651493" y="1347416"/>
                </a:cubicBezTo>
                <a:cubicBezTo>
                  <a:pt x="648324" y="1349433"/>
                  <a:pt x="645154" y="1351450"/>
                  <a:pt x="640544" y="1347992"/>
                </a:cubicBezTo>
                <a:cubicBezTo>
                  <a:pt x="646307" y="1341942"/>
                  <a:pt x="653510" y="1340789"/>
                  <a:pt x="660714" y="1343094"/>
                </a:cubicBezTo>
                <a:close/>
                <a:moveTo>
                  <a:pt x="638383" y="1336791"/>
                </a:moveTo>
                <a:cubicBezTo>
                  <a:pt x="640616" y="1335962"/>
                  <a:pt x="643137" y="1336323"/>
                  <a:pt x="646307" y="1339060"/>
                </a:cubicBezTo>
                <a:cubicBezTo>
                  <a:pt x="641408" y="1339924"/>
                  <a:pt x="636798" y="1340789"/>
                  <a:pt x="632188" y="1341653"/>
                </a:cubicBezTo>
                <a:cubicBezTo>
                  <a:pt x="634205" y="1339636"/>
                  <a:pt x="636150" y="1337619"/>
                  <a:pt x="638383" y="1336791"/>
                </a:cubicBezTo>
                <a:close/>
                <a:moveTo>
                  <a:pt x="617493" y="1327823"/>
                </a:moveTo>
                <a:cubicBezTo>
                  <a:pt x="620375" y="1334738"/>
                  <a:pt x="614612" y="1333586"/>
                  <a:pt x="610578" y="1335891"/>
                </a:cubicBezTo>
                <a:cubicBezTo>
                  <a:pt x="611442" y="1330704"/>
                  <a:pt x="614324" y="1328976"/>
                  <a:pt x="617493" y="1327823"/>
                </a:cubicBezTo>
                <a:close/>
                <a:moveTo>
                  <a:pt x="724681" y="1321195"/>
                </a:moveTo>
                <a:cubicBezTo>
                  <a:pt x="724969" y="1320907"/>
                  <a:pt x="726698" y="1322060"/>
                  <a:pt x="726986" y="1322924"/>
                </a:cubicBezTo>
                <a:cubicBezTo>
                  <a:pt x="727562" y="1325517"/>
                  <a:pt x="726410" y="1328111"/>
                  <a:pt x="724104" y="1328975"/>
                </a:cubicBezTo>
                <a:cubicBezTo>
                  <a:pt x="716037" y="1332433"/>
                  <a:pt x="707681" y="1335890"/>
                  <a:pt x="698748" y="1337331"/>
                </a:cubicBezTo>
                <a:cubicBezTo>
                  <a:pt x="696155" y="1337907"/>
                  <a:pt x="693562" y="1338195"/>
                  <a:pt x="690969" y="1338195"/>
                </a:cubicBezTo>
                <a:cubicBezTo>
                  <a:pt x="692121" y="1337619"/>
                  <a:pt x="692986" y="1337043"/>
                  <a:pt x="694138" y="1336467"/>
                </a:cubicBezTo>
                <a:cubicBezTo>
                  <a:pt x="691545" y="1337619"/>
                  <a:pt x="689240" y="1338772"/>
                  <a:pt x="686647" y="1339924"/>
                </a:cubicBezTo>
                <a:cubicBezTo>
                  <a:pt x="688664" y="1334161"/>
                  <a:pt x="693274" y="1333297"/>
                  <a:pt x="697308" y="1331568"/>
                </a:cubicBezTo>
                <a:cubicBezTo>
                  <a:pt x="698460" y="1329551"/>
                  <a:pt x="698748" y="1326958"/>
                  <a:pt x="701918" y="1327246"/>
                </a:cubicBezTo>
                <a:cubicBezTo>
                  <a:pt x="702494" y="1327246"/>
                  <a:pt x="703359" y="1328111"/>
                  <a:pt x="703359" y="1328687"/>
                </a:cubicBezTo>
                <a:cubicBezTo>
                  <a:pt x="703359" y="1330127"/>
                  <a:pt x="702782" y="1331280"/>
                  <a:pt x="702206" y="1332144"/>
                </a:cubicBezTo>
                <a:cubicBezTo>
                  <a:pt x="709698" y="1328975"/>
                  <a:pt x="717765" y="1326094"/>
                  <a:pt x="724681" y="1321195"/>
                </a:cubicBezTo>
                <a:close/>
                <a:moveTo>
                  <a:pt x="866732" y="1271924"/>
                </a:moveTo>
                <a:cubicBezTo>
                  <a:pt x="868749" y="1271924"/>
                  <a:pt x="870478" y="1272500"/>
                  <a:pt x="870766" y="1275094"/>
                </a:cubicBezTo>
                <a:cubicBezTo>
                  <a:pt x="869901" y="1277110"/>
                  <a:pt x="868749" y="1278263"/>
                  <a:pt x="866444" y="1278551"/>
                </a:cubicBezTo>
                <a:cubicBezTo>
                  <a:pt x="864139" y="1278839"/>
                  <a:pt x="862698" y="1277687"/>
                  <a:pt x="862698" y="1275094"/>
                </a:cubicBezTo>
                <a:cubicBezTo>
                  <a:pt x="862698" y="1272788"/>
                  <a:pt x="864427" y="1271924"/>
                  <a:pt x="866732" y="1271924"/>
                </a:cubicBezTo>
                <a:close/>
                <a:moveTo>
                  <a:pt x="948275" y="1244263"/>
                </a:moveTo>
                <a:cubicBezTo>
                  <a:pt x="951156" y="1242534"/>
                  <a:pt x="956343" y="1244839"/>
                  <a:pt x="960665" y="1245415"/>
                </a:cubicBezTo>
                <a:cubicBezTo>
                  <a:pt x="959224" y="1248873"/>
                  <a:pt x="956631" y="1250314"/>
                  <a:pt x="953461" y="1251178"/>
                </a:cubicBezTo>
                <a:cubicBezTo>
                  <a:pt x="934732" y="1256653"/>
                  <a:pt x="915715" y="1262415"/>
                  <a:pt x="896698" y="1267890"/>
                </a:cubicBezTo>
                <a:cubicBezTo>
                  <a:pt x="899003" y="1271060"/>
                  <a:pt x="897274" y="1273653"/>
                  <a:pt x="893817" y="1275094"/>
                </a:cubicBezTo>
                <a:cubicBezTo>
                  <a:pt x="887766" y="1277399"/>
                  <a:pt x="881715" y="1279992"/>
                  <a:pt x="875664" y="1282297"/>
                </a:cubicBezTo>
                <a:cubicBezTo>
                  <a:pt x="877969" y="1277687"/>
                  <a:pt x="881715" y="1274805"/>
                  <a:pt x="884884" y="1271348"/>
                </a:cubicBezTo>
                <a:cubicBezTo>
                  <a:pt x="882291" y="1271924"/>
                  <a:pt x="879986" y="1272788"/>
                  <a:pt x="877681" y="1273365"/>
                </a:cubicBezTo>
                <a:cubicBezTo>
                  <a:pt x="876817" y="1273653"/>
                  <a:pt x="875664" y="1273077"/>
                  <a:pt x="873359" y="1272788"/>
                </a:cubicBezTo>
                <a:cubicBezTo>
                  <a:pt x="880851" y="1265873"/>
                  <a:pt x="889783" y="1263856"/>
                  <a:pt x="898139" y="1261263"/>
                </a:cubicBezTo>
                <a:cubicBezTo>
                  <a:pt x="914851" y="1255788"/>
                  <a:pt x="932715" y="1253195"/>
                  <a:pt x="948275" y="1244263"/>
                </a:cubicBezTo>
                <a:close/>
                <a:moveTo>
                  <a:pt x="1019913" y="1221104"/>
                </a:moveTo>
                <a:cubicBezTo>
                  <a:pt x="1022038" y="1220708"/>
                  <a:pt x="1023911" y="1221068"/>
                  <a:pt x="1024920" y="1223229"/>
                </a:cubicBezTo>
                <a:cubicBezTo>
                  <a:pt x="1026937" y="1227839"/>
                  <a:pt x="1021750" y="1230144"/>
                  <a:pt x="1017140" y="1231296"/>
                </a:cubicBezTo>
                <a:cubicBezTo>
                  <a:pt x="998411" y="1236195"/>
                  <a:pt x="980546" y="1245127"/>
                  <a:pt x="960665" y="1245127"/>
                </a:cubicBezTo>
                <a:cubicBezTo>
                  <a:pt x="964699" y="1237059"/>
                  <a:pt x="972767" y="1233890"/>
                  <a:pt x="980258" y="1233890"/>
                </a:cubicBezTo>
                <a:cubicBezTo>
                  <a:pt x="992648" y="1234178"/>
                  <a:pt x="1002733" y="1228703"/>
                  <a:pt x="1013394" y="1223517"/>
                </a:cubicBezTo>
                <a:cubicBezTo>
                  <a:pt x="1015411" y="1222653"/>
                  <a:pt x="1017788" y="1221500"/>
                  <a:pt x="1019913" y="1221104"/>
                </a:cubicBezTo>
                <a:close/>
                <a:moveTo>
                  <a:pt x="1038354" y="1194127"/>
                </a:moveTo>
                <a:cubicBezTo>
                  <a:pt x="1040479" y="1193551"/>
                  <a:pt x="1042784" y="1194271"/>
                  <a:pt x="1045377" y="1196144"/>
                </a:cubicBezTo>
                <a:cubicBezTo>
                  <a:pt x="1041631" y="1197296"/>
                  <a:pt x="1037886" y="1198449"/>
                  <a:pt x="1032411" y="1199889"/>
                </a:cubicBezTo>
                <a:cubicBezTo>
                  <a:pt x="1034284" y="1196576"/>
                  <a:pt x="1036229" y="1194703"/>
                  <a:pt x="1038354" y="1194127"/>
                </a:cubicBezTo>
                <a:close/>
                <a:moveTo>
                  <a:pt x="1040191" y="1182313"/>
                </a:moveTo>
                <a:cubicBezTo>
                  <a:pt x="1042784" y="1184906"/>
                  <a:pt x="1039327" y="1185771"/>
                  <a:pt x="1037310" y="1186059"/>
                </a:cubicBezTo>
                <a:cubicBezTo>
                  <a:pt x="1036157" y="1186059"/>
                  <a:pt x="1035005" y="1185483"/>
                  <a:pt x="1033852" y="1185194"/>
                </a:cubicBezTo>
                <a:cubicBezTo>
                  <a:pt x="1035293" y="1182313"/>
                  <a:pt x="1038174" y="1180296"/>
                  <a:pt x="1040191" y="1182313"/>
                </a:cubicBezTo>
                <a:close/>
                <a:moveTo>
                  <a:pt x="1118672" y="1173562"/>
                </a:moveTo>
                <a:cubicBezTo>
                  <a:pt x="1122309" y="1174534"/>
                  <a:pt x="1126199" y="1175687"/>
                  <a:pt x="1130954" y="1174246"/>
                </a:cubicBezTo>
                <a:cubicBezTo>
                  <a:pt x="1122598" y="1183754"/>
                  <a:pt x="1113377" y="1179144"/>
                  <a:pt x="1106174" y="1182314"/>
                </a:cubicBezTo>
                <a:cubicBezTo>
                  <a:pt x="1104445" y="1183178"/>
                  <a:pt x="1103581" y="1181161"/>
                  <a:pt x="1103869" y="1179144"/>
                </a:cubicBezTo>
                <a:cubicBezTo>
                  <a:pt x="1104157" y="1176551"/>
                  <a:pt x="1105886" y="1175110"/>
                  <a:pt x="1107903" y="1173958"/>
                </a:cubicBezTo>
                <a:cubicBezTo>
                  <a:pt x="1111648" y="1171797"/>
                  <a:pt x="1115034" y="1172590"/>
                  <a:pt x="1118672" y="1173562"/>
                </a:cubicBezTo>
                <a:close/>
                <a:moveTo>
                  <a:pt x="1142191" y="1167619"/>
                </a:moveTo>
                <a:cubicBezTo>
                  <a:pt x="1144496" y="1167331"/>
                  <a:pt x="1145649" y="1168195"/>
                  <a:pt x="1145072" y="1169348"/>
                </a:cubicBezTo>
                <a:cubicBezTo>
                  <a:pt x="1144496" y="1170500"/>
                  <a:pt x="1143055" y="1171653"/>
                  <a:pt x="1141615" y="1172229"/>
                </a:cubicBezTo>
                <a:cubicBezTo>
                  <a:pt x="1139886" y="1173093"/>
                  <a:pt x="1139022" y="1171653"/>
                  <a:pt x="1139598" y="1170500"/>
                </a:cubicBezTo>
                <a:cubicBezTo>
                  <a:pt x="1140174" y="1169348"/>
                  <a:pt x="1141615" y="1168195"/>
                  <a:pt x="1142191" y="1167619"/>
                </a:cubicBezTo>
                <a:close/>
                <a:moveTo>
                  <a:pt x="1089029" y="1167439"/>
                </a:moveTo>
                <a:cubicBezTo>
                  <a:pt x="1092775" y="1166611"/>
                  <a:pt x="1096521" y="1166755"/>
                  <a:pt x="1100987" y="1168195"/>
                </a:cubicBezTo>
                <a:cubicBezTo>
                  <a:pt x="1093496" y="1171941"/>
                  <a:pt x="1087445" y="1174822"/>
                  <a:pt x="1077072" y="1172517"/>
                </a:cubicBezTo>
                <a:cubicBezTo>
                  <a:pt x="1081538" y="1170068"/>
                  <a:pt x="1085284" y="1168268"/>
                  <a:pt x="1089029" y="1167439"/>
                </a:cubicBezTo>
                <a:close/>
                <a:moveTo>
                  <a:pt x="1186600" y="1161820"/>
                </a:moveTo>
                <a:cubicBezTo>
                  <a:pt x="1188942" y="1161856"/>
                  <a:pt x="1191463" y="1162576"/>
                  <a:pt x="1193480" y="1161855"/>
                </a:cubicBezTo>
                <a:cubicBezTo>
                  <a:pt x="1193480" y="1162432"/>
                  <a:pt x="1193480" y="1163296"/>
                  <a:pt x="1193480" y="1164161"/>
                </a:cubicBezTo>
                <a:cubicBezTo>
                  <a:pt x="1189446" y="1164449"/>
                  <a:pt x="1185700" y="1168194"/>
                  <a:pt x="1180802" y="1165889"/>
                </a:cubicBezTo>
                <a:cubicBezTo>
                  <a:pt x="1182098" y="1162432"/>
                  <a:pt x="1184259" y="1161784"/>
                  <a:pt x="1186600" y="1161820"/>
                </a:cubicBezTo>
                <a:close/>
                <a:moveTo>
                  <a:pt x="1134988" y="1159263"/>
                </a:moveTo>
                <a:cubicBezTo>
                  <a:pt x="1130666" y="1163585"/>
                  <a:pt x="1127208" y="1162432"/>
                  <a:pt x="1122598" y="1161856"/>
                </a:cubicBezTo>
                <a:cubicBezTo>
                  <a:pt x="1126920" y="1159263"/>
                  <a:pt x="1129801" y="1157534"/>
                  <a:pt x="1134988" y="1159263"/>
                </a:cubicBezTo>
                <a:close/>
                <a:moveTo>
                  <a:pt x="1230361" y="1119788"/>
                </a:moveTo>
                <a:cubicBezTo>
                  <a:pt x="1228056" y="1124974"/>
                  <a:pt x="1224887" y="1128144"/>
                  <a:pt x="1219700" y="1128720"/>
                </a:cubicBezTo>
                <a:cubicBezTo>
                  <a:pt x="1217971" y="1125839"/>
                  <a:pt x="1215378" y="1126415"/>
                  <a:pt x="1212785" y="1126415"/>
                </a:cubicBezTo>
                <a:cubicBezTo>
                  <a:pt x="1216819" y="1120364"/>
                  <a:pt x="1223158" y="1119500"/>
                  <a:pt x="1230361" y="1119788"/>
                </a:cubicBezTo>
                <a:close/>
                <a:moveTo>
                  <a:pt x="1289430" y="1099906"/>
                </a:moveTo>
                <a:cubicBezTo>
                  <a:pt x="1283091" y="1105381"/>
                  <a:pt x="1274735" y="1106533"/>
                  <a:pt x="1266955" y="1108262"/>
                </a:cubicBezTo>
                <a:cubicBezTo>
                  <a:pt x="1273294" y="1101635"/>
                  <a:pt x="1281938" y="1102211"/>
                  <a:pt x="1289430" y="1099906"/>
                </a:cubicBezTo>
                <a:close/>
                <a:moveTo>
                  <a:pt x="4643637" y="1074262"/>
                </a:moveTo>
                <a:cubicBezTo>
                  <a:pt x="4639315" y="1076279"/>
                  <a:pt x="4635281" y="1078584"/>
                  <a:pt x="4630959" y="1080889"/>
                </a:cubicBezTo>
                <a:cubicBezTo>
                  <a:pt x="4636722" y="1081753"/>
                  <a:pt x="4639891" y="1077431"/>
                  <a:pt x="4643637" y="1074262"/>
                </a:cubicBezTo>
                <a:close/>
                <a:moveTo>
                  <a:pt x="4667553" y="1062160"/>
                </a:moveTo>
                <a:lnTo>
                  <a:pt x="4657519" y="1066913"/>
                </a:lnTo>
                <a:lnTo>
                  <a:pt x="4656315" y="1067346"/>
                </a:lnTo>
                <a:cubicBezTo>
                  <a:pt x="4656315" y="1067346"/>
                  <a:pt x="4656315" y="1067346"/>
                  <a:pt x="4656604" y="1067346"/>
                </a:cubicBezTo>
                <a:lnTo>
                  <a:pt x="4657519" y="1066913"/>
                </a:lnTo>
                <a:lnTo>
                  <a:pt x="4663519" y="1064753"/>
                </a:lnTo>
                <a:cubicBezTo>
                  <a:pt x="4665536" y="1064177"/>
                  <a:pt x="4666688" y="1063312"/>
                  <a:pt x="4667553" y="1062160"/>
                </a:cubicBezTo>
                <a:close/>
                <a:moveTo>
                  <a:pt x="1678126" y="983210"/>
                </a:moveTo>
                <a:cubicBezTo>
                  <a:pt x="1676686" y="988108"/>
                  <a:pt x="1675245" y="991854"/>
                  <a:pt x="1670347" y="992719"/>
                </a:cubicBezTo>
                <a:cubicBezTo>
                  <a:pt x="1669771" y="992719"/>
                  <a:pt x="1668618" y="990990"/>
                  <a:pt x="1668618" y="990413"/>
                </a:cubicBezTo>
                <a:cubicBezTo>
                  <a:pt x="1668906" y="984939"/>
                  <a:pt x="1672364" y="983498"/>
                  <a:pt x="1678126" y="983210"/>
                </a:cubicBezTo>
                <a:close/>
                <a:moveTo>
                  <a:pt x="1764568" y="931346"/>
                </a:moveTo>
                <a:cubicBezTo>
                  <a:pt x="1762839" y="933939"/>
                  <a:pt x="1760822" y="934803"/>
                  <a:pt x="1758517" y="934515"/>
                </a:cubicBezTo>
                <a:cubicBezTo>
                  <a:pt x="1758229" y="934515"/>
                  <a:pt x="1757653" y="933075"/>
                  <a:pt x="1757653" y="932786"/>
                </a:cubicBezTo>
                <a:cubicBezTo>
                  <a:pt x="1759094" y="930193"/>
                  <a:pt x="1761399" y="930481"/>
                  <a:pt x="1764568" y="931346"/>
                </a:cubicBezTo>
                <a:close/>
                <a:moveTo>
                  <a:pt x="2152400" y="861040"/>
                </a:moveTo>
                <a:cubicBezTo>
                  <a:pt x="2147790" y="868532"/>
                  <a:pt x="2141739" y="867955"/>
                  <a:pt x="2134824" y="869972"/>
                </a:cubicBezTo>
                <a:cubicBezTo>
                  <a:pt x="2139722" y="862769"/>
                  <a:pt x="2145197" y="862769"/>
                  <a:pt x="2152400" y="861040"/>
                </a:cubicBezTo>
                <a:close/>
                <a:moveTo>
                  <a:pt x="2153842" y="843464"/>
                </a:moveTo>
                <a:cubicBezTo>
                  <a:pt x="2144621" y="854989"/>
                  <a:pt x="2129350" y="850667"/>
                  <a:pt x="2116384" y="858735"/>
                </a:cubicBezTo>
                <a:cubicBezTo>
                  <a:pt x="2119553" y="851532"/>
                  <a:pt x="2125028" y="852973"/>
                  <a:pt x="2127909" y="850379"/>
                </a:cubicBezTo>
                <a:cubicBezTo>
                  <a:pt x="2131943" y="849515"/>
                  <a:pt x="2136265" y="848939"/>
                  <a:pt x="2139723" y="845769"/>
                </a:cubicBezTo>
                <a:cubicBezTo>
                  <a:pt x="2144333" y="845193"/>
                  <a:pt x="2149232" y="844328"/>
                  <a:pt x="2153842" y="843464"/>
                </a:cubicBezTo>
                <a:close/>
                <a:moveTo>
                  <a:pt x="2250944" y="834244"/>
                </a:moveTo>
                <a:cubicBezTo>
                  <a:pt x="2244029" y="838854"/>
                  <a:pt x="2236537" y="842600"/>
                  <a:pt x="2225876" y="841159"/>
                </a:cubicBezTo>
                <a:cubicBezTo>
                  <a:pt x="2234520" y="835397"/>
                  <a:pt x="2242588" y="834532"/>
                  <a:pt x="2250944" y="834244"/>
                </a:cubicBezTo>
                <a:close/>
                <a:moveTo>
                  <a:pt x="2186978" y="829345"/>
                </a:moveTo>
                <a:cubicBezTo>
                  <a:pt x="2187554" y="830786"/>
                  <a:pt x="2188706" y="832226"/>
                  <a:pt x="2188418" y="832515"/>
                </a:cubicBezTo>
                <a:cubicBezTo>
                  <a:pt x="2187842" y="833667"/>
                  <a:pt x="2186401" y="835108"/>
                  <a:pt x="2185249" y="835396"/>
                </a:cubicBezTo>
                <a:cubicBezTo>
                  <a:pt x="2183232" y="835972"/>
                  <a:pt x="2182656" y="834243"/>
                  <a:pt x="2183232" y="832515"/>
                </a:cubicBezTo>
                <a:cubicBezTo>
                  <a:pt x="2183808" y="831362"/>
                  <a:pt x="2185249" y="830786"/>
                  <a:pt x="2186978" y="829345"/>
                </a:cubicBezTo>
                <a:close/>
                <a:moveTo>
                  <a:pt x="2260740" y="827328"/>
                </a:moveTo>
                <a:cubicBezTo>
                  <a:pt x="2260740" y="835108"/>
                  <a:pt x="2255842" y="834243"/>
                  <a:pt x="2251520" y="833955"/>
                </a:cubicBezTo>
                <a:cubicBezTo>
                  <a:pt x="2252961" y="829921"/>
                  <a:pt x="2256418" y="828769"/>
                  <a:pt x="2260740" y="827328"/>
                </a:cubicBezTo>
                <a:close/>
                <a:moveTo>
                  <a:pt x="2237402" y="819836"/>
                </a:moveTo>
                <a:cubicBezTo>
                  <a:pt x="2241435" y="821277"/>
                  <a:pt x="2247486" y="821853"/>
                  <a:pt x="2244605" y="829057"/>
                </a:cubicBezTo>
                <a:cubicBezTo>
                  <a:pt x="2239130" y="830785"/>
                  <a:pt x="2233656" y="832514"/>
                  <a:pt x="2228181" y="834243"/>
                </a:cubicBezTo>
                <a:cubicBezTo>
                  <a:pt x="2223571" y="836836"/>
                  <a:pt x="2218673" y="838565"/>
                  <a:pt x="2213486" y="838565"/>
                </a:cubicBezTo>
                <a:cubicBezTo>
                  <a:pt x="2202537" y="842887"/>
                  <a:pt x="2191876" y="846921"/>
                  <a:pt x="2181215" y="851243"/>
                </a:cubicBezTo>
                <a:cubicBezTo>
                  <a:pt x="2178045" y="852684"/>
                  <a:pt x="2174299" y="852396"/>
                  <a:pt x="2172859" y="849802"/>
                </a:cubicBezTo>
                <a:cubicBezTo>
                  <a:pt x="2170842" y="846345"/>
                  <a:pt x="2175164" y="844904"/>
                  <a:pt x="2177469" y="843175"/>
                </a:cubicBezTo>
                <a:cubicBezTo>
                  <a:pt x="2169401" y="837124"/>
                  <a:pt x="2161910" y="846345"/>
                  <a:pt x="2154418" y="843175"/>
                </a:cubicBezTo>
                <a:cubicBezTo>
                  <a:pt x="2160181" y="838853"/>
                  <a:pt x="2167960" y="839429"/>
                  <a:pt x="2174299" y="835107"/>
                </a:cubicBezTo>
                <a:cubicBezTo>
                  <a:pt x="2180638" y="830785"/>
                  <a:pt x="2179774" y="839718"/>
                  <a:pt x="2182943" y="841158"/>
                </a:cubicBezTo>
                <a:cubicBezTo>
                  <a:pt x="2189859" y="839429"/>
                  <a:pt x="2197062" y="837701"/>
                  <a:pt x="2203977" y="835972"/>
                </a:cubicBezTo>
                <a:cubicBezTo>
                  <a:pt x="2211469" y="829345"/>
                  <a:pt x="2199655" y="832802"/>
                  <a:pt x="2201384" y="827904"/>
                </a:cubicBezTo>
                <a:cubicBezTo>
                  <a:pt x="2212334" y="823870"/>
                  <a:pt x="2222995" y="814938"/>
                  <a:pt x="2237402" y="819836"/>
                </a:cubicBezTo>
                <a:close/>
                <a:moveTo>
                  <a:pt x="2242480" y="790159"/>
                </a:moveTo>
                <a:cubicBezTo>
                  <a:pt x="2243740" y="789438"/>
                  <a:pt x="2245037" y="789438"/>
                  <a:pt x="2246334" y="791887"/>
                </a:cubicBezTo>
                <a:cubicBezTo>
                  <a:pt x="2248062" y="795057"/>
                  <a:pt x="2250368" y="798803"/>
                  <a:pt x="2246334" y="802548"/>
                </a:cubicBezTo>
                <a:cubicBezTo>
                  <a:pt x="2243740" y="804854"/>
                  <a:pt x="2239706" y="805718"/>
                  <a:pt x="2239706" y="810328"/>
                </a:cubicBezTo>
                <a:cubicBezTo>
                  <a:pt x="2238266" y="813210"/>
                  <a:pt x="2235961" y="816091"/>
                  <a:pt x="2232791" y="814362"/>
                </a:cubicBezTo>
                <a:cubicBezTo>
                  <a:pt x="2230486" y="813210"/>
                  <a:pt x="2234520" y="812057"/>
                  <a:pt x="2234808" y="810328"/>
                </a:cubicBezTo>
                <a:cubicBezTo>
                  <a:pt x="2226164" y="808887"/>
                  <a:pt x="2220113" y="815515"/>
                  <a:pt x="2212621" y="818396"/>
                </a:cubicBezTo>
                <a:cubicBezTo>
                  <a:pt x="2210028" y="819260"/>
                  <a:pt x="2208588" y="822430"/>
                  <a:pt x="2205418" y="820701"/>
                </a:cubicBezTo>
                <a:cubicBezTo>
                  <a:pt x="2216943" y="811769"/>
                  <a:pt x="2225011" y="798803"/>
                  <a:pt x="2238842" y="792752"/>
                </a:cubicBezTo>
                <a:cubicBezTo>
                  <a:pt x="2239995" y="792320"/>
                  <a:pt x="2241219" y="790879"/>
                  <a:pt x="2242480" y="790159"/>
                </a:cubicBezTo>
                <a:close/>
                <a:moveTo>
                  <a:pt x="2288113" y="782667"/>
                </a:moveTo>
                <a:cubicBezTo>
                  <a:pt x="2282927" y="789582"/>
                  <a:pt x="2278893" y="792752"/>
                  <a:pt x="2270537" y="786989"/>
                </a:cubicBezTo>
                <a:cubicBezTo>
                  <a:pt x="2276876" y="785548"/>
                  <a:pt x="2281486" y="784396"/>
                  <a:pt x="2288113" y="782667"/>
                </a:cubicBezTo>
                <a:close/>
                <a:moveTo>
                  <a:pt x="2337386" y="765955"/>
                </a:moveTo>
                <a:cubicBezTo>
                  <a:pt x="2325572" y="776040"/>
                  <a:pt x="2312029" y="781226"/>
                  <a:pt x="2296470" y="781514"/>
                </a:cubicBezTo>
                <a:cubicBezTo>
                  <a:pt x="2309436" y="774023"/>
                  <a:pt x="2322402" y="767108"/>
                  <a:pt x="2337386" y="765955"/>
                </a:cubicBezTo>
                <a:close/>
                <a:moveTo>
                  <a:pt x="2362165" y="760192"/>
                </a:moveTo>
                <a:cubicBezTo>
                  <a:pt x="2359572" y="765667"/>
                  <a:pt x="2354962" y="765667"/>
                  <a:pt x="2349199" y="766819"/>
                </a:cubicBezTo>
                <a:cubicBezTo>
                  <a:pt x="2351504" y="758463"/>
                  <a:pt x="2357843" y="761633"/>
                  <a:pt x="2362165" y="760192"/>
                </a:cubicBezTo>
                <a:close/>
                <a:moveTo>
                  <a:pt x="2407979" y="741752"/>
                </a:moveTo>
                <a:cubicBezTo>
                  <a:pt x="2409708" y="740599"/>
                  <a:pt x="2412877" y="740599"/>
                  <a:pt x="2414030" y="743192"/>
                </a:cubicBezTo>
                <a:cubicBezTo>
                  <a:pt x="2415183" y="746074"/>
                  <a:pt x="2412877" y="747514"/>
                  <a:pt x="2410572" y="748091"/>
                </a:cubicBezTo>
                <a:cubicBezTo>
                  <a:pt x="2397606" y="750972"/>
                  <a:pt x="2386081" y="758175"/>
                  <a:pt x="2372250" y="758175"/>
                </a:cubicBezTo>
                <a:cubicBezTo>
                  <a:pt x="2383199" y="750972"/>
                  <a:pt x="2397030" y="749243"/>
                  <a:pt x="2407979" y="741752"/>
                </a:cubicBezTo>
                <a:close/>
                <a:moveTo>
                  <a:pt x="2437080" y="734368"/>
                </a:moveTo>
                <a:cubicBezTo>
                  <a:pt x="2438521" y="734548"/>
                  <a:pt x="2439818" y="735268"/>
                  <a:pt x="2440538" y="737429"/>
                </a:cubicBezTo>
                <a:cubicBezTo>
                  <a:pt x="2439097" y="741175"/>
                  <a:pt x="2435639" y="742615"/>
                  <a:pt x="2432182" y="742903"/>
                </a:cubicBezTo>
                <a:cubicBezTo>
                  <a:pt x="2428724" y="742903"/>
                  <a:pt x="2425843" y="740022"/>
                  <a:pt x="2426131" y="737141"/>
                </a:cubicBezTo>
                <a:cubicBezTo>
                  <a:pt x="2426131" y="733395"/>
                  <a:pt x="2430165" y="734548"/>
                  <a:pt x="2432758" y="734548"/>
                </a:cubicBezTo>
                <a:cubicBezTo>
                  <a:pt x="2434055" y="734548"/>
                  <a:pt x="2435639" y="734188"/>
                  <a:pt x="2437080" y="734368"/>
                </a:cubicBezTo>
                <a:close/>
                <a:moveTo>
                  <a:pt x="2463446" y="726769"/>
                </a:moveTo>
                <a:cubicBezTo>
                  <a:pt x="2468272" y="726121"/>
                  <a:pt x="2473387" y="726193"/>
                  <a:pt x="2475115" y="727345"/>
                </a:cubicBezTo>
                <a:cubicBezTo>
                  <a:pt x="2471081" y="734548"/>
                  <a:pt x="2464166" y="731090"/>
                  <a:pt x="2458403" y="731955"/>
                </a:cubicBezTo>
                <a:cubicBezTo>
                  <a:pt x="2456386" y="731379"/>
                  <a:pt x="2452929" y="731955"/>
                  <a:pt x="2453505" y="730514"/>
                </a:cubicBezTo>
                <a:cubicBezTo>
                  <a:pt x="2454081" y="728785"/>
                  <a:pt x="2458619" y="727417"/>
                  <a:pt x="2463446" y="726769"/>
                </a:cubicBezTo>
                <a:close/>
                <a:moveTo>
                  <a:pt x="2746540" y="646378"/>
                </a:moveTo>
                <a:cubicBezTo>
                  <a:pt x="2749422" y="656751"/>
                  <a:pt x="2755472" y="650412"/>
                  <a:pt x="2760659" y="648971"/>
                </a:cubicBezTo>
                <a:cubicBezTo>
                  <a:pt x="2762676" y="648395"/>
                  <a:pt x="2765845" y="644937"/>
                  <a:pt x="2767286" y="649548"/>
                </a:cubicBezTo>
                <a:cubicBezTo>
                  <a:pt x="2768151" y="652717"/>
                  <a:pt x="2764693" y="653005"/>
                  <a:pt x="2762676" y="653870"/>
                </a:cubicBezTo>
                <a:cubicBezTo>
                  <a:pt x="2756337" y="656463"/>
                  <a:pt x="2750574" y="660209"/>
                  <a:pt x="2743947" y="660209"/>
                </a:cubicBezTo>
                <a:cubicBezTo>
                  <a:pt x="2747981" y="656175"/>
                  <a:pt x="2745100" y="650700"/>
                  <a:pt x="2746540" y="646378"/>
                </a:cubicBezTo>
                <a:close/>
                <a:moveTo>
                  <a:pt x="2757489" y="636869"/>
                </a:moveTo>
                <a:cubicBezTo>
                  <a:pt x="2756048" y="643208"/>
                  <a:pt x="2751150" y="643784"/>
                  <a:pt x="2745675" y="643784"/>
                </a:cubicBezTo>
                <a:cubicBezTo>
                  <a:pt x="2743658" y="643208"/>
                  <a:pt x="2743082" y="641479"/>
                  <a:pt x="2743082" y="639750"/>
                </a:cubicBezTo>
                <a:cubicBezTo>
                  <a:pt x="2747980" y="638886"/>
                  <a:pt x="2752590" y="637733"/>
                  <a:pt x="2757489" y="636869"/>
                </a:cubicBezTo>
                <a:close/>
                <a:moveTo>
                  <a:pt x="2846236" y="622751"/>
                </a:moveTo>
                <a:cubicBezTo>
                  <a:pt x="2838744" y="631107"/>
                  <a:pt x="2830388" y="630819"/>
                  <a:pt x="2824049" y="633988"/>
                </a:cubicBezTo>
                <a:cubicBezTo>
                  <a:pt x="2824913" y="638310"/>
                  <a:pt x="2829235" y="644073"/>
                  <a:pt x="2819439" y="642921"/>
                </a:cubicBezTo>
                <a:cubicBezTo>
                  <a:pt x="2817710" y="642632"/>
                  <a:pt x="2815981" y="644361"/>
                  <a:pt x="2814252" y="645226"/>
                </a:cubicBezTo>
                <a:cubicBezTo>
                  <a:pt x="2807913" y="647819"/>
                  <a:pt x="2801574" y="649836"/>
                  <a:pt x="2798117" y="640904"/>
                </a:cubicBezTo>
                <a:cubicBezTo>
                  <a:pt x="2794371" y="641768"/>
                  <a:pt x="2790913" y="643497"/>
                  <a:pt x="2787744" y="646090"/>
                </a:cubicBezTo>
                <a:cubicBezTo>
                  <a:pt x="2785439" y="648107"/>
                  <a:pt x="2782557" y="649260"/>
                  <a:pt x="2780828" y="646090"/>
                </a:cubicBezTo>
                <a:cubicBezTo>
                  <a:pt x="2779100" y="642632"/>
                  <a:pt x="2782557" y="641768"/>
                  <a:pt x="2785150" y="640904"/>
                </a:cubicBezTo>
                <a:cubicBezTo>
                  <a:pt x="2787744" y="640039"/>
                  <a:pt x="2790337" y="639463"/>
                  <a:pt x="2792930" y="638887"/>
                </a:cubicBezTo>
                <a:cubicBezTo>
                  <a:pt x="2795523" y="636293"/>
                  <a:pt x="2798981" y="636582"/>
                  <a:pt x="2802151" y="636293"/>
                </a:cubicBezTo>
                <a:cubicBezTo>
                  <a:pt x="2815693" y="631395"/>
                  <a:pt x="2829235" y="626209"/>
                  <a:pt x="2846236" y="622751"/>
                </a:cubicBezTo>
                <a:close/>
                <a:moveTo>
                  <a:pt x="2754896" y="618717"/>
                </a:moveTo>
                <a:cubicBezTo>
                  <a:pt x="2753167" y="625056"/>
                  <a:pt x="2749709" y="625344"/>
                  <a:pt x="2744811" y="623903"/>
                </a:cubicBezTo>
                <a:cubicBezTo>
                  <a:pt x="2746828" y="619005"/>
                  <a:pt x="2750862" y="620158"/>
                  <a:pt x="2754896" y="618717"/>
                </a:cubicBezTo>
                <a:close/>
                <a:moveTo>
                  <a:pt x="2843354" y="598547"/>
                </a:moveTo>
                <a:cubicBezTo>
                  <a:pt x="2845947" y="598835"/>
                  <a:pt x="2848540" y="598835"/>
                  <a:pt x="2851998" y="599124"/>
                </a:cubicBezTo>
                <a:cubicBezTo>
                  <a:pt x="2848252" y="606039"/>
                  <a:pt x="2842489" y="607768"/>
                  <a:pt x="2836438" y="608344"/>
                </a:cubicBezTo>
                <a:cubicBezTo>
                  <a:pt x="2819438" y="619005"/>
                  <a:pt x="2799557" y="623039"/>
                  <a:pt x="2780828" y="629666"/>
                </a:cubicBezTo>
                <a:cubicBezTo>
                  <a:pt x="2775930" y="631683"/>
                  <a:pt x="2769879" y="631395"/>
                  <a:pt x="2766997" y="637446"/>
                </a:cubicBezTo>
                <a:cubicBezTo>
                  <a:pt x="2763540" y="644361"/>
                  <a:pt x="2760947" y="635141"/>
                  <a:pt x="2757777" y="636581"/>
                </a:cubicBezTo>
                <a:cubicBezTo>
                  <a:pt x="2758065" y="631107"/>
                  <a:pt x="2762675" y="631107"/>
                  <a:pt x="2766133" y="630242"/>
                </a:cubicBezTo>
                <a:cubicBezTo>
                  <a:pt x="2781692" y="626785"/>
                  <a:pt x="2794082" y="614971"/>
                  <a:pt x="2810794" y="614395"/>
                </a:cubicBezTo>
                <a:cubicBezTo>
                  <a:pt x="2817710" y="614107"/>
                  <a:pt x="2814540" y="605751"/>
                  <a:pt x="2820015" y="602869"/>
                </a:cubicBezTo>
                <a:cubicBezTo>
                  <a:pt x="2827794" y="599124"/>
                  <a:pt x="2835286" y="597971"/>
                  <a:pt x="2843354" y="598547"/>
                </a:cubicBezTo>
                <a:close/>
                <a:moveTo>
                  <a:pt x="2912220" y="578954"/>
                </a:moveTo>
                <a:cubicBezTo>
                  <a:pt x="2905304" y="586157"/>
                  <a:pt x="2896372" y="586157"/>
                  <a:pt x="2888016" y="589327"/>
                </a:cubicBezTo>
                <a:cubicBezTo>
                  <a:pt x="2892338" y="582412"/>
                  <a:pt x="2895796" y="580971"/>
                  <a:pt x="2912220" y="578954"/>
                </a:cubicBezTo>
                <a:close/>
                <a:moveTo>
                  <a:pt x="3107000" y="536886"/>
                </a:moveTo>
                <a:cubicBezTo>
                  <a:pt x="3108729" y="537174"/>
                  <a:pt x="3110746" y="536598"/>
                  <a:pt x="3111610" y="537462"/>
                </a:cubicBezTo>
                <a:cubicBezTo>
                  <a:pt x="3113915" y="539479"/>
                  <a:pt x="3111322" y="541208"/>
                  <a:pt x="3109881" y="541784"/>
                </a:cubicBezTo>
                <a:cubicBezTo>
                  <a:pt x="3104407" y="543513"/>
                  <a:pt x="3098644" y="544954"/>
                  <a:pt x="3092881" y="546394"/>
                </a:cubicBezTo>
                <a:cubicBezTo>
                  <a:pt x="3087695" y="549276"/>
                  <a:pt x="3081932" y="550716"/>
                  <a:pt x="3076169" y="551005"/>
                </a:cubicBezTo>
                <a:cubicBezTo>
                  <a:pt x="3051966" y="553310"/>
                  <a:pt x="3028338" y="559072"/>
                  <a:pt x="3004135" y="562530"/>
                </a:cubicBezTo>
                <a:cubicBezTo>
                  <a:pt x="3017965" y="553598"/>
                  <a:pt x="3034101" y="551581"/>
                  <a:pt x="3049372" y="546971"/>
                </a:cubicBezTo>
                <a:cubicBezTo>
                  <a:pt x="3055711" y="544954"/>
                  <a:pt x="3062051" y="542649"/>
                  <a:pt x="3068389" y="540920"/>
                </a:cubicBezTo>
                <a:cubicBezTo>
                  <a:pt x="3076169" y="538903"/>
                  <a:pt x="3083084" y="539191"/>
                  <a:pt x="3090288" y="541496"/>
                </a:cubicBezTo>
                <a:cubicBezTo>
                  <a:pt x="3094610" y="536021"/>
                  <a:pt x="3100949" y="536598"/>
                  <a:pt x="3107000" y="536886"/>
                </a:cubicBezTo>
                <a:close/>
                <a:moveTo>
                  <a:pt x="3299188" y="472055"/>
                </a:moveTo>
                <a:cubicBezTo>
                  <a:pt x="3296883" y="478970"/>
                  <a:pt x="3291120" y="476377"/>
                  <a:pt x="3287086" y="477530"/>
                </a:cubicBezTo>
                <a:cubicBezTo>
                  <a:pt x="3289679" y="472919"/>
                  <a:pt x="3293713" y="472055"/>
                  <a:pt x="3299188" y="472055"/>
                </a:cubicBezTo>
                <a:close/>
                <a:moveTo>
                  <a:pt x="3335493" y="466004"/>
                </a:moveTo>
                <a:cubicBezTo>
                  <a:pt x="3328001" y="475801"/>
                  <a:pt x="3319357" y="471479"/>
                  <a:pt x="3308696" y="473208"/>
                </a:cubicBezTo>
                <a:cubicBezTo>
                  <a:pt x="3317916" y="466580"/>
                  <a:pt x="3325120" y="464852"/>
                  <a:pt x="3335493" y="466004"/>
                </a:cubicBezTo>
                <a:close/>
                <a:moveTo>
                  <a:pt x="3404070" y="454371"/>
                </a:moveTo>
                <a:cubicBezTo>
                  <a:pt x="3405510" y="453758"/>
                  <a:pt x="3406951" y="453614"/>
                  <a:pt x="3408392" y="455343"/>
                </a:cubicBezTo>
                <a:cubicBezTo>
                  <a:pt x="3409256" y="456495"/>
                  <a:pt x="3406663" y="458224"/>
                  <a:pt x="3404646" y="458800"/>
                </a:cubicBezTo>
                <a:cubicBezTo>
                  <a:pt x="3401476" y="460529"/>
                  <a:pt x="3397443" y="463122"/>
                  <a:pt x="3394849" y="459088"/>
                </a:cubicBezTo>
                <a:cubicBezTo>
                  <a:pt x="3393697" y="457648"/>
                  <a:pt x="3397154" y="455919"/>
                  <a:pt x="3399747" y="456207"/>
                </a:cubicBezTo>
                <a:cubicBezTo>
                  <a:pt x="3401188" y="456063"/>
                  <a:pt x="3402629" y="454983"/>
                  <a:pt x="3404070" y="454371"/>
                </a:cubicBezTo>
                <a:close/>
                <a:moveTo>
                  <a:pt x="3372951" y="453902"/>
                </a:moveTo>
                <a:cubicBezTo>
                  <a:pt x="3376409" y="452749"/>
                  <a:pt x="3377850" y="454766"/>
                  <a:pt x="3378138" y="457936"/>
                </a:cubicBezTo>
                <a:cubicBezTo>
                  <a:pt x="3380443" y="458224"/>
                  <a:pt x="3382748" y="456783"/>
                  <a:pt x="3385053" y="459953"/>
                </a:cubicBezTo>
                <a:cubicBezTo>
                  <a:pt x="3380443" y="460817"/>
                  <a:pt x="3381307" y="471478"/>
                  <a:pt x="3373239" y="466003"/>
                </a:cubicBezTo>
                <a:cubicBezTo>
                  <a:pt x="3368341" y="465715"/>
                  <a:pt x="3363443" y="465427"/>
                  <a:pt x="3357968" y="465139"/>
                </a:cubicBezTo>
                <a:cubicBezTo>
                  <a:pt x="3360849" y="460529"/>
                  <a:pt x="3364883" y="460817"/>
                  <a:pt x="3369205" y="461105"/>
                </a:cubicBezTo>
                <a:cubicBezTo>
                  <a:pt x="3369782" y="460817"/>
                  <a:pt x="3370358" y="460529"/>
                  <a:pt x="3370934" y="460241"/>
                </a:cubicBezTo>
                <a:cubicBezTo>
                  <a:pt x="3369205" y="457359"/>
                  <a:pt x="3369493" y="455054"/>
                  <a:pt x="3372951" y="453902"/>
                </a:cubicBezTo>
                <a:close/>
                <a:moveTo>
                  <a:pt x="3439511" y="448428"/>
                </a:moveTo>
                <a:cubicBezTo>
                  <a:pt x="3436629" y="454479"/>
                  <a:pt x="3431155" y="453614"/>
                  <a:pt x="3423663" y="455631"/>
                </a:cubicBezTo>
                <a:cubicBezTo>
                  <a:pt x="3429426" y="448716"/>
                  <a:pt x="3434612" y="449004"/>
                  <a:pt x="3439511" y="448428"/>
                </a:cubicBezTo>
                <a:close/>
                <a:moveTo>
                  <a:pt x="3552173" y="412986"/>
                </a:moveTo>
                <a:cubicBezTo>
                  <a:pt x="3554478" y="413275"/>
                  <a:pt x="3554766" y="415003"/>
                  <a:pt x="3553901" y="416444"/>
                </a:cubicBezTo>
                <a:cubicBezTo>
                  <a:pt x="3552173" y="419325"/>
                  <a:pt x="3549579" y="418461"/>
                  <a:pt x="3546986" y="417597"/>
                </a:cubicBezTo>
                <a:cubicBezTo>
                  <a:pt x="3547562" y="414715"/>
                  <a:pt x="3549003" y="412698"/>
                  <a:pt x="3552173" y="412986"/>
                </a:cubicBezTo>
                <a:close/>
                <a:moveTo>
                  <a:pt x="3591936" y="400597"/>
                </a:moveTo>
                <a:cubicBezTo>
                  <a:pt x="3593664" y="400597"/>
                  <a:pt x="3594817" y="401750"/>
                  <a:pt x="3594529" y="404055"/>
                </a:cubicBezTo>
                <a:cubicBezTo>
                  <a:pt x="3593952" y="406648"/>
                  <a:pt x="3591647" y="406936"/>
                  <a:pt x="3589342" y="407224"/>
                </a:cubicBezTo>
                <a:cubicBezTo>
                  <a:pt x="3587614" y="407224"/>
                  <a:pt x="3586173" y="406072"/>
                  <a:pt x="3586749" y="404343"/>
                </a:cubicBezTo>
                <a:cubicBezTo>
                  <a:pt x="3587614" y="402326"/>
                  <a:pt x="3589342" y="400597"/>
                  <a:pt x="3591936" y="400597"/>
                </a:cubicBezTo>
                <a:close/>
                <a:moveTo>
                  <a:pt x="3635732" y="385902"/>
                </a:moveTo>
                <a:cubicBezTo>
                  <a:pt x="3636020" y="386766"/>
                  <a:pt x="3636885" y="388207"/>
                  <a:pt x="3636597" y="388495"/>
                </a:cubicBezTo>
                <a:cubicBezTo>
                  <a:pt x="3635732" y="389648"/>
                  <a:pt x="3634579" y="390512"/>
                  <a:pt x="3633715" y="391088"/>
                </a:cubicBezTo>
                <a:cubicBezTo>
                  <a:pt x="3631698" y="390800"/>
                  <a:pt x="3631410" y="389648"/>
                  <a:pt x="3632275" y="388783"/>
                </a:cubicBezTo>
                <a:cubicBezTo>
                  <a:pt x="3633139" y="387919"/>
                  <a:pt x="3634579" y="387055"/>
                  <a:pt x="3635732" y="385902"/>
                </a:cubicBezTo>
                <a:close/>
                <a:moveTo>
                  <a:pt x="3645529" y="375817"/>
                </a:moveTo>
                <a:cubicBezTo>
                  <a:pt x="3643512" y="379275"/>
                  <a:pt x="3640919" y="380715"/>
                  <a:pt x="3637173" y="379563"/>
                </a:cubicBezTo>
                <a:cubicBezTo>
                  <a:pt x="3634580" y="383597"/>
                  <a:pt x="3630546" y="382732"/>
                  <a:pt x="3626800" y="381868"/>
                </a:cubicBezTo>
                <a:cubicBezTo>
                  <a:pt x="3628817" y="376105"/>
                  <a:pt x="3634292" y="380139"/>
                  <a:pt x="3637461" y="377834"/>
                </a:cubicBezTo>
                <a:cubicBezTo>
                  <a:pt x="3639478" y="375241"/>
                  <a:pt x="3642071" y="374088"/>
                  <a:pt x="3645529" y="375817"/>
                </a:cubicBezTo>
                <a:close/>
                <a:moveTo>
                  <a:pt x="3624494" y="368325"/>
                </a:moveTo>
                <a:cubicBezTo>
                  <a:pt x="3625935" y="368325"/>
                  <a:pt x="3626800" y="369478"/>
                  <a:pt x="3625935" y="370630"/>
                </a:cubicBezTo>
                <a:cubicBezTo>
                  <a:pt x="3625359" y="371495"/>
                  <a:pt x="3623918" y="371783"/>
                  <a:pt x="3623342" y="372359"/>
                </a:cubicBezTo>
                <a:cubicBezTo>
                  <a:pt x="3621613" y="371783"/>
                  <a:pt x="3620749" y="370918"/>
                  <a:pt x="3621613" y="369766"/>
                </a:cubicBezTo>
                <a:cubicBezTo>
                  <a:pt x="3622190" y="368901"/>
                  <a:pt x="3623630" y="368325"/>
                  <a:pt x="3624494" y="368325"/>
                </a:cubicBezTo>
                <a:close/>
                <a:moveTo>
                  <a:pt x="3680969" y="367173"/>
                </a:moveTo>
                <a:cubicBezTo>
                  <a:pt x="3682698" y="366885"/>
                  <a:pt x="3683850" y="367461"/>
                  <a:pt x="3684427" y="369190"/>
                </a:cubicBezTo>
                <a:cubicBezTo>
                  <a:pt x="3684139" y="371207"/>
                  <a:pt x="3682410" y="371495"/>
                  <a:pt x="3680969" y="371495"/>
                </a:cubicBezTo>
                <a:cubicBezTo>
                  <a:pt x="3679240" y="371783"/>
                  <a:pt x="3677800" y="371207"/>
                  <a:pt x="3678376" y="369190"/>
                </a:cubicBezTo>
                <a:cubicBezTo>
                  <a:pt x="3678664" y="368325"/>
                  <a:pt x="3679817" y="367461"/>
                  <a:pt x="3680969" y="367173"/>
                </a:cubicBezTo>
                <a:close/>
                <a:moveTo>
                  <a:pt x="3736868" y="357952"/>
                </a:moveTo>
                <a:cubicBezTo>
                  <a:pt x="3739750" y="357952"/>
                  <a:pt x="3742343" y="362850"/>
                  <a:pt x="3740038" y="362562"/>
                </a:cubicBezTo>
                <a:cubicBezTo>
                  <a:pt x="3733411" y="361986"/>
                  <a:pt x="3727072" y="371206"/>
                  <a:pt x="3720445" y="363138"/>
                </a:cubicBezTo>
                <a:cubicBezTo>
                  <a:pt x="3717563" y="363715"/>
                  <a:pt x="3714682" y="364291"/>
                  <a:pt x="3710648" y="365155"/>
                </a:cubicBezTo>
                <a:cubicBezTo>
                  <a:pt x="3713529" y="359969"/>
                  <a:pt x="3716699" y="358816"/>
                  <a:pt x="3720733" y="358528"/>
                </a:cubicBezTo>
                <a:cubicBezTo>
                  <a:pt x="3726207" y="358240"/>
                  <a:pt x="3731394" y="357952"/>
                  <a:pt x="3736868" y="357952"/>
                </a:cubicBezTo>
                <a:close/>
                <a:moveTo>
                  <a:pt x="3687885" y="347291"/>
                </a:moveTo>
                <a:cubicBezTo>
                  <a:pt x="3689038" y="350749"/>
                  <a:pt x="3684716" y="350460"/>
                  <a:pt x="3682410" y="351037"/>
                </a:cubicBezTo>
                <a:cubicBezTo>
                  <a:pt x="3680970" y="353342"/>
                  <a:pt x="3678377" y="355071"/>
                  <a:pt x="3676936" y="352189"/>
                </a:cubicBezTo>
                <a:cubicBezTo>
                  <a:pt x="3676072" y="349596"/>
                  <a:pt x="3679817" y="349020"/>
                  <a:pt x="3682122" y="348732"/>
                </a:cubicBezTo>
                <a:cubicBezTo>
                  <a:pt x="3683851" y="347291"/>
                  <a:pt x="3687021" y="344986"/>
                  <a:pt x="3687885" y="347291"/>
                </a:cubicBezTo>
                <a:close/>
                <a:moveTo>
                  <a:pt x="3766258" y="343834"/>
                </a:moveTo>
                <a:cubicBezTo>
                  <a:pt x="3763953" y="348732"/>
                  <a:pt x="3760496" y="349597"/>
                  <a:pt x="3755597" y="351614"/>
                </a:cubicBezTo>
                <a:cubicBezTo>
                  <a:pt x="3757614" y="344987"/>
                  <a:pt x="3760784" y="343834"/>
                  <a:pt x="3766258" y="343834"/>
                </a:cubicBezTo>
                <a:close/>
                <a:moveTo>
                  <a:pt x="3772885" y="324528"/>
                </a:moveTo>
                <a:cubicBezTo>
                  <a:pt x="3771156" y="328850"/>
                  <a:pt x="3768275" y="329138"/>
                  <a:pt x="3765682" y="329714"/>
                </a:cubicBezTo>
                <a:cubicBezTo>
                  <a:pt x="3755597" y="332884"/>
                  <a:pt x="3745800" y="335765"/>
                  <a:pt x="3736004" y="338935"/>
                </a:cubicBezTo>
                <a:cubicBezTo>
                  <a:pt x="3735427" y="337782"/>
                  <a:pt x="3735139" y="336918"/>
                  <a:pt x="3734851" y="335765"/>
                </a:cubicBezTo>
                <a:cubicBezTo>
                  <a:pt x="3743495" y="331155"/>
                  <a:pt x="3752715" y="328850"/>
                  <a:pt x="3762512" y="327121"/>
                </a:cubicBezTo>
                <a:cubicBezTo>
                  <a:pt x="3765105" y="323952"/>
                  <a:pt x="3768851" y="325392"/>
                  <a:pt x="3772885" y="324528"/>
                </a:cubicBezTo>
                <a:close/>
                <a:moveTo>
                  <a:pt x="3858174" y="316749"/>
                </a:moveTo>
                <a:cubicBezTo>
                  <a:pt x="3854717" y="320783"/>
                  <a:pt x="3852411" y="324241"/>
                  <a:pt x="3846937" y="321359"/>
                </a:cubicBezTo>
                <a:cubicBezTo>
                  <a:pt x="3849530" y="317037"/>
                  <a:pt x="3852988" y="317037"/>
                  <a:pt x="3858174" y="316749"/>
                </a:cubicBezTo>
                <a:close/>
                <a:moveTo>
                  <a:pt x="3795721" y="314948"/>
                </a:moveTo>
                <a:cubicBezTo>
                  <a:pt x="3797161" y="314444"/>
                  <a:pt x="3798674" y="314732"/>
                  <a:pt x="3800259" y="316461"/>
                </a:cubicBezTo>
                <a:cubicBezTo>
                  <a:pt x="3802276" y="318766"/>
                  <a:pt x="3800259" y="320495"/>
                  <a:pt x="3797377" y="321071"/>
                </a:cubicBezTo>
                <a:cubicBezTo>
                  <a:pt x="3791903" y="322224"/>
                  <a:pt x="3786428" y="323376"/>
                  <a:pt x="3779801" y="324817"/>
                </a:cubicBezTo>
                <a:cubicBezTo>
                  <a:pt x="3782970" y="318766"/>
                  <a:pt x="3788157" y="320495"/>
                  <a:pt x="3791615" y="318190"/>
                </a:cubicBezTo>
                <a:cubicBezTo>
                  <a:pt x="3792912" y="316749"/>
                  <a:pt x="3794280" y="315452"/>
                  <a:pt x="3795721" y="314948"/>
                </a:cubicBezTo>
                <a:close/>
                <a:moveTo>
                  <a:pt x="3856157" y="300325"/>
                </a:moveTo>
                <a:cubicBezTo>
                  <a:pt x="3859038" y="300325"/>
                  <a:pt x="3863649" y="300037"/>
                  <a:pt x="3862496" y="304935"/>
                </a:cubicBezTo>
                <a:cubicBezTo>
                  <a:pt x="3861632" y="308969"/>
                  <a:pt x="3856445" y="311274"/>
                  <a:pt x="3854428" y="309546"/>
                </a:cubicBezTo>
                <a:cubicBezTo>
                  <a:pt x="3846360" y="302918"/>
                  <a:pt x="3840598" y="307529"/>
                  <a:pt x="3834547" y="311851"/>
                </a:cubicBezTo>
                <a:cubicBezTo>
                  <a:pt x="3830801" y="314732"/>
                  <a:pt x="3827343" y="313003"/>
                  <a:pt x="3820428" y="311563"/>
                </a:cubicBezTo>
                <a:cubicBezTo>
                  <a:pt x="3832530" y="302054"/>
                  <a:pt x="3844055" y="300613"/>
                  <a:pt x="3856157" y="300325"/>
                </a:cubicBezTo>
                <a:close/>
                <a:moveTo>
                  <a:pt x="3913496" y="299461"/>
                </a:moveTo>
                <a:cubicBezTo>
                  <a:pt x="3914360" y="299173"/>
                  <a:pt x="3916665" y="299749"/>
                  <a:pt x="3917818" y="300614"/>
                </a:cubicBezTo>
                <a:cubicBezTo>
                  <a:pt x="3918971" y="301766"/>
                  <a:pt x="3918394" y="304071"/>
                  <a:pt x="3916954" y="304647"/>
                </a:cubicBezTo>
                <a:cubicBezTo>
                  <a:pt x="3910615" y="307241"/>
                  <a:pt x="3905716" y="313580"/>
                  <a:pt x="3897072" y="313003"/>
                </a:cubicBezTo>
                <a:cubicBezTo>
                  <a:pt x="3900530" y="304936"/>
                  <a:pt x="3907733" y="302919"/>
                  <a:pt x="3913496" y="299461"/>
                </a:cubicBezTo>
                <a:close/>
                <a:moveTo>
                  <a:pt x="3801411" y="284766"/>
                </a:moveTo>
                <a:cubicBezTo>
                  <a:pt x="3802275" y="284766"/>
                  <a:pt x="3803427" y="285342"/>
                  <a:pt x="3805156" y="285630"/>
                </a:cubicBezTo>
                <a:cubicBezTo>
                  <a:pt x="3803427" y="287071"/>
                  <a:pt x="3802563" y="288224"/>
                  <a:pt x="3801122" y="289088"/>
                </a:cubicBezTo>
                <a:cubicBezTo>
                  <a:pt x="3799394" y="289952"/>
                  <a:pt x="3797953" y="289376"/>
                  <a:pt x="3797953" y="287359"/>
                </a:cubicBezTo>
                <a:cubicBezTo>
                  <a:pt x="3797953" y="285342"/>
                  <a:pt x="3799682" y="284766"/>
                  <a:pt x="3801411" y="284766"/>
                </a:cubicBezTo>
                <a:close/>
                <a:moveTo>
                  <a:pt x="3986395" y="275545"/>
                </a:moveTo>
                <a:cubicBezTo>
                  <a:pt x="3986971" y="275545"/>
                  <a:pt x="3988124" y="277274"/>
                  <a:pt x="3987835" y="278138"/>
                </a:cubicBezTo>
                <a:cubicBezTo>
                  <a:pt x="3986683" y="283037"/>
                  <a:pt x="3982073" y="282460"/>
                  <a:pt x="3978615" y="283325"/>
                </a:cubicBezTo>
                <a:cubicBezTo>
                  <a:pt x="3973429" y="285918"/>
                  <a:pt x="3968818" y="289376"/>
                  <a:pt x="3961615" y="287359"/>
                </a:cubicBezTo>
                <a:cubicBezTo>
                  <a:pt x="3964784" y="281596"/>
                  <a:pt x="3970836" y="282460"/>
                  <a:pt x="3975158" y="280732"/>
                </a:cubicBezTo>
                <a:cubicBezTo>
                  <a:pt x="3975734" y="280155"/>
                  <a:pt x="3976310" y="279867"/>
                  <a:pt x="3976886" y="279291"/>
                </a:cubicBezTo>
                <a:cubicBezTo>
                  <a:pt x="3979480" y="276698"/>
                  <a:pt x="3982073" y="274681"/>
                  <a:pt x="3986395" y="275545"/>
                </a:cubicBezTo>
                <a:close/>
                <a:moveTo>
                  <a:pt x="4044311" y="258545"/>
                </a:moveTo>
                <a:cubicBezTo>
                  <a:pt x="4044599" y="259409"/>
                  <a:pt x="4045176" y="260562"/>
                  <a:pt x="4045464" y="261715"/>
                </a:cubicBezTo>
                <a:cubicBezTo>
                  <a:pt x="4035667" y="269494"/>
                  <a:pt x="4023565" y="271799"/>
                  <a:pt x="4011176" y="273240"/>
                </a:cubicBezTo>
                <a:cubicBezTo>
                  <a:pt x="4010599" y="272087"/>
                  <a:pt x="4010311" y="270935"/>
                  <a:pt x="4010311" y="270070"/>
                </a:cubicBezTo>
                <a:cubicBezTo>
                  <a:pt x="4021548" y="266325"/>
                  <a:pt x="4033074" y="262291"/>
                  <a:pt x="4044311" y="258545"/>
                </a:cubicBezTo>
                <a:close/>
                <a:moveTo>
                  <a:pt x="4112887" y="240105"/>
                </a:moveTo>
                <a:cubicBezTo>
                  <a:pt x="4114040" y="239528"/>
                  <a:pt x="4116057" y="239528"/>
                  <a:pt x="4116057" y="241545"/>
                </a:cubicBezTo>
                <a:cubicBezTo>
                  <a:pt x="4115769" y="242698"/>
                  <a:pt x="4114328" y="243562"/>
                  <a:pt x="4113175" y="245003"/>
                </a:cubicBezTo>
                <a:cubicBezTo>
                  <a:pt x="4111735" y="244138"/>
                  <a:pt x="4110871" y="243850"/>
                  <a:pt x="4110006" y="243274"/>
                </a:cubicBezTo>
                <a:cubicBezTo>
                  <a:pt x="4111159" y="242121"/>
                  <a:pt x="4111735" y="240681"/>
                  <a:pt x="4112887" y="240105"/>
                </a:cubicBezTo>
                <a:close/>
                <a:moveTo>
                  <a:pt x="4032786" y="221087"/>
                </a:moveTo>
                <a:cubicBezTo>
                  <a:pt x="4034803" y="220799"/>
                  <a:pt x="4036243" y="221951"/>
                  <a:pt x="4037108" y="223968"/>
                </a:cubicBezTo>
                <a:cubicBezTo>
                  <a:pt x="4036531" y="227138"/>
                  <a:pt x="4034226" y="228290"/>
                  <a:pt x="4031633" y="229155"/>
                </a:cubicBezTo>
                <a:cubicBezTo>
                  <a:pt x="4029328" y="230019"/>
                  <a:pt x="4027311" y="229155"/>
                  <a:pt x="4027023" y="226850"/>
                </a:cubicBezTo>
                <a:cubicBezTo>
                  <a:pt x="4026735" y="223104"/>
                  <a:pt x="4029616" y="221663"/>
                  <a:pt x="4032786" y="221087"/>
                </a:cubicBezTo>
                <a:close/>
                <a:moveTo>
                  <a:pt x="4146600" y="215613"/>
                </a:moveTo>
                <a:cubicBezTo>
                  <a:pt x="4145448" y="219359"/>
                  <a:pt x="4143719" y="222240"/>
                  <a:pt x="4141702" y="221664"/>
                </a:cubicBezTo>
                <a:cubicBezTo>
                  <a:pt x="4137091" y="220511"/>
                  <a:pt x="4140837" y="218494"/>
                  <a:pt x="4142278" y="217342"/>
                </a:cubicBezTo>
                <a:cubicBezTo>
                  <a:pt x="4142854" y="216766"/>
                  <a:pt x="4144295" y="216477"/>
                  <a:pt x="4146600" y="215613"/>
                </a:cubicBezTo>
                <a:close/>
                <a:moveTo>
                  <a:pt x="4121532" y="210138"/>
                </a:moveTo>
                <a:cubicBezTo>
                  <a:pt x="4126142" y="212443"/>
                  <a:pt x="4122108" y="216189"/>
                  <a:pt x="4121532" y="219359"/>
                </a:cubicBezTo>
                <a:cubicBezTo>
                  <a:pt x="4119803" y="227426"/>
                  <a:pt x="4114329" y="230884"/>
                  <a:pt x="4107125" y="233189"/>
                </a:cubicBezTo>
                <a:cubicBezTo>
                  <a:pt x="4087820" y="238952"/>
                  <a:pt x="4068803" y="246155"/>
                  <a:pt x="4049210" y="250766"/>
                </a:cubicBezTo>
                <a:cubicBezTo>
                  <a:pt x="4032497" y="254799"/>
                  <a:pt x="4015498" y="259986"/>
                  <a:pt x="3998786" y="262867"/>
                </a:cubicBezTo>
                <a:cubicBezTo>
                  <a:pt x="3961616" y="268918"/>
                  <a:pt x="3928480" y="286783"/>
                  <a:pt x="3891887" y="293698"/>
                </a:cubicBezTo>
                <a:cubicBezTo>
                  <a:pt x="3888717" y="294274"/>
                  <a:pt x="3885836" y="295139"/>
                  <a:pt x="3882666" y="293410"/>
                </a:cubicBezTo>
                <a:cubicBezTo>
                  <a:pt x="3893039" y="290240"/>
                  <a:pt x="3901107" y="283325"/>
                  <a:pt x="3912344" y="281020"/>
                </a:cubicBezTo>
                <a:cubicBezTo>
                  <a:pt x="3925310" y="278139"/>
                  <a:pt x="3938853" y="274105"/>
                  <a:pt x="3950955" y="267766"/>
                </a:cubicBezTo>
                <a:cubicBezTo>
                  <a:pt x="3967667" y="259121"/>
                  <a:pt x="3984091" y="252206"/>
                  <a:pt x="4003396" y="253071"/>
                </a:cubicBezTo>
                <a:cubicBezTo>
                  <a:pt x="4007718" y="253359"/>
                  <a:pt x="4011464" y="250766"/>
                  <a:pt x="4015209" y="248460"/>
                </a:cubicBezTo>
                <a:cubicBezTo>
                  <a:pt x="4027023" y="241257"/>
                  <a:pt x="4038549" y="232325"/>
                  <a:pt x="4054108" y="237511"/>
                </a:cubicBezTo>
                <a:cubicBezTo>
                  <a:pt x="4056413" y="238376"/>
                  <a:pt x="4060159" y="236647"/>
                  <a:pt x="4063040" y="235206"/>
                </a:cubicBezTo>
                <a:cubicBezTo>
                  <a:pt x="4078888" y="227138"/>
                  <a:pt x="4098193" y="225409"/>
                  <a:pt x="4110871" y="211291"/>
                </a:cubicBezTo>
                <a:cubicBezTo>
                  <a:pt x="4114040" y="207545"/>
                  <a:pt x="4118363" y="208409"/>
                  <a:pt x="4121532" y="210138"/>
                </a:cubicBezTo>
                <a:close/>
                <a:moveTo>
                  <a:pt x="4164464" y="202646"/>
                </a:moveTo>
                <a:cubicBezTo>
                  <a:pt x="4167922" y="202934"/>
                  <a:pt x="4170515" y="204663"/>
                  <a:pt x="4171667" y="208121"/>
                </a:cubicBezTo>
                <a:cubicBezTo>
                  <a:pt x="4169939" y="211866"/>
                  <a:pt x="4166193" y="212443"/>
                  <a:pt x="4163023" y="213019"/>
                </a:cubicBezTo>
                <a:cubicBezTo>
                  <a:pt x="4159566" y="213595"/>
                  <a:pt x="4159854" y="210426"/>
                  <a:pt x="4159854" y="207832"/>
                </a:cubicBezTo>
                <a:cubicBezTo>
                  <a:pt x="4159854" y="204951"/>
                  <a:pt x="4161006" y="202358"/>
                  <a:pt x="4164464" y="202646"/>
                </a:cubicBezTo>
                <a:close/>
                <a:moveTo>
                  <a:pt x="4214312" y="191985"/>
                </a:moveTo>
                <a:cubicBezTo>
                  <a:pt x="4203651" y="202646"/>
                  <a:pt x="4192702" y="205239"/>
                  <a:pt x="4180888" y="205527"/>
                </a:cubicBezTo>
                <a:cubicBezTo>
                  <a:pt x="4191837" y="202070"/>
                  <a:pt x="4199617" y="191697"/>
                  <a:pt x="4214312" y="191985"/>
                </a:cubicBezTo>
                <a:close/>
                <a:moveTo>
                  <a:pt x="4103667" y="189392"/>
                </a:moveTo>
                <a:cubicBezTo>
                  <a:pt x="4104820" y="190545"/>
                  <a:pt x="4106261" y="191121"/>
                  <a:pt x="4106261" y="191697"/>
                </a:cubicBezTo>
                <a:cubicBezTo>
                  <a:pt x="4106261" y="194002"/>
                  <a:pt x="4104820" y="195443"/>
                  <a:pt x="4102803" y="195731"/>
                </a:cubicBezTo>
                <a:cubicBezTo>
                  <a:pt x="4101074" y="196019"/>
                  <a:pt x="4099057" y="194867"/>
                  <a:pt x="4099633" y="193426"/>
                </a:cubicBezTo>
                <a:cubicBezTo>
                  <a:pt x="4100210" y="191697"/>
                  <a:pt x="4102227" y="190833"/>
                  <a:pt x="4103667" y="189392"/>
                </a:cubicBezTo>
                <a:close/>
                <a:moveTo>
                  <a:pt x="4231311" y="182765"/>
                </a:moveTo>
                <a:cubicBezTo>
                  <a:pt x="4229871" y="187663"/>
                  <a:pt x="4228430" y="191409"/>
                  <a:pt x="4223532" y="192274"/>
                </a:cubicBezTo>
                <a:cubicBezTo>
                  <a:pt x="4222956" y="192274"/>
                  <a:pt x="4221803" y="190545"/>
                  <a:pt x="4221803" y="189968"/>
                </a:cubicBezTo>
                <a:cubicBezTo>
                  <a:pt x="4222091" y="184494"/>
                  <a:pt x="4225549" y="183053"/>
                  <a:pt x="4231311" y="182765"/>
                </a:cubicBezTo>
                <a:close/>
                <a:moveTo>
                  <a:pt x="4324813" y="148693"/>
                </a:moveTo>
                <a:cubicBezTo>
                  <a:pt x="4325965" y="147757"/>
                  <a:pt x="4327262" y="147757"/>
                  <a:pt x="4328991" y="150206"/>
                </a:cubicBezTo>
                <a:cubicBezTo>
                  <a:pt x="4331872" y="154528"/>
                  <a:pt x="4329567" y="158273"/>
                  <a:pt x="4324093" y="159714"/>
                </a:cubicBezTo>
                <a:cubicBezTo>
                  <a:pt x="4322652" y="160002"/>
                  <a:pt x="4321499" y="161155"/>
                  <a:pt x="4320059" y="161731"/>
                </a:cubicBezTo>
                <a:cubicBezTo>
                  <a:pt x="4321499" y="163172"/>
                  <a:pt x="4323228" y="164324"/>
                  <a:pt x="4324669" y="165765"/>
                </a:cubicBezTo>
                <a:cubicBezTo>
                  <a:pt x="4326109" y="166629"/>
                  <a:pt x="4327838" y="167782"/>
                  <a:pt x="4329279" y="168646"/>
                </a:cubicBezTo>
                <a:cubicBezTo>
                  <a:pt x="4330143" y="166341"/>
                  <a:pt x="4332160" y="166341"/>
                  <a:pt x="4333889" y="165765"/>
                </a:cubicBezTo>
                <a:cubicBezTo>
                  <a:pt x="4335618" y="165189"/>
                  <a:pt x="4337347" y="164036"/>
                  <a:pt x="4339076" y="164036"/>
                </a:cubicBezTo>
                <a:cubicBezTo>
                  <a:pt x="4341093" y="163748"/>
                  <a:pt x="4344550" y="162884"/>
                  <a:pt x="4344838" y="165477"/>
                </a:cubicBezTo>
                <a:cubicBezTo>
                  <a:pt x="4345126" y="169511"/>
                  <a:pt x="4341381" y="168358"/>
                  <a:pt x="4338788" y="168646"/>
                </a:cubicBezTo>
                <a:cubicBezTo>
                  <a:pt x="4335906" y="169511"/>
                  <a:pt x="4332737" y="171816"/>
                  <a:pt x="4329279" y="170663"/>
                </a:cubicBezTo>
                <a:cubicBezTo>
                  <a:pt x="4309686" y="174697"/>
                  <a:pt x="4290957" y="181324"/>
                  <a:pt x="4271940" y="187375"/>
                </a:cubicBezTo>
                <a:cubicBezTo>
                  <a:pt x="4254363" y="192850"/>
                  <a:pt x="4237651" y="200053"/>
                  <a:pt x="4220363" y="206392"/>
                </a:cubicBezTo>
                <a:cubicBezTo>
                  <a:pt x="4211143" y="209850"/>
                  <a:pt x="4202498" y="216189"/>
                  <a:pt x="4192126" y="216477"/>
                </a:cubicBezTo>
                <a:cubicBezTo>
                  <a:pt x="4191261" y="216765"/>
                  <a:pt x="4190685" y="216765"/>
                  <a:pt x="4190397" y="216765"/>
                </a:cubicBezTo>
                <a:cubicBezTo>
                  <a:pt x="4183481" y="218782"/>
                  <a:pt x="4178295" y="225986"/>
                  <a:pt x="4169939" y="223104"/>
                </a:cubicBezTo>
                <a:cubicBezTo>
                  <a:pt x="4165617" y="221087"/>
                  <a:pt x="4162159" y="223393"/>
                  <a:pt x="4158702" y="225121"/>
                </a:cubicBezTo>
                <a:cubicBezTo>
                  <a:pt x="4156108" y="226274"/>
                  <a:pt x="4152651" y="228291"/>
                  <a:pt x="4151786" y="225986"/>
                </a:cubicBezTo>
                <a:cubicBezTo>
                  <a:pt x="4150346" y="222240"/>
                  <a:pt x="4153804" y="220511"/>
                  <a:pt x="4157261" y="219935"/>
                </a:cubicBezTo>
                <a:cubicBezTo>
                  <a:pt x="4158990" y="219647"/>
                  <a:pt x="4161007" y="219359"/>
                  <a:pt x="4163024" y="219070"/>
                </a:cubicBezTo>
                <a:cubicBezTo>
                  <a:pt x="4171092" y="214172"/>
                  <a:pt x="4180312" y="214748"/>
                  <a:pt x="4189244" y="214748"/>
                </a:cubicBezTo>
                <a:cubicBezTo>
                  <a:pt x="4204804" y="206392"/>
                  <a:pt x="4220075" y="198036"/>
                  <a:pt x="4236787" y="191986"/>
                </a:cubicBezTo>
                <a:cubicBezTo>
                  <a:pt x="4237363" y="191697"/>
                  <a:pt x="4237651" y="191697"/>
                  <a:pt x="4237940" y="191409"/>
                </a:cubicBezTo>
                <a:cubicBezTo>
                  <a:pt x="4243126" y="186223"/>
                  <a:pt x="4248889" y="183341"/>
                  <a:pt x="4256957" y="184782"/>
                </a:cubicBezTo>
                <a:cubicBezTo>
                  <a:pt x="4260414" y="185358"/>
                  <a:pt x="4266753" y="184206"/>
                  <a:pt x="4266177" y="175850"/>
                </a:cubicBezTo>
                <a:cubicBezTo>
                  <a:pt x="4265889" y="168935"/>
                  <a:pt x="4288076" y="161155"/>
                  <a:pt x="4295279" y="165765"/>
                </a:cubicBezTo>
                <a:cubicBezTo>
                  <a:pt x="4300754" y="169511"/>
                  <a:pt x="4304787" y="167782"/>
                  <a:pt x="4309686" y="166053"/>
                </a:cubicBezTo>
                <a:cubicBezTo>
                  <a:pt x="4304787" y="158273"/>
                  <a:pt x="4307093" y="154528"/>
                  <a:pt x="4316025" y="154240"/>
                </a:cubicBezTo>
                <a:cubicBezTo>
                  <a:pt x="4318042" y="154240"/>
                  <a:pt x="4320347" y="153951"/>
                  <a:pt x="4321499" y="152799"/>
                </a:cubicBezTo>
                <a:cubicBezTo>
                  <a:pt x="4322652" y="151503"/>
                  <a:pt x="4323661" y="149630"/>
                  <a:pt x="4324813" y="148693"/>
                </a:cubicBezTo>
                <a:close/>
                <a:moveTo>
                  <a:pt x="4317753" y="130900"/>
                </a:moveTo>
                <a:cubicBezTo>
                  <a:pt x="4316024" y="133493"/>
                  <a:pt x="4314007" y="134357"/>
                  <a:pt x="4311702" y="134069"/>
                </a:cubicBezTo>
                <a:cubicBezTo>
                  <a:pt x="4311414" y="134069"/>
                  <a:pt x="4310838" y="132629"/>
                  <a:pt x="4310838" y="132340"/>
                </a:cubicBezTo>
                <a:cubicBezTo>
                  <a:pt x="4312279" y="129747"/>
                  <a:pt x="4314584" y="130035"/>
                  <a:pt x="4317753" y="130900"/>
                </a:cubicBezTo>
                <a:close/>
                <a:moveTo>
                  <a:pt x="4382295" y="130036"/>
                </a:moveTo>
                <a:cubicBezTo>
                  <a:pt x="4385753" y="131476"/>
                  <a:pt x="4392668" y="127730"/>
                  <a:pt x="4392092" y="133493"/>
                </a:cubicBezTo>
                <a:cubicBezTo>
                  <a:pt x="4391228" y="139544"/>
                  <a:pt x="4384889" y="134358"/>
                  <a:pt x="4381143" y="134934"/>
                </a:cubicBezTo>
                <a:cubicBezTo>
                  <a:pt x="4376245" y="140985"/>
                  <a:pt x="4368753" y="138680"/>
                  <a:pt x="4362414" y="140408"/>
                </a:cubicBezTo>
                <a:cubicBezTo>
                  <a:pt x="4357804" y="143290"/>
                  <a:pt x="4353194" y="146459"/>
                  <a:pt x="4348583" y="149053"/>
                </a:cubicBezTo>
                <a:cubicBezTo>
                  <a:pt x="4347143" y="149917"/>
                  <a:pt x="4344549" y="151070"/>
                  <a:pt x="4343685" y="148476"/>
                </a:cubicBezTo>
                <a:cubicBezTo>
                  <a:pt x="4343109" y="146747"/>
                  <a:pt x="4343685" y="143578"/>
                  <a:pt x="4344549" y="143002"/>
                </a:cubicBezTo>
                <a:cubicBezTo>
                  <a:pt x="4350024" y="140120"/>
                  <a:pt x="4354634" y="133493"/>
                  <a:pt x="4362414" y="137239"/>
                </a:cubicBezTo>
                <a:cubicBezTo>
                  <a:pt x="4368753" y="137527"/>
                  <a:pt x="4371634" y="128595"/>
                  <a:pt x="4378838" y="130612"/>
                </a:cubicBezTo>
                <a:cubicBezTo>
                  <a:pt x="4379990" y="130324"/>
                  <a:pt x="4381431" y="129747"/>
                  <a:pt x="4382295" y="130036"/>
                </a:cubicBezTo>
                <a:close/>
                <a:moveTo>
                  <a:pt x="4679654" y="54760"/>
                </a:moveTo>
                <a:cubicBezTo>
                  <a:pt x="4681382" y="54184"/>
                  <a:pt x="4683399" y="54400"/>
                  <a:pt x="4686280" y="55985"/>
                </a:cubicBezTo>
                <a:cubicBezTo>
                  <a:pt x="4682247" y="58578"/>
                  <a:pt x="4679942" y="61171"/>
                  <a:pt x="4674755" y="58290"/>
                </a:cubicBezTo>
                <a:cubicBezTo>
                  <a:pt x="4676484" y="56705"/>
                  <a:pt x="4677925" y="55336"/>
                  <a:pt x="4679654" y="54760"/>
                </a:cubicBezTo>
                <a:close/>
                <a:moveTo>
                  <a:pt x="4777332" y="30340"/>
                </a:moveTo>
                <a:cubicBezTo>
                  <a:pt x="4779061" y="30917"/>
                  <a:pt x="4777909" y="32357"/>
                  <a:pt x="4777332" y="33222"/>
                </a:cubicBezTo>
                <a:cubicBezTo>
                  <a:pt x="4774739" y="36679"/>
                  <a:pt x="4771570" y="34374"/>
                  <a:pt x="4767536" y="34086"/>
                </a:cubicBezTo>
                <a:cubicBezTo>
                  <a:pt x="4770705" y="30628"/>
                  <a:pt x="4773587" y="28611"/>
                  <a:pt x="4777332" y="30340"/>
                </a:cubicBezTo>
                <a:close/>
                <a:moveTo>
                  <a:pt x="4838993" y="14492"/>
                </a:moveTo>
                <a:cubicBezTo>
                  <a:pt x="4840434" y="14204"/>
                  <a:pt x="4841010" y="15645"/>
                  <a:pt x="4840434" y="16509"/>
                </a:cubicBezTo>
                <a:cubicBezTo>
                  <a:pt x="4839570" y="17662"/>
                  <a:pt x="4838129" y="18526"/>
                  <a:pt x="4836976" y="18815"/>
                </a:cubicBezTo>
                <a:cubicBezTo>
                  <a:pt x="4836688" y="19103"/>
                  <a:pt x="4835824" y="17662"/>
                  <a:pt x="4834383" y="16221"/>
                </a:cubicBezTo>
                <a:cubicBezTo>
                  <a:pt x="4836400" y="15645"/>
                  <a:pt x="4837552" y="14781"/>
                  <a:pt x="4838993" y="14492"/>
                </a:cubicBezTo>
                <a:close/>
                <a:moveTo>
                  <a:pt x="4887978" y="85"/>
                </a:moveTo>
                <a:cubicBezTo>
                  <a:pt x="4885673" y="2390"/>
                  <a:pt x="4883656" y="4696"/>
                  <a:pt x="4881639" y="6136"/>
                </a:cubicBezTo>
                <a:lnTo>
                  <a:pt x="4893164" y="2102"/>
                </a:lnTo>
                <a:cubicBezTo>
                  <a:pt x="4887690" y="4984"/>
                  <a:pt x="4883079" y="8729"/>
                  <a:pt x="4878757" y="12763"/>
                </a:cubicBezTo>
                <a:cubicBezTo>
                  <a:pt x="4866367" y="24865"/>
                  <a:pt x="4851384" y="32933"/>
                  <a:pt x="4836689" y="41289"/>
                </a:cubicBezTo>
                <a:cubicBezTo>
                  <a:pt x="4829774" y="45323"/>
                  <a:pt x="4826893" y="52526"/>
                  <a:pt x="4821994" y="58001"/>
                </a:cubicBezTo>
                <a:cubicBezTo>
                  <a:pt x="4818537" y="61747"/>
                  <a:pt x="4815367" y="64628"/>
                  <a:pt x="4811045" y="66357"/>
                </a:cubicBezTo>
                <a:cubicBezTo>
                  <a:pt x="4810469" y="67221"/>
                  <a:pt x="4809892" y="68374"/>
                  <a:pt x="4809316" y="69238"/>
                </a:cubicBezTo>
                <a:cubicBezTo>
                  <a:pt x="4799808" y="77306"/>
                  <a:pt x="4793757" y="89984"/>
                  <a:pt x="4778197" y="89408"/>
                </a:cubicBezTo>
                <a:cubicBezTo>
                  <a:pt x="4775028" y="89408"/>
                  <a:pt x="4771858" y="93442"/>
                  <a:pt x="4768689" y="95459"/>
                </a:cubicBezTo>
                <a:cubicBezTo>
                  <a:pt x="4767248" y="96323"/>
                  <a:pt x="4765807" y="96899"/>
                  <a:pt x="4764367" y="97476"/>
                </a:cubicBezTo>
                <a:cubicBezTo>
                  <a:pt x="4765519" y="100933"/>
                  <a:pt x="4768113" y="104391"/>
                  <a:pt x="4762350" y="106408"/>
                </a:cubicBezTo>
                <a:cubicBezTo>
                  <a:pt x="4757163" y="108425"/>
                  <a:pt x="4751977" y="111018"/>
                  <a:pt x="4746790" y="113323"/>
                </a:cubicBezTo>
                <a:cubicBezTo>
                  <a:pt x="4745926" y="121391"/>
                  <a:pt x="4741892" y="128018"/>
                  <a:pt x="4734112" y="130035"/>
                </a:cubicBezTo>
                <a:cubicBezTo>
                  <a:pt x="4717977" y="134069"/>
                  <a:pt x="4709909" y="147900"/>
                  <a:pt x="4698671" y="157696"/>
                </a:cubicBezTo>
                <a:cubicBezTo>
                  <a:pt x="4692909" y="162595"/>
                  <a:pt x="4685705" y="165764"/>
                  <a:pt x="4680231" y="170951"/>
                </a:cubicBezTo>
                <a:cubicBezTo>
                  <a:pt x="4676485" y="174408"/>
                  <a:pt x="4670722" y="177866"/>
                  <a:pt x="4676485" y="183053"/>
                </a:cubicBezTo>
                <a:cubicBezTo>
                  <a:pt x="4680807" y="187086"/>
                  <a:pt x="4683977" y="184493"/>
                  <a:pt x="4688587" y="179883"/>
                </a:cubicBezTo>
                <a:cubicBezTo>
                  <a:pt x="4695790" y="172391"/>
                  <a:pt x="4704722" y="160290"/>
                  <a:pt x="4711638" y="160002"/>
                </a:cubicBezTo>
                <a:cubicBezTo>
                  <a:pt x="4723739" y="159137"/>
                  <a:pt x="4726333" y="149629"/>
                  <a:pt x="4733248" y="146747"/>
                </a:cubicBezTo>
                <a:cubicBezTo>
                  <a:pt x="4750824" y="139256"/>
                  <a:pt x="4761485" y="123696"/>
                  <a:pt x="4777621" y="114764"/>
                </a:cubicBezTo>
                <a:cubicBezTo>
                  <a:pt x="4799808" y="102662"/>
                  <a:pt x="4819977" y="86815"/>
                  <a:pt x="4841011" y="72696"/>
                </a:cubicBezTo>
                <a:cubicBezTo>
                  <a:pt x="4834096" y="62899"/>
                  <a:pt x="4842740" y="63476"/>
                  <a:pt x="4847926" y="60018"/>
                </a:cubicBezTo>
                <a:cubicBezTo>
                  <a:pt x="4849944" y="66645"/>
                  <a:pt x="4845045" y="68374"/>
                  <a:pt x="4843604" y="71543"/>
                </a:cubicBezTo>
                <a:cubicBezTo>
                  <a:pt x="4856859" y="68662"/>
                  <a:pt x="4866367" y="59442"/>
                  <a:pt x="4875011" y="49933"/>
                </a:cubicBezTo>
                <a:cubicBezTo>
                  <a:pt x="4878757" y="45899"/>
                  <a:pt x="4880774" y="40136"/>
                  <a:pt x="4887401" y="41289"/>
                </a:cubicBezTo>
                <a:cubicBezTo>
                  <a:pt x="4890283" y="41577"/>
                  <a:pt x="4893452" y="36967"/>
                  <a:pt x="4895469" y="41289"/>
                </a:cubicBezTo>
                <a:cubicBezTo>
                  <a:pt x="4896910" y="44458"/>
                  <a:pt x="4894028" y="46187"/>
                  <a:pt x="4892012" y="48204"/>
                </a:cubicBezTo>
                <a:cubicBezTo>
                  <a:pt x="4890571" y="49357"/>
                  <a:pt x="4888842" y="51086"/>
                  <a:pt x="4891147" y="52814"/>
                </a:cubicBezTo>
                <a:cubicBezTo>
                  <a:pt x="4893452" y="54543"/>
                  <a:pt x="4895758" y="53967"/>
                  <a:pt x="4896910" y="51374"/>
                </a:cubicBezTo>
                <a:cubicBezTo>
                  <a:pt x="4898927" y="46764"/>
                  <a:pt x="4902384" y="43018"/>
                  <a:pt x="4901808" y="37255"/>
                </a:cubicBezTo>
                <a:cubicBezTo>
                  <a:pt x="4901232" y="32069"/>
                  <a:pt x="4902673" y="26306"/>
                  <a:pt x="4910452" y="26882"/>
                </a:cubicBezTo>
                <a:cubicBezTo>
                  <a:pt x="4915063" y="24865"/>
                  <a:pt x="4919097" y="23424"/>
                  <a:pt x="4917944" y="31204"/>
                </a:cubicBezTo>
                <a:cubicBezTo>
                  <a:pt x="4923131" y="35814"/>
                  <a:pt x="4922554" y="38408"/>
                  <a:pt x="4915639" y="39848"/>
                </a:cubicBezTo>
                <a:cubicBezTo>
                  <a:pt x="4920249" y="43018"/>
                  <a:pt x="4915063" y="49645"/>
                  <a:pt x="4919961" y="52526"/>
                </a:cubicBezTo>
                <a:cubicBezTo>
                  <a:pt x="4926588" y="53679"/>
                  <a:pt x="4932639" y="54543"/>
                  <a:pt x="4924571" y="62611"/>
                </a:cubicBezTo>
                <a:cubicBezTo>
                  <a:pt x="4921401" y="65781"/>
                  <a:pt x="4919673" y="70391"/>
                  <a:pt x="4917368" y="74425"/>
                </a:cubicBezTo>
                <a:cubicBezTo>
                  <a:pt x="4922266" y="78747"/>
                  <a:pt x="4921401" y="86238"/>
                  <a:pt x="4925435" y="91137"/>
                </a:cubicBezTo>
                <a:cubicBezTo>
                  <a:pt x="4931486" y="92866"/>
                  <a:pt x="4937826" y="92866"/>
                  <a:pt x="4931775" y="102662"/>
                </a:cubicBezTo>
                <a:cubicBezTo>
                  <a:pt x="4929181" y="106696"/>
                  <a:pt x="4932351" y="114188"/>
                  <a:pt x="4932639" y="120239"/>
                </a:cubicBezTo>
                <a:cubicBezTo>
                  <a:pt x="4932927" y="122832"/>
                  <a:pt x="4934944" y="125425"/>
                  <a:pt x="4931775" y="128018"/>
                </a:cubicBezTo>
                <a:cubicBezTo>
                  <a:pt x="4930334" y="129171"/>
                  <a:pt x="4926012" y="132340"/>
                  <a:pt x="4929758" y="135798"/>
                </a:cubicBezTo>
                <a:cubicBezTo>
                  <a:pt x="4932351" y="138391"/>
                  <a:pt x="4934656" y="135222"/>
                  <a:pt x="4937249" y="135510"/>
                </a:cubicBezTo>
                <a:cubicBezTo>
                  <a:pt x="4941283" y="135798"/>
                  <a:pt x="4943876" y="127730"/>
                  <a:pt x="4948486" y="133781"/>
                </a:cubicBezTo>
                <a:cubicBezTo>
                  <a:pt x="4952520" y="139256"/>
                  <a:pt x="4953385" y="145307"/>
                  <a:pt x="4949639" y="151646"/>
                </a:cubicBezTo>
                <a:cubicBezTo>
                  <a:pt x="4947046" y="155391"/>
                  <a:pt x="4945029" y="159425"/>
                  <a:pt x="4942724" y="163459"/>
                </a:cubicBezTo>
                <a:cubicBezTo>
                  <a:pt x="4943588" y="166629"/>
                  <a:pt x="4945893" y="167205"/>
                  <a:pt x="4948775" y="166341"/>
                </a:cubicBezTo>
                <a:cubicBezTo>
                  <a:pt x="4951944" y="165764"/>
                  <a:pt x="4955690" y="160866"/>
                  <a:pt x="4958283" y="165764"/>
                </a:cubicBezTo>
                <a:cubicBezTo>
                  <a:pt x="4959724" y="168358"/>
                  <a:pt x="4955114" y="168934"/>
                  <a:pt x="4953385" y="167493"/>
                </a:cubicBezTo>
                <a:cubicBezTo>
                  <a:pt x="4953097" y="169798"/>
                  <a:pt x="4957419" y="171527"/>
                  <a:pt x="4954537" y="174697"/>
                </a:cubicBezTo>
                <a:cubicBezTo>
                  <a:pt x="4946470" y="183341"/>
                  <a:pt x="4938402" y="192273"/>
                  <a:pt x="4930622" y="201205"/>
                </a:cubicBezTo>
                <a:cubicBezTo>
                  <a:pt x="4927164" y="204951"/>
                  <a:pt x="4917656" y="208697"/>
                  <a:pt x="4929469" y="214460"/>
                </a:cubicBezTo>
                <a:cubicBezTo>
                  <a:pt x="4931198" y="215324"/>
                  <a:pt x="4933792" y="220222"/>
                  <a:pt x="4929758" y="223392"/>
                </a:cubicBezTo>
                <a:cubicBezTo>
                  <a:pt x="4919673" y="230883"/>
                  <a:pt x="4915351" y="242697"/>
                  <a:pt x="4909300" y="252782"/>
                </a:cubicBezTo>
                <a:cubicBezTo>
                  <a:pt x="4904978" y="259985"/>
                  <a:pt x="4896046" y="259985"/>
                  <a:pt x="4891724" y="266324"/>
                </a:cubicBezTo>
                <a:cubicBezTo>
                  <a:pt x="4892012" y="267189"/>
                  <a:pt x="4892300" y="267765"/>
                  <a:pt x="4892588" y="268629"/>
                </a:cubicBezTo>
                <a:cubicBezTo>
                  <a:pt x="4898350" y="268341"/>
                  <a:pt x="4906418" y="265172"/>
                  <a:pt x="4909300" y="270358"/>
                </a:cubicBezTo>
                <a:cubicBezTo>
                  <a:pt x="4911605" y="274392"/>
                  <a:pt x="4902096" y="274392"/>
                  <a:pt x="4898927" y="278426"/>
                </a:cubicBezTo>
                <a:cubicBezTo>
                  <a:pt x="4896910" y="281019"/>
                  <a:pt x="4897486" y="283324"/>
                  <a:pt x="4896334" y="285341"/>
                </a:cubicBezTo>
                <a:cubicBezTo>
                  <a:pt x="4898350" y="289375"/>
                  <a:pt x="4896334" y="293409"/>
                  <a:pt x="4898927" y="298308"/>
                </a:cubicBezTo>
                <a:cubicBezTo>
                  <a:pt x="4902961" y="305799"/>
                  <a:pt x="4892876" y="301765"/>
                  <a:pt x="4890283" y="304935"/>
                </a:cubicBezTo>
                <a:cubicBezTo>
                  <a:pt x="4891147" y="308680"/>
                  <a:pt x="4885096" y="307528"/>
                  <a:pt x="4886249" y="310409"/>
                </a:cubicBezTo>
                <a:cubicBezTo>
                  <a:pt x="4887690" y="314155"/>
                  <a:pt x="4890283" y="313291"/>
                  <a:pt x="4893452" y="311562"/>
                </a:cubicBezTo>
                <a:cubicBezTo>
                  <a:pt x="4896046" y="310121"/>
                  <a:pt x="4894893" y="314155"/>
                  <a:pt x="4896046" y="315308"/>
                </a:cubicBezTo>
                <a:cubicBezTo>
                  <a:pt x="4899791" y="314155"/>
                  <a:pt x="4903537" y="312714"/>
                  <a:pt x="4906707" y="316460"/>
                </a:cubicBezTo>
                <a:cubicBezTo>
                  <a:pt x="4909588" y="315596"/>
                  <a:pt x="4913046" y="315884"/>
                  <a:pt x="4910452" y="319630"/>
                </a:cubicBezTo>
                <a:cubicBezTo>
                  <a:pt x="4906418" y="325392"/>
                  <a:pt x="4902961" y="332308"/>
                  <a:pt x="4894893" y="333748"/>
                </a:cubicBezTo>
                <a:cubicBezTo>
                  <a:pt x="4889130" y="334901"/>
                  <a:pt x="4887401" y="339511"/>
                  <a:pt x="4888266" y="343833"/>
                </a:cubicBezTo>
                <a:cubicBezTo>
                  <a:pt x="4889130" y="349308"/>
                  <a:pt x="4893740" y="346138"/>
                  <a:pt x="4896622" y="345274"/>
                </a:cubicBezTo>
                <a:cubicBezTo>
                  <a:pt x="4901232" y="343833"/>
                  <a:pt x="4904690" y="347003"/>
                  <a:pt x="4909300" y="346715"/>
                </a:cubicBezTo>
                <a:cubicBezTo>
                  <a:pt x="4904402" y="351901"/>
                  <a:pt x="4898639" y="355647"/>
                  <a:pt x="4897486" y="362850"/>
                </a:cubicBezTo>
                <a:cubicBezTo>
                  <a:pt x="4898062" y="366884"/>
                  <a:pt x="4892300" y="366308"/>
                  <a:pt x="4892300" y="369766"/>
                </a:cubicBezTo>
                <a:cubicBezTo>
                  <a:pt x="4896910" y="373799"/>
                  <a:pt x="4893740" y="376105"/>
                  <a:pt x="4890571" y="378986"/>
                </a:cubicBezTo>
                <a:cubicBezTo>
                  <a:pt x="4887690" y="381867"/>
                  <a:pt x="4884808" y="386189"/>
                  <a:pt x="4887113" y="389647"/>
                </a:cubicBezTo>
                <a:cubicBezTo>
                  <a:pt x="4890283" y="394545"/>
                  <a:pt x="4892588" y="387918"/>
                  <a:pt x="4895469" y="387630"/>
                </a:cubicBezTo>
                <a:cubicBezTo>
                  <a:pt x="4898639" y="387630"/>
                  <a:pt x="4902384" y="384461"/>
                  <a:pt x="4904978" y="388783"/>
                </a:cubicBezTo>
                <a:cubicBezTo>
                  <a:pt x="4905266" y="389071"/>
                  <a:pt x="4905266" y="389647"/>
                  <a:pt x="4904978" y="389935"/>
                </a:cubicBezTo>
                <a:cubicBezTo>
                  <a:pt x="4904690" y="390223"/>
                  <a:pt x="4904402" y="390511"/>
                  <a:pt x="4904113" y="390800"/>
                </a:cubicBezTo>
                <a:cubicBezTo>
                  <a:pt x="4906995" y="397427"/>
                  <a:pt x="4909876" y="404054"/>
                  <a:pt x="4900080" y="407512"/>
                </a:cubicBezTo>
                <a:cubicBezTo>
                  <a:pt x="4895758" y="412698"/>
                  <a:pt x="4887690" y="408088"/>
                  <a:pt x="4883079" y="413851"/>
                </a:cubicBezTo>
                <a:cubicBezTo>
                  <a:pt x="4881062" y="416156"/>
                  <a:pt x="4879333" y="418461"/>
                  <a:pt x="4878181" y="421054"/>
                </a:cubicBezTo>
                <a:cubicBezTo>
                  <a:pt x="4878757" y="423647"/>
                  <a:pt x="4879333" y="426241"/>
                  <a:pt x="4879333" y="428546"/>
                </a:cubicBezTo>
                <a:cubicBezTo>
                  <a:pt x="4880198" y="428834"/>
                  <a:pt x="4880774" y="428834"/>
                  <a:pt x="4881062" y="427681"/>
                </a:cubicBezTo>
                <a:cubicBezTo>
                  <a:pt x="4883367" y="417885"/>
                  <a:pt x="4892588" y="419901"/>
                  <a:pt x="4898062" y="415868"/>
                </a:cubicBezTo>
                <a:cubicBezTo>
                  <a:pt x="4902673" y="412122"/>
                  <a:pt x="4907571" y="409240"/>
                  <a:pt x="4912757" y="406071"/>
                </a:cubicBezTo>
                <a:cubicBezTo>
                  <a:pt x="4915927" y="404342"/>
                  <a:pt x="4919097" y="403190"/>
                  <a:pt x="4918520" y="408952"/>
                </a:cubicBezTo>
                <a:cubicBezTo>
                  <a:pt x="4916503" y="412986"/>
                  <a:pt x="4914486" y="416732"/>
                  <a:pt x="4912469" y="420766"/>
                </a:cubicBezTo>
                <a:cubicBezTo>
                  <a:pt x="4904690" y="431427"/>
                  <a:pt x="4892876" y="437190"/>
                  <a:pt x="4882215" y="443817"/>
                </a:cubicBezTo>
                <a:cubicBezTo>
                  <a:pt x="4882791" y="443529"/>
                  <a:pt x="4883367" y="443529"/>
                  <a:pt x="4883944" y="443529"/>
                </a:cubicBezTo>
                <a:cubicBezTo>
                  <a:pt x="4887978" y="443817"/>
                  <a:pt x="4890571" y="435749"/>
                  <a:pt x="4895181" y="441800"/>
                </a:cubicBezTo>
                <a:cubicBezTo>
                  <a:pt x="4899215" y="447275"/>
                  <a:pt x="4900080" y="453325"/>
                  <a:pt x="4896334" y="459664"/>
                </a:cubicBezTo>
                <a:cubicBezTo>
                  <a:pt x="4893740" y="463410"/>
                  <a:pt x="4891724" y="467444"/>
                  <a:pt x="4889418" y="471478"/>
                </a:cubicBezTo>
                <a:cubicBezTo>
                  <a:pt x="4890283" y="474648"/>
                  <a:pt x="4892588" y="475224"/>
                  <a:pt x="4895469" y="474359"/>
                </a:cubicBezTo>
                <a:cubicBezTo>
                  <a:pt x="4898639" y="473783"/>
                  <a:pt x="4902384" y="468885"/>
                  <a:pt x="4904978" y="473783"/>
                </a:cubicBezTo>
                <a:cubicBezTo>
                  <a:pt x="4906418" y="476376"/>
                  <a:pt x="4901808" y="476953"/>
                  <a:pt x="4899503" y="477817"/>
                </a:cubicBezTo>
                <a:cubicBezTo>
                  <a:pt x="4899215" y="480122"/>
                  <a:pt x="4903537" y="481851"/>
                  <a:pt x="4900656" y="485021"/>
                </a:cubicBezTo>
                <a:cubicBezTo>
                  <a:pt x="4892588" y="493665"/>
                  <a:pt x="4884520" y="502597"/>
                  <a:pt x="4876740" y="511529"/>
                </a:cubicBezTo>
                <a:cubicBezTo>
                  <a:pt x="4873283" y="515275"/>
                  <a:pt x="4863774" y="519021"/>
                  <a:pt x="4875588" y="524784"/>
                </a:cubicBezTo>
                <a:cubicBezTo>
                  <a:pt x="4877317" y="525648"/>
                  <a:pt x="4879910" y="530546"/>
                  <a:pt x="4875876" y="533716"/>
                </a:cubicBezTo>
                <a:cubicBezTo>
                  <a:pt x="4865791" y="541207"/>
                  <a:pt x="4861469" y="553021"/>
                  <a:pt x="4855418" y="563106"/>
                </a:cubicBezTo>
                <a:cubicBezTo>
                  <a:pt x="4851096" y="570309"/>
                  <a:pt x="4842164" y="570309"/>
                  <a:pt x="4837842" y="576648"/>
                </a:cubicBezTo>
                <a:cubicBezTo>
                  <a:pt x="4838130" y="577513"/>
                  <a:pt x="4838418" y="578089"/>
                  <a:pt x="4838706" y="578953"/>
                </a:cubicBezTo>
                <a:cubicBezTo>
                  <a:pt x="4844469" y="578665"/>
                  <a:pt x="4852537" y="575496"/>
                  <a:pt x="4855418" y="580682"/>
                </a:cubicBezTo>
                <a:cubicBezTo>
                  <a:pt x="4857723" y="584716"/>
                  <a:pt x="4848215" y="584716"/>
                  <a:pt x="4845045" y="588750"/>
                </a:cubicBezTo>
                <a:cubicBezTo>
                  <a:pt x="4843028" y="591343"/>
                  <a:pt x="4843604" y="593648"/>
                  <a:pt x="4842452" y="595665"/>
                </a:cubicBezTo>
                <a:cubicBezTo>
                  <a:pt x="4844469" y="599699"/>
                  <a:pt x="4842452" y="603733"/>
                  <a:pt x="4845045" y="608631"/>
                </a:cubicBezTo>
                <a:cubicBezTo>
                  <a:pt x="4849079" y="616123"/>
                  <a:pt x="4838994" y="612089"/>
                  <a:pt x="4836401" y="615259"/>
                </a:cubicBezTo>
                <a:cubicBezTo>
                  <a:pt x="4837265" y="619004"/>
                  <a:pt x="4831215" y="617852"/>
                  <a:pt x="4832367" y="620733"/>
                </a:cubicBezTo>
                <a:cubicBezTo>
                  <a:pt x="4833808" y="624479"/>
                  <a:pt x="4836401" y="623615"/>
                  <a:pt x="4839571" y="621886"/>
                </a:cubicBezTo>
                <a:cubicBezTo>
                  <a:pt x="4842164" y="620445"/>
                  <a:pt x="4841011" y="624479"/>
                  <a:pt x="4842164" y="625632"/>
                </a:cubicBezTo>
                <a:cubicBezTo>
                  <a:pt x="4845910" y="624479"/>
                  <a:pt x="4849656" y="623038"/>
                  <a:pt x="4852825" y="626784"/>
                </a:cubicBezTo>
                <a:cubicBezTo>
                  <a:pt x="4855706" y="625920"/>
                  <a:pt x="4859164" y="626208"/>
                  <a:pt x="4856571" y="629954"/>
                </a:cubicBezTo>
                <a:cubicBezTo>
                  <a:pt x="4852537" y="635716"/>
                  <a:pt x="4849079" y="642632"/>
                  <a:pt x="4841011" y="644072"/>
                </a:cubicBezTo>
                <a:cubicBezTo>
                  <a:pt x="4835249" y="645225"/>
                  <a:pt x="4833520" y="649835"/>
                  <a:pt x="4834384" y="654157"/>
                </a:cubicBezTo>
                <a:cubicBezTo>
                  <a:pt x="4835249" y="659632"/>
                  <a:pt x="4839859" y="656462"/>
                  <a:pt x="4842740" y="655598"/>
                </a:cubicBezTo>
                <a:cubicBezTo>
                  <a:pt x="4847350" y="654157"/>
                  <a:pt x="4850808" y="657327"/>
                  <a:pt x="4855418" y="657039"/>
                </a:cubicBezTo>
                <a:cubicBezTo>
                  <a:pt x="4850520" y="662225"/>
                  <a:pt x="4844757" y="665971"/>
                  <a:pt x="4843604" y="673174"/>
                </a:cubicBezTo>
                <a:cubicBezTo>
                  <a:pt x="4844181" y="677208"/>
                  <a:pt x="4838418" y="676632"/>
                  <a:pt x="4838418" y="680090"/>
                </a:cubicBezTo>
                <a:cubicBezTo>
                  <a:pt x="4843028" y="684124"/>
                  <a:pt x="4839859" y="686429"/>
                  <a:pt x="4836689" y="689310"/>
                </a:cubicBezTo>
                <a:cubicBezTo>
                  <a:pt x="4833808" y="692191"/>
                  <a:pt x="4830927" y="696513"/>
                  <a:pt x="4833232" y="699971"/>
                </a:cubicBezTo>
                <a:cubicBezTo>
                  <a:pt x="4836401" y="704869"/>
                  <a:pt x="4838706" y="698242"/>
                  <a:pt x="4841588" y="697954"/>
                </a:cubicBezTo>
                <a:cubicBezTo>
                  <a:pt x="4844757" y="697954"/>
                  <a:pt x="4848503" y="694785"/>
                  <a:pt x="4851096" y="699107"/>
                </a:cubicBezTo>
                <a:cubicBezTo>
                  <a:pt x="4851384" y="699395"/>
                  <a:pt x="4851384" y="699971"/>
                  <a:pt x="4851096" y="700259"/>
                </a:cubicBezTo>
                <a:cubicBezTo>
                  <a:pt x="4850808" y="700547"/>
                  <a:pt x="4850520" y="700835"/>
                  <a:pt x="4850232" y="701124"/>
                </a:cubicBezTo>
                <a:cubicBezTo>
                  <a:pt x="4853113" y="707751"/>
                  <a:pt x="4855994" y="714378"/>
                  <a:pt x="4846198" y="717836"/>
                </a:cubicBezTo>
                <a:cubicBezTo>
                  <a:pt x="4845045" y="718988"/>
                  <a:pt x="4843893" y="719853"/>
                  <a:pt x="4842740" y="720141"/>
                </a:cubicBezTo>
                <a:cubicBezTo>
                  <a:pt x="4843316" y="722158"/>
                  <a:pt x="4841876" y="723310"/>
                  <a:pt x="4838130" y="723310"/>
                </a:cubicBezTo>
                <a:cubicBezTo>
                  <a:pt x="4839859" y="725039"/>
                  <a:pt x="4838994" y="726768"/>
                  <a:pt x="4838706" y="728785"/>
                </a:cubicBezTo>
                <a:cubicBezTo>
                  <a:pt x="4840435" y="728208"/>
                  <a:pt x="4842452" y="727632"/>
                  <a:pt x="4843893" y="726480"/>
                </a:cubicBezTo>
                <a:cubicBezTo>
                  <a:pt x="4848503" y="722734"/>
                  <a:pt x="4853401" y="719853"/>
                  <a:pt x="4858588" y="716683"/>
                </a:cubicBezTo>
                <a:cubicBezTo>
                  <a:pt x="4861757" y="714954"/>
                  <a:pt x="4864927" y="713802"/>
                  <a:pt x="4864350" y="719564"/>
                </a:cubicBezTo>
                <a:cubicBezTo>
                  <a:pt x="4862333" y="723598"/>
                  <a:pt x="4860316" y="727344"/>
                  <a:pt x="4858300" y="731378"/>
                </a:cubicBezTo>
                <a:cubicBezTo>
                  <a:pt x="4852248" y="739734"/>
                  <a:pt x="4843604" y="744921"/>
                  <a:pt x="4835249" y="750107"/>
                </a:cubicBezTo>
                <a:cubicBezTo>
                  <a:pt x="4837265" y="753853"/>
                  <a:pt x="4836113" y="758463"/>
                  <a:pt x="4838130" y="762209"/>
                </a:cubicBezTo>
                <a:cubicBezTo>
                  <a:pt x="4842452" y="764226"/>
                  <a:pt x="4847062" y="765090"/>
                  <a:pt x="4841299" y="771429"/>
                </a:cubicBezTo>
                <a:cubicBezTo>
                  <a:pt x="4838994" y="774022"/>
                  <a:pt x="4840147" y="780073"/>
                  <a:pt x="4839571" y="784395"/>
                </a:cubicBezTo>
                <a:cubicBezTo>
                  <a:pt x="4839282" y="786124"/>
                  <a:pt x="4840723" y="788429"/>
                  <a:pt x="4837842" y="789870"/>
                </a:cubicBezTo>
                <a:cubicBezTo>
                  <a:pt x="4836689" y="790446"/>
                  <a:pt x="4832943" y="792175"/>
                  <a:pt x="4835249" y="795345"/>
                </a:cubicBezTo>
                <a:cubicBezTo>
                  <a:pt x="4836689" y="797650"/>
                  <a:pt x="4838994" y="795633"/>
                  <a:pt x="4840723" y="796209"/>
                </a:cubicBezTo>
                <a:cubicBezTo>
                  <a:pt x="4843604" y="797073"/>
                  <a:pt x="4846486" y="791599"/>
                  <a:pt x="4849079" y="796497"/>
                </a:cubicBezTo>
                <a:cubicBezTo>
                  <a:pt x="4851384" y="801107"/>
                  <a:pt x="4851096" y="805717"/>
                  <a:pt x="4847638" y="809751"/>
                </a:cubicBezTo>
                <a:cubicBezTo>
                  <a:pt x="4845333" y="812345"/>
                  <a:pt x="4843316" y="814938"/>
                  <a:pt x="4841011" y="817531"/>
                </a:cubicBezTo>
                <a:cubicBezTo>
                  <a:pt x="4841299" y="820124"/>
                  <a:pt x="4842740" y="820989"/>
                  <a:pt x="4845045" y="820701"/>
                </a:cubicBezTo>
                <a:cubicBezTo>
                  <a:pt x="4847350" y="820701"/>
                  <a:pt x="4850808" y="817531"/>
                  <a:pt x="4851960" y="821565"/>
                </a:cubicBezTo>
                <a:cubicBezTo>
                  <a:pt x="4852537" y="823582"/>
                  <a:pt x="4849367" y="823582"/>
                  <a:pt x="4847350" y="823870"/>
                </a:cubicBezTo>
                <a:cubicBezTo>
                  <a:pt x="4846774" y="825599"/>
                  <a:pt x="4849656" y="827328"/>
                  <a:pt x="4847062" y="829345"/>
                </a:cubicBezTo>
                <a:cubicBezTo>
                  <a:pt x="4839859" y="834531"/>
                  <a:pt x="4832943" y="840006"/>
                  <a:pt x="4826028" y="845480"/>
                </a:cubicBezTo>
                <a:cubicBezTo>
                  <a:pt x="4823147" y="847785"/>
                  <a:pt x="4815655" y="849226"/>
                  <a:pt x="4823435" y="854989"/>
                </a:cubicBezTo>
                <a:cubicBezTo>
                  <a:pt x="4824587" y="855853"/>
                  <a:pt x="4826028" y="859887"/>
                  <a:pt x="4822571" y="861616"/>
                </a:cubicBezTo>
                <a:cubicBezTo>
                  <a:pt x="4814215" y="865650"/>
                  <a:pt x="4809316" y="873718"/>
                  <a:pt x="4803554" y="880345"/>
                </a:cubicBezTo>
                <a:cubicBezTo>
                  <a:pt x="4799232" y="885243"/>
                  <a:pt x="4792892" y="884091"/>
                  <a:pt x="4788858" y="888125"/>
                </a:cubicBezTo>
                <a:cubicBezTo>
                  <a:pt x="4788858" y="888701"/>
                  <a:pt x="4789147" y="889277"/>
                  <a:pt x="4789147" y="889854"/>
                </a:cubicBezTo>
                <a:cubicBezTo>
                  <a:pt x="4793757" y="890430"/>
                  <a:pt x="4799808" y="889277"/>
                  <a:pt x="4801248" y="893311"/>
                </a:cubicBezTo>
                <a:cubicBezTo>
                  <a:pt x="4802401" y="896481"/>
                  <a:pt x="4795486" y="895328"/>
                  <a:pt x="4792604" y="897921"/>
                </a:cubicBezTo>
                <a:cubicBezTo>
                  <a:pt x="4790875" y="899362"/>
                  <a:pt x="4790875" y="901091"/>
                  <a:pt x="4789723" y="902532"/>
                </a:cubicBezTo>
                <a:cubicBezTo>
                  <a:pt x="4790587" y="905701"/>
                  <a:pt x="4788282" y="908294"/>
                  <a:pt x="4789723" y="912328"/>
                </a:cubicBezTo>
                <a:cubicBezTo>
                  <a:pt x="4791740" y="918379"/>
                  <a:pt x="4784825" y="914057"/>
                  <a:pt x="4782519" y="916074"/>
                </a:cubicBezTo>
                <a:cubicBezTo>
                  <a:pt x="4782807" y="918955"/>
                  <a:pt x="4778197" y="917227"/>
                  <a:pt x="4778773" y="919532"/>
                </a:cubicBezTo>
                <a:cubicBezTo>
                  <a:pt x="4779350" y="922413"/>
                  <a:pt x="4781367" y="922125"/>
                  <a:pt x="4783960" y="921261"/>
                </a:cubicBezTo>
                <a:cubicBezTo>
                  <a:pt x="4785977" y="920684"/>
                  <a:pt x="4784825" y="923278"/>
                  <a:pt x="4785401" y="924430"/>
                </a:cubicBezTo>
                <a:cubicBezTo>
                  <a:pt x="4788282" y="924142"/>
                  <a:pt x="4791164" y="923566"/>
                  <a:pt x="4793180" y="926735"/>
                </a:cubicBezTo>
                <a:cubicBezTo>
                  <a:pt x="4795486" y="926447"/>
                  <a:pt x="4798079" y="927023"/>
                  <a:pt x="4795486" y="929616"/>
                </a:cubicBezTo>
                <a:cubicBezTo>
                  <a:pt x="4791740" y="933362"/>
                  <a:pt x="4788282" y="937973"/>
                  <a:pt x="4782231" y="937973"/>
                </a:cubicBezTo>
                <a:cubicBezTo>
                  <a:pt x="4777621" y="937684"/>
                  <a:pt x="4775892" y="940854"/>
                  <a:pt x="4775892" y="944312"/>
                </a:cubicBezTo>
                <a:cubicBezTo>
                  <a:pt x="4775892" y="948345"/>
                  <a:pt x="4779926" y="946617"/>
                  <a:pt x="4781943" y="946329"/>
                </a:cubicBezTo>
                <a:cubicBezTo>
                  <a:pt x="4785401" y="946040"/>
                  <a:pt x="4787418" y="948922"/>
                  <a:pt x="4790875" y="949210"/>
                </a:cubicBezTo>
                <a:cubicBezTo>
                  <a:pt x="4786553" y="952379"/>
                  <a:pt x="4781655" y="954396"/>
                  <a:pt x="4779926" y="959583"/>
                </a:cubicBezTo>
                <a:cubicBezTo>
                  <a:pt x="4779638" y="962752"/>
                  <a:pt x="4775604" y="961312"/>
                  <a:pt x="4775028" y="963905"/>
                </a:cubicBezTo>
                <a:cubicBezTo>
                  <a:pt x="4777621" y="967651"/>
                  <a:pt x="4775028" y="968803"/>
                  <a:pt x="4772435" y="970532"/>
                </a:cubicBezTo>
                <a:cubicBezTo>
                  <a:pt x="4770129" y="971973"/>
                  <a:pt x="4767536" y="974854"/>
                  <a:pt x="4768689" y="977735"/>
                </a:cubicBezTo>
                <a:cubicBezTo>
                  <a:pt x="4770129" y="981769"/>
                  <a:pt x="4772723" y="977159"/>
                  <a:pt x="4775028" y="977447"/>
                </a:cubicBezTo>
                <a:cubicBezTo>
                  <a:pt x="4777333" y="977735"/>
                  <a:pt x="4780503" y="976007"/>
                  <a:pt x="4781943" y="979464"/>
                </a:cubicBezTo>
                <a:cubicBezTo>
                  <a:pt x="4781943" y="979752"/>
                  <a:pt x="4781943" y="980041"/>
                  <a:pt x="4781655" y="980329"/>
                </a:cubicBezTo>
                <a:cubicBezTo>
                  <a:pt x="4781367" y="980617"/>
                  <a:pt x="4781079" y="980617"/>
                  <a:pt x="4780791" y="980905"/>
                </a:cubicBezTo>
                <a:cubicBezTo>
                  <a:pt x="4781943" y="986091"/>
                  <a:pt x="4783384" y="991278"/>
                  <a:pt x="4775604" y="992430"/>
                </a:cubicBezTo>
                <a:cubicBezTo>
                  <a:pt x="4771858" y="995600"/>
                  <a:pt x="4766672" y="990990"/>
                  <a:pt x="4762350" y="994736"/>
                </a:cubicBezTo>
                <a:cubicBezTo>
                  <a:pt x="4759756" y="996753"/>
                  <a:pt x="4757452" y="998769"/>
                  <a:pt x="4756299" y="1001939"/>
                </a:cubicBezTo>
                <a:cubicBezTo>
                  <a:pt x="4755722" y="1003092"/>
                  <a:pt x="4758028" y="1006549"/>
                  <a:pt x="4758892" y="1004532"/>
                </a:cubicBezTo>
                <a:cubicBezTo>
                  <a:pt x="4761774" y="997617"/>
                  <a:pt x="4768113" y="1000498"/>
                  <a:pt x="4772723" y="998193"/>
                </a:cubicBezTo>
                <a:cubicBezTo>
                  <a:pt x="4776469" y="996176"/>
                  <a:pt x="4780791" y="994447"/>
                  <a:pt x="4784825" y="993007"/>
                </a:cubicBezTo>
                <a:cubicBezTo>
                  <a:pt x="4787130" y="992142"/>
                  <a:pt x="4789723" y="991566"/>
                  <a:pt x="4788570" y="995888"/>
                </a:cubicBezTo>
                <a:cubicBezTo>
                  <a:pt x="4786553" y="998481"/>
                  <a:pt x="4784536" y="1001075"/>
                  <a:pt x="4782519" y="1003668"/>
                </a:cubicBezTo>
                <a:cubicBezTo>
                  <a:pt x="4774163" y="1011736"/>
                  <a:pt x="4762350" y="1014041"/>
                  <a:pt x="4752265" y="1018651"/>
                </a:cubicBezTo>
                <a:cubicBezTo>
                  <a:pt x="4749384" y="1020092"/>
                  <a:pt x="4746502" y="1021532"/>
                  <a:pt x="4743621" y="1022973"/>
                </a:cubicBezTo>
                <a:cubicBezTo>
                  <a:pt x="4743333" y="1023549"/>
                  <a:pt x="4742756" y="1024126"/>
                  <a:pt x="4742468" y="1024702"/>
                </a:cubicBezTo>
                <a:cubicBezTo>
                  <a:pt x="4742468" y="1028160"/>
                  <a:pt x="4741028" y="1030465"/>
                  <a:pt x="4739299" y="1032193"/>
                </a:cubicBezTo>
                <a:cubicBezTo>
                  <a:pt x="4740451" y="1031905"/>
                  <a:pt x="4741316" y="1031329"/>
                  <a:pt x="4742180" y="1031041"/>
                </a:cubicBezTo>
                <a:cubicBezTo>
                  <a:pt x="4743909" y="1028448"/>
                  <a:pt x="4746502" y="1028448"/>
                  <a:pt x="4749384" y="1028736"/>
                </a:cubicBezTo>
                <a:cubicBezTo>
                  <a:pt x="4748519" y="1031329"/>
                  <a:pt x="4746502" y="1031905"/>
                  <a:pt x="4744197" y="1032482"/>
                </a:cubicBezTo>
                <a:cubicBezTo>
                  <a:pt x="4740163" y="1034499"/>
                  <a:pt x="4736417" y="1036227"/>
                  <a:pt x="4730943" y="1038821"/>
                </a:cubicBezTo>
                <a:cubicBezTo>
                  <a:pt x="4731519" y="1038244"/>
                  <a:pt x="4731807" y="1037668"/>
                  <a:pt x="4732383" y="1037092"/>
                </a:cubicBezTo>
                <a:cubicBezTo>
                  <a:pt x="4732383" y="1037092"/>
                  <a:pt x="4732095" y="1037092"/>
                  <a:pt x="4732095" y="1037092"/>
                </a:cubicBezTo>
                <a:cubicBezTo>
                  <a:pt x="4724604" y="1044007"/>
                  <a:pt x="4715383" y="1048041"/>
                  <a:pt x="4706163" y="1052075"/>
                </a:cubicBezTo>
                <a:cubicBezTo>
                  <a:pt x="4702994" y="1055821"/>
                  <a:pt x="4696943" y="1053516"/>
                  <a:pt x="4694061" y="1058126"/>
                </a:cubicBezTo>
                <a:cubicBezTo>
                  <a:pt x="4692909" y="1059855"/>
                  <a:pt x="4690892" y="1060431"/>
                  <a:pt x="4689739" y="1058414"/>
                </a:cubicBezTo>
                <a:cubicBezTo>
                  <a:pt x="4688587" y="1056109"/>
                  <a:pt x="4690027" y="1054380"/>
                  <a:pt x="4692332" y="1054092"/>
                </a:cubicBezTo>
                <a:cubicBezTo>
                  <a:pt x="4694638" y="1053804"/>
                  <a:pt x="4696943" y="1053228"/>
                  <a:pt x="4698383" y="1051211"/>
                </a:cubicBezTo>
                <a:cubicBezTo>
                  <a:pt x="4698095" y="1049482"/>
                  <a:pt x="4697807" y="1048329"/>
                  <a:pt x="4697807" y="1046888"/>
                </a:cubicBezTo>
                <a:cubicBezTo>
                  <a:pt x="4695790" y="1047753"/>
                  <a:pt x="4693773" y="1048905"/>
                  <a:pt x="4691756" y="1049770"/>
                </a:cubicBezTo>
                <a:cubicBezTo>
                  <a:pt x="4689739" y="1050922"/>
                  <a:pt x="4687722" y="1051787"/>
                  <a:pt x="4685417" y="1052651"/>
                </a:cubicBezTo>
                <a:cubicBezTo>
                  <a:pt x="4685993" y="1052651"/>
                  <a:pt x="4686281" y="1052939"/>
                  <a:pt x="4686570" y="1053228"/>
                </a:cubicBezTo>
                <a:cubicBezTo>
                  <a:pt x="4681383" y="1069363"/>
                  <a:pt x="4665536" y="1069939"/>
                  <a:pt x="4653722" y="1075990"/>
                </a:cubicBezTo>
                <a:cubicBezTo>
                  <a:pt x="4645654" y="1080312"/>
                  <a:pt x="4638163" y="1084923"/>
                  <a:pt x="4630671" y="1089821"/>
                </a:cubicBezTo>
                <a:cubicBezTo>
                  <a:pt x="4629519" y="1090685"/>
                  <a:pt x="4628942" y="1092702"/>
                  <a:pt x="4628078" y="1094143"/>
                </a:cubicBezTo>
                <a:cubicBezTo>
                  <a:pt x="4626637" y="1095007"/>
                  <a:pt x="4625773" y="1094143"/>
                  <a:pt x="4624908" y="1092990"/>
                </a:cubicBezTo>
                <a:cubicBezTo>
                  <a:pt x="4624620" y="1092414"/>
                  <a:pt x="4624044" y="1092126"/>
                  <a:pt x="4623756" y="1091550"/>
                </a:cubicBezTo>
                <a:cubicBezTo>
                  <a:pt x="4622027" y="1092990"/>
                  <a:pt x="4620298" y="1094143"/>
                  <a:pt x="4618569" y="1095296"/>
                </a:cubicBezTo>
                <a:cubicBezTo>
                  <a:pt x="4617417" y="1096448"/>
                  <a:pt x="4615976" y="1098465"/>
                  <a:pt x="4614824" y="1096448"/>
                </a:cubicBezTo>
                <a:cubicBezTo>
                  <a:pt x="4613671" y="1094143"/>
                  <a:pt x="4616264" y="1093567"/>
                  <a:pt x="4617993" y="1092990"/>
                </a:cubicBezTo>
                <a:cubicBezTo>
                  <a:pt x="4619722" y="1092126"/>
                  <a:pt x="4621451" y="1090973"/>
                  <a:pt x="4623179" y="1090109"/>
                </a:cubicBezTo>
                <a:cubicBezTo>
                  <a:pt x="4621451" y="1085787"/>
                  <a:pt x="4626061" y="1083194"/>
                  <a:pt x="4628366" y="1080024"/>
                </a:cubicBezTo>
                <a:cubicBezTo>
                  <a:pt x="4616264" y="1086363"/>
                  <a:pt x="4604162" y="1092414"/>
                  <a:pt x="4591484" y="1097601"/>
                </a:cubicBezTo>
                <a:cubicBezTo>
                  <a:pt x="4591196" y="1097601"/>
                  <a:pt x="4590908" y="1097889"/>
                  <a:pt x="4590620" y="1097889"/>
                </a:cubicBezTo>
                <a:cubicBezTo>
                  <a:pt x="4592061" y="1099618"/>
                  <a:pt x="4596383" y="1100194"/>
                  <a:pt x="4593501" y="1103363"/>
                </a:cubicBezTo>
                <a:cubicBezTo>
                  <a:pt x="4590620" y="1106533"/>
                  <a:pt x="4586586" y="1107974"/>
                  <a:pt x="4582264" y="1106533"/>
                </a:cubicBezTo>
                <a:cubicBezTo>
                  <a:pt x="4581688" y="1106245"/>
                  <a:pt x="4581111" y="1106245"/>
                  <a:pt x="4580535" y="1106245"/>
                </a:cubicBezTo>
                <a:cubicBezTo>
                  <a:pt x="4579094" y="1107109"/>
                  <a:pt x="4577942" y="1107974"/>
                  <a:pt x="4576789" y="1108550"/>
                </a:cubicBezTo>
                <a:cubicBezTo>
                  <a:pt x="4575637" y="1109414"/>
                  <a:pt x="4574196" y="1110567"/>
                  <a:pt x="4573044" y="1110855"/>
                </a:cubicBezTo>
                <a:cubicBezTo>
                  <a:pt x="4575060" y="1110279"/>
                  <a:pt x="4576789" y="1109702"/>
                  <a:pt x="4578806" y="1109414"/>
                </a:cubicBezTo>
                <a:cubicBezTo>
                  <a:pt x="4578230" y="1109991"/>
                  <a:pt x="4577366" y="1110567"/>
                  <a:pt x="4576789" y="1111143"/>
                </a:cubicBezTo>
                <a:cubicBezTo>
                  <a:pt x="4578518" y="1109991"/>
                  <a:pt x="4580247" y="1108838"/>
                  <a:pt x="4581976" y="1107685"/>
                </a:cubicBezTo>
                <a:cubicBezTo>
                  <a:pt x="4581111" y="1112008"/>
                  <a:pt x="4577654" y="1113160"/>
                  <a:pt x="4575060" y="1114889"/>
                </a:cubicBezTo>
                <a:cubicBezTo>
                  <a:pt x="4574484" y="1116618"/>
                  <a:pt x="4574484" y="1118635"/>
                  <a:pt x="4572179" y="1118635"/>
                </a:cubicBezTo>
                <a:cubicBezTo>
                  <a:pt x="4571891" y="1118635"/>
                  <a:pt x="4571027" y="1118058"/>
                  <a:pt x="4571027" y="1117770"/>
                </a:cubicBezTo>
                <a:cubicBezTo>
                  <a:pt x="4571027" y="1116906"/>
                  <a:pt x="4571315" y="1116041"/>
                  <a:pt x="4571603" y="1115177"/>
                </a:cubicBezTo>
                <a:cubicBezTo>
                  <a:pt x="4566416" y="1118635"/>
                  <a:pt x="4560942" y="1121516"/>
                  <a:pt x="4556332" y="1125838"/>
                </a:cubicBezTo>
                <a:cubicBezTo>
                  <a:pt x="4556044" y="1126126"/>
                  <a:pt x="4554603" y="1125550"/>
                  <a:pt x="4554315" y="1124974"/>
                </a:cubicBezTo>
                <a:cubicBezTo>
                  <a:pt x="4553450" y="1123245"/>
                  <a:pt x="4554315" y="1121228"/>
                  <a:pt x="4555755" y="1120364"/>
                </a:cubicBezTo>
                <a:cubicBezTo>
                  <a:pt x="4561230" y="1116906"/>
                  <a:pt x="4566993" y="1113448"/>
                  <a:pt x="4573332" y="1111431"/>
                </a:cubicBezTo>
                <a:cubicBezTo>
                  <a:pt x="4572467" y="1111719"/>
                  <a:pt x="4571603" y="1111431"/>
                  <a:pt x="4570450" y="1110279"/>
                </a:cubicBezTo>
                <a:cubicBezTo>
                  <a:pt x="4570162" y="1109702"/>
                  <a:pt x="4569874" y="1109414"/>
                  <a:pt x="4569586" y="1108838"/>
                </a:cubicBezTo>
                <a:cubicBezTo>
                  <a:pt x="4568145" y="1109702"/>
                  <a:pt x="4566416" y="1110567"/>
                  <a:pt x="4564688" y="1111431"/>
                </a:cubicBezTo>
                <a:cubicBezTo>
                  <a:pt x="4556620" y="1117770"/>
                  <a:pt x="4549416" y="1125550"/>
                  <a:pt x="4538755" y="1126126"/>
                </a:cubicBezTo>
                <a:cubicBezTo>
                  <a:pt x="4530975" y="1132465"/>
                  <a:pt x="4523772" y="1139381"/>
                  <a:pt x="4516280" y="1146008"/>
                </a:cubicBezTo>
                <a:lnTo>
                  <a:pt x="4505331" y="1151770"/>
                </a:lnTo>
                <a:cubicBezTo>
                  <a:pt x="4505619" y="1152347"/>
                  <a:pt x="4505619" y="1152923"/>
                  <a:pt x="4505619" y="1153499"/>
                </a:cubicBezTo>
                <a:cubicBezTo>
                  <a:pt x="4505331" y="1156381"/>
                  <a:pt x="4502450" y="1154940"/>
                  <a:pt x="4500721" y="1155228"/>
                </a:cubicBezTo>
                <a:cubicBezTo>
                  <a:pt x="4500145" y="1155516"/>
                  <a:pt x="4499280" y="1155516"/>
                  <a:pt x="4498704" y="1155516"/>
                </a:cubicBezTo>
                <a:lnTo>
                  <a:pt x="4491501" y="1159262"/>
                </a:lnTo>
                <a:cubicBezTo>
                  <a:pt x="4491501" y="1159550"/>
                  <a:pt x="4491789" y="1159550"/>
                  <a:pt x="4491789" y="1159838"/>
                </a:cubicBezTo>
                <a:cubicBezTo>
                  <a:pt x="4493229" y="1162432"/>
                  <a:pt x="4490925" y="1164160"/>
                  <a:pt x="4489772" y="1166177"/>
                </a:cubicBezTo>
                <a:cubicBezTo>
                  <a:pt x="4486314" y="1169923"/>
                  <a:pt x="4481416" y="1172228"/>
                  <a:pt x="4476806" y="1174533"/>
                </a:cubicBezTo>
                <a:cubicBezTo>
                  <a:pt x="4472772" y="1176550"/>
                  <a:pt x="4470178" y="1175974"/>
                  <a:pt x="4469026" y="1171364"/>
                </a:cubicBezTo>
                <a:cubicBezTo>
                  <a:pt x="4469026" y="1170788"/>
                  <a:pt x="4469026" y="1170211"/>
                  <a:pt x="4469026" y="1169635"/>
                </a:cubicBezTo>
                <a:cubicBezTo>
                  <a:pt x="4467585" y="1167906"/>
                  <a:pt x="4466144" y="1166177"/>
                  <a:pt x="4464416" y="1164737"/>
                </a:cubicBezTo>
                <a:cubicBezTo>
                  <a:pt x="4459517" y="1167618"/>
                  <a:pt x="4454619" y="1170499"/>
                  <a:pt x="4450297" y="1173957"/>
                </a:cubicBezTo>
                <a:cubicBezTo>
                  <a:pt x="4451161" y="1176550"/>
                  <a:pt x="4451738" y="1178855"/>
                  <a:pt x="4452602" y="1181449"/>
                </a:cubicBezTo>
                <a:cubicBezTo>
                  <a:pt x="4457789" y="1181449"/>
                  <a:pt x="4462687" y="1181161"/>
                  <a:pt x="4466721" y="1177703"/>
                </a:cubicBezTo>
                <a:cubicBezTo>
                  <a:pt x="4469602" y="1175110"/>
                  <a:pt x="4471619" y="1176262"/>
                  <a:pt x="4474789" y="1177703"/>
                </a:cubicBezTo>
                <a:cubicBezTo>
                  <a:pt x="4483145" y="1181449"/>
                  <a:pt x="4484585" y="1184906"/>
                  <a:pt x="4476229" y="1190381"/>
                </a:cubicBezTo>
                <a:cubicBezTo>
                  <a:pt x="4477094" y="1191245"/>
                  <a:pt x="4477958" y="1191822"/>
                  <a:pt x="4478823" y="1192686"/>
                </a:cubicBezTo>
                <a:cubicBezTo>
                  <a:pt x="4480263" y="1193550"/>
                  <a:pt x="4483721" y="1192110"/>
                  <a:pt x="4482857" y="1195279"/>
                </a:cubicBezTo>
                <a:cubicBezTo>
                  <a:pt x="4482280" y="1197872"/>
                  <a:pt x="4479399" y="1197872"/>
                  <a:pt x="4477094" y="1198161"/>
                </a:cubicBezTo>
                <a:cubicBezTo>
                  <a:pt x="4476806" y="1199601"/>
                  <a:pt x="4476229" y="1200466"/>
                  <a:pt x="4474500" y="1200466"/>
                </a:cubicBezTo>
                <a:cubicBezTo>
                  <a:pt x="4456636" y="1216601"/>
                  <a:pt x="4434161" y="1224381"/>
                  <a:pt x="4412551" y="1233313"/>
                </a:cubicBezTo>
                <a:cubicBezTo>
                  <a:pt x="4409670" y="1237635"/>
                  <a:pt x="4405924" y="1241093"/>
                  <a:pt x="4400737" y="1243110"/>
                </a:cubicBezTo>
                <a:cubicBezTo>
                  <a:pt x="4398432" y="1246568"/>
                  <a:pt x="4394110" y="1245415"/>
                  <a:pt x="4391229" y="1247144"/>
                </a:cubicBezTo>
                <a:cubicBezTo>
                  <a:pt x="4388924" y="1247432"/>
                  <a:pt x="4386619" y="1248008"/>
                  <a:pt x="4384314" y="1248296"/>
                </a:cubicBezTo>
                <a:cubicBezTo>
                  <a:pt x="4379992" y="1253195"/>
                  <a:pt x="4374517" y="1254924"/>
                  <a:pt x="4368178" y="1256364"/>
                </a:cubicBezTo>
                <a:cubicBezTo>
                  <a:pt x="4361263" y="1257805"/>
                  <a:pt x="4354923" y="1260975"/>
                  <a:pt x="4348297" y="1263568"/>
                </a:cubicBezTo>
                <a:cubicBezTo>
                  <a:pt x="4343974" y="1262992"/>
                  <a:pt x="4343686" y="1270771"/>
                  <a:pt x="4338500" y="1268466"/>
                </a:cubicBezTo>
                <a:cubicBezTo>
                  <a:pt x="4337059" y="1266161"/>
                  <a:pt x="4330432" y="1264432"/>
                  <a:pt x="4338212" y="1261551"/>
                </a:cubicBezTo>
                <a:cubicBezTo>
                  <a:pt x="4339076" y="1260686"/>
                  <a:pt x="4339940" y="1260110"/>
                  <a:pt x="4340805" y="1259246"/>
                </a:cubicBezTo>
                <a:cubicBezTo>
                  <a:pt x="4339364" y="1251178"/>
                  <a:pt x="4344839" y="1255788"/>
                  <a:pt x="4347720" y="1255500"/>
                </a:cubicBezTo>
                <a:cubicBezTo>
                  <a:pt x="4348008" y="1255500"/>
                  <a:pt x="4348297" y="1255500"/>
                  <a:pt x="4348585" y="1255212"/>
                </a:cubicBezTo>
                <a:cubicBezTo>
                  <a:pt x="4354347" y="1253195"/>
                  <a:pt x="4360398" y="1251466"/>
                  <a:pt x="4366449" y="1249449"/>
                </a:cubicBezTo>
                <a:cubicBezTo>
                  <a:pt x="4360110" y="1251754"/>
                  <a:pt x="4357517" y="1238788"/>
                  <a:pt x="4350601" y="1245127"/>
                </a:cubicBezTo>
                <a:cubicBezTo>
                  <a:pt x="4339364" y="1249737"/>
                  <a:pt x="4327839" y="1254059"/>
                  <a:pt x="4316889" y="1259246"/>
                </a:cubicBezTo>
                <a:cubicBezTo>
                  <a:pt x="4305364" y="1264720"/>
                  <a:pt x="4293550" y="1273076"/>
                  <a:pt x="4282025" y="1275670"/>
                </a:cubicBezTo>
                <a:cubicBezTo>
                  <a:pt x="4271076" y="1277975"/>
                  <a:pt x="4265601" y="1283449"/>
                  <a:pt x="4259550" y="1290365"/>
                </a:cubicBezTo>
                <a:cubicBezTo>
                  <a:pt x="4260991" y="1290941"/>
                  <a:pt x="4262143" y="1291805"/>
                  <a:pt x="4263296" y="1292382"/>
                </a:cubicBezTo>
                <a:cubicBezTo>
                  <a:pt x="4265601" y="1291805"/>
                  <a:pt x="4267618" y="1290941"/>
                  <a:pt x="4269923" y="1290941"/>
                </a:cubicBezTo>
                <a:cubicBezTo>
                  <a:pt x="4272804" y="1290941"/>
                  <a:pt x="4276550" y="1290941"/>
                  <a:pt x="4275686" y="1294687"/>
                </a:cubicBezTo>
                <a:cubicBezTo>
                  <a:pt x="4275110" y="1296992"/>
                  <a:pt x="4276262" y="1301314"/>
                  <a:pt x="4272228" y="1301314"/>
                </a:cubicBezTo>
                <a:cubicBezTo>
                  <a:pt x="4254940" y="1300449"/>
                  <a:pt x="4240245" y="1312551"/>
                  <a:pt x="4222668" y="1309958"/>
                </a:cubicBezTo>
                <a:cubicBezTo>
                  <a:pt x="4221804" y="1312263"/>
                  <a:pt x="4220363" y="1312839"/>
                  <a:pt x="4218058" y="1311975"/>
                </a:cubicBezTo>
                <a:cubicBezTo>
                  <a:pt x="4209414" y="1319755"/>
                  <a:pt x="4197889" y="1322060"/>
                  <a:pt x="4187228" y="1326382"/>
                </a:cubicBezTo>
                <a:cubicBezTo>
                  <a:pt x="4187228" y="1327246"/>
                  <a:pt x="4187228" y="1328111"/>
                  <a:pt x="4187228" y="1328975"/>
                </a:cubicBezTo>
                <a:cubicBezTo>
                  <a:pt x="4197889" y="1328687"/>
                  <a:pt x="4207685" y="1325805"/>
                  <a:pt x="4217770" y="1323500"/>
                </a:cubicBezTo>
                <a:cubicBezTo>
                  <a:pt x="4222380" y="1319755"/>
                  <a:pt x="4228720" y="1320331"/>
                  <a:pt x="4234194" y="1318314"/>
                </a:cubicBezTo>
                <a:cubicBezTo>
                  <a:pt x="4231024" y="1324365"/>
                  <a:pt x="4226990" y="1328975"/>
                  <a:pt x="4220363" y="1330992"/>
                </a:cubicBezTo>
                <a:cubicBezTo>
                  <a:pt x="4205669" y="1334738"/>
                  <a:pt x="4219211" y="1341941"/>
                  <a:pt x="4218058" y="1347416"/>
                </a:cubicBezTo>
                <a:cubicBezTo>
                  <a:pt x="4220075" y="1347992"/>
                  <a:pt x="4223245" y="1348568"/>
                  <a:pt x="4221804" y="1351738"/>
                </a:cubicBezTo>
                <a:cubicBezTo>
                  <a:pt x="4220652" y="1354331"/>
                  <a:pt x="4217770" y="1352602"/>
                  <a:pt x="4215465" y="1352314"/>
                </a:cubicBezTo>
                <a:cubicBezTo>
                  <a:pt x="4186075" y="1343958"/>
                  <a:pt x="4160719" y="1355772"/>
                  <a:pt x="4136227" y="1369026"/>
                </a:cubicBezTo>
                <a:cubicBezTo>
                  <a:pt x="4129024" y="1372772"/>
                  <a:pt x="4121244" y="1374501"/>
                  <a:pt x="4114329" y="1377094"/>
                </a:cubicBezTo>
                <a:cubicBezTo>
                  <a:pt x="4096752" y="1383721"/>
                  <a:pt x="4079752" y="1393230"/>
                  <a:pt x="4061600" y="1398128"/>
                </a:cubicBezTo>
                <a:cubicBezTo>
                  <a:pt x="4044600" y="1402738"/>
                  <a:pt x="4027599" y="1406772"/>
                  <a:pt x="4010599" y="1410806"/>
                </a:cubicBezTo>
                <a:cubicBezTo>
                  <a:pt x="3994464" y="1414552"/>
                  <a:pt x="3979192" y="1420603"/>
                  <a:pt x="3965362" y="1429247"/>
                </a:cubicBezTo>
                <a:cubicBezTo>
                  <a:pt x="3959023" y="1433281"/>
                  <a:pt x="3955853" y="1424925"/>
                  <a:pt x="3951531" y="1428382"/>
                </a:cubicBezTo>
                <a:cubicBezTo>
                  <a:pt x="3943175" y="1435298"/>
                  <a:pt x="3928480" y="1432128"/>
                  <a:pt x="3925023" y="1446247"/>
                </a:cubicBezTo>
                <a:cubicBezTo>
                  <a:pt x="3924446" y="1448264"/>
                  <a:pt x="3920412" y="1448840"/>
                  <a:pt x="3918972" y="1446823"/>
                </a:cubicBezTo>
                <a:cubicBezTo>
                  <a:pt x="3914073" y="1440484"/>
                  <a:pt x="3911480" y="1444518"/>
                  <a:pt x="3906870" y="1447399"/>
                </a:cubicBezTo>
                <a:cubicBezTo>
                  <a:pt x="3899954" y="1452010"/>
                  <a:pt x="3893327" y="1462094"/>
                  <a:pt x="3882378" y="1453162"/>
                </a:cubicBezTo>
                <a:cubicBezTo>
                  <a:pt x="3880649" y="1451721"/>
                  <a:pt x="3874599" y="1452874"/>
                  <a:pt x="3872581" y="1454891"/>
                </a:cubicBezTo>
                <a:cubicBezTo>
                  <a:pt x="3864226" y="1463535"/>
                  <a:pt x="3853852" y="1466705"/>
                  <a:pt x="3842327" y="1467281"/>
                </a:cubicBezTo>
                <a:cubicBezTo>
                  <a:pt x="3842327" y="1467569"/>
                  <a:pt x="3842327" y="1468145"/>
                  <a:pt x="3842327" y="1468433"/>
                </a:cubicBezTo>
                <a:cubicBezTo>
                  <a:pt x="3848666" y="1469298"/>
                  <a:pt x="3845497" y="1476501"/>
                  <a:pt x="3849530" y="1479095"/>
                </a:cubicBezTo>
                <a:cubicBezTo>
                  <a:pt x="3873446" y="1472179"/>
                  <a:pt x="3895344" y="1460366"/>
                  <a:pt x="3920412" y="1455755"/>
                </a:cubicBezTo>
                <a:cubicBezTo>
                  <a:pt x="3942887" y="1451721"/>
                  <a:pt x="3964497" y="1442789"/>
                  <a:pt x="3986396" y="1435874"/>
                </a:cubicBezTo>
                <a:cubicBezTo>
                  <a:pt x="3992447" y="1433857"/>
                  <a:pt x="3998786" y="1432993"/>
                  <a:pt x="4002532" y="1426942"/>
                </a:cubicBezTo>
                <a:cubicBezTo>
                  <a:pt x="4003972" y="1424637"/>
                  <a:pt x="4006565" y="1423484"/>
                  <a:pt x="4009735" y="1424637"/>
                </a:cubicBezTo>
                <a:cubicBezTo>
                  <a:pt x="4016074" y="1427230"/>
                  <a:pt x="4022125" y="1426365"/>
                  <a:pt x="4027023" y="1421467"/>
                </a:cubicBezTo>
                <a:cubicBezTo>
                  <a:pt x="4031057" y="1417433"/>
                  <a:pt x="4035091" y="1422908"/>
                  <a:pt x="4039125" y="1421755"/>
                </a:cubicBezTo>
                <a:cubicBezTo>
                  <a:pt x="4041718" y="1420603"/>
                  <a:pt x="4044023" y="1420026"/>
                  <a:pt x="4044023" y="1424060"/>
                </a:cubicBezTo>
                <a:cubicBezTo>
                  <a:pt x="4041718" y="1426653"/>
                  <a:pt x="4037972" y="1427518"/>
                  <a:pt x="4037108" y="1431552"/>
                </a:cubicBezTo>
                <a:cubicBezTo>
                  <a:pt x="4039989" y="1436162"/>
                  <a:pt x="4045464" y="1431840"/>
                  <a:pt x="4050362" y="1436162"/>
                </a:cubicBezTo>
                <a:cubicBezTo>
                  <a:pt x="4027887" y="1441637"/>
                  <a:pt x="4008870" y="1453162"/>
                  <a:pt x="3986684" y="1457484"/>
                </a:cubicBezTo>
                <a:cubicBezTo>
                  <a:pt x="3970836" y="1460366"/>
                  <a:pt x="3954412" y="1455467"/>
                  <a:pt x="3939429" y="1462671"/>
                </a:cubicBezTo>
                <a:cubicBezTo>
                  <a:pt x="3939141" y="1464976"/>
                  <a:pt x="3939141" y="1467569"/>
                  <a:pt x="3938853" y="1470162"/>
                </a:cubicBezTo>
                <a:cubicBezTo>
                  <a:pt x="3932226" y="1475349"/>
                  <a:pt x="3925599" y="1479671"/>
                  <a:pt x="3916378" y="1476213"/>
                </a:cubicBezTo>
                <a:cubicBezTo>
                  <a:pt x="3914073" y="1475349"/>
                  <a:pt x="3910904" y="1476501"/>
                  <a:pt x="3908310" y="1477078"/>
                </a:cubicBezTo>
                <a:cubicBezTo>
                  <a:pt x="3883243" y="1483705"/>
                  <a:pt x="3856158" y="1483993"/>
                  <a:pt x="3833683" y="1499264"/>
                </a:cubicBezTo>
                <a:cubicBezTo>
                  <a:pt x="3832531" y="1500129"/>
                  <a:pt x="3830801" y="1500993"/>
                  <a:pt x="3829361" y="1500993"/>
                </a:cubicBezTo>
                <a:cubicBezTo>
                  <a:pt x="3810632" y="1500417"/>
                  <a:pt x="3796513" y="1512807"/>
                  <a:pt x="3779513" y="1516840"/>
                </a:cubicBezTo>
                <a:cubicBezTo>
                  <a:pt x="3760208" y="1521451"/>
                  <a:pt x="3742055" y="1529807"/>
                  <a:pt x="3722174" y="1533264"/>
                </a:cubicBezTo>
                <a:cubicBezTo>
                  <a:pt x="3709784" y="1535569"/>
                  <a:pt x="3697682" y="1541332"/>
                  <a:pt x="3685580" y="1545366"/>
                </a:cubicBezTo>
                <a:cubicBezTo>
                  <a:pt x="3684140" y="1546231"/>
                  <a:pt x="3682699" y="1546231"/>
                  <a:pt x="3681258" y="1546231"/>
                </a:cubicBezTo>
                <a:cubicBezTo>
                  <a:pt x="3674919" y="1547671"/>
                  <a:pt x="3668580" y="1548824"/>
                  <a:pt x="3662241" y="1550265"/>
                </a:cubicBezTo>
                <a:cubicBezTo>
                  <a:pt x="3648987" y="1555163"/>
                  <a:pt x="3636021" y="1560349"/>
                  <a:pt x="3621614" y="1561502"/>
                </a:cubicBezTo>
                <a:cubicBezTo>
                  <a:pt x="3608071" y="1559485"/>
                  <a:pt x="3596546" y="1568417"/>
                  <a:pt x="3583292" y="1568705"/>
                </a:cubicBezTo>
                <a:cubicBezTo>
                  <a:pt x="3579258" y="1570434"/>
                  <a:pt x="3575512" y="1571875"/>
                  <a:pt x="3571478" y="1573604"/>
                </a:cubicBezTo>
                <a:cubicBezTo>
                  <a:pt x="3554478" y="1579078"/>
                  <a:pt x="3537766" y="1585417"/>
                  <a:pt x="3519613" y="1587434"/>
                </a:cubicBezTo>
                <a:cubicBezTo>
                  <a:pt x="3533732" y="1579078"/>
                  <a:pt x="3547851" y="1571298"/>
                  <a:pt x="3564563" y="1568993"/>
                </a:cubicBezTo>
                <a:cubicBezTo>
                  <a:pt x="3571766" y="1567265"/>
                  <a:pt x="3578393" y="1563519"/>
                  <a:pt x="3585885" y="1563807"/>
                </a:cubicBezTo>
                <a:cubicBezTo>
                  <a:pt x="3595105" y="1555739"/>
                  <a:pt x="3607783" y="1560061"/>
                  <a:pt x="3617868" y="1554875"/>
                </a:cubicBezTo>
                <a:cubicBezTo>
                  <a:pt x="3625648" y="1551129"/>
                  <a:pt x="3633427" y="1545366"/>
                  <a:pt x="3643224" y="1547671"/>
                </a:cubicBezTo>
                <a:cubicBezTo>
                  <a:pt x="3644953" y="1547671"/>
                  <a:pt x="3646394" y="1547959"/>
                  <a:pt x="3648123" y="1547959"/>
                </a:cubicBezTo>
                <a:cubicBezTo>
                  <a:pt x="3655614" y="1539027"/>
                  <a:pt x="3666852" y="1543349"/>
                  <a:pt x="3676072" y="1539891"/>
                </a:cubicBezTo>
                <a:cubicBezTo>
                  <a:pt x="3683851" y="1531824"/>
                  <a:pt x="3695089" y="1532400"/>
                  <a:pt x="3704597" y="1528078"/>
                </a:cubicBezTo>
                <a:cubicBezTo>
                  <a:pt x="3704886" y="1526349"/>
                  <a:pt x="3704886" y="1523468"/>
                  <a:pt x="3705750" y="1523180"/>
                </a:cubicBezTo>
                <a:cubicBezTo>
                  <a:pt x="3707479" y="1522315"/>
                  <a:pt x="3708631" y="1524620"/>
                  <a:pt x="3709496" y="1526061"/>
                </a:cubicBezTo>
                <a:cubicBezTo>
                  <a:pt x="3718716" y="1524620"/>
                  <a:pt x="3728513" y="1526349"/>
                  <a:pt x="3736005" y="1519146"/>
                </a:cubicBezTo>
                <a:cubicBezTo>
                  <a:pt x="3733699" y="1510790"/>
                  <a:pt x="3741479" y="1512230"/>
                  <a:pt x="3745225" y="1509925"/>
                </a:cubicBezTo>
                <a:cubicBezTo>
                  <a:pt x="3749835" y="1507044"/>
                  <a:pt x="3754445" y="1504163"/>
                  <a:pt x="3759056" y="1501281"/>
                </a:cubicBezTo>
                <a:cubicBezTo>
                  <a:pt x="3756750" y="1498688"/>
                  <a:pt x="3749547" y="1498688"/>
                  <a:pt x="3754733" y="1492637"/>
                </a:cubicBezTo>
                <a:cubicBezTo>
                  <a:pt x="3746377" y="1495518"/>
                  <a:pt x="3742920" y="1505891"/>
                  <a:pt x="3731971" y="1506180"/>
                </a:cubicBezTo>
                <a:cubicBezTo>
                  <a:pt x="3727072" y="1506468"/>
                  <a:pt x="3721886" y="1511942"/>
                  <a:pt x="3715835" y="1507908"/>
                </a:cubicBezTo>
                <a:cubicBezTo>
                  <a:pt x="3714970" y="1507332"/>
                  <a:pt x="3713242" y="1507332"/>
                  <a:pt x="3712377" y="1507908"/>
                </a:cubicBezTo>
                <a:cubicBezTo>
                  <a:pt x="3687309" y="1524908"/>
                  <a:pt x="3655902" y="1523756"/>
                  <a:pt x="3630258" y="1538451"/>
                </a:cubicBezTo>
                <a:cubicBezTo>
                  <a:pt x="3622190" y="1543349"/>
                  <a:pt x="3612682" y="1537010"/>
                  <a:pt x="3603749" y="1538739"/>
                </a:cubicBezTo>
                <a:cubicBezTo>
                  <a:pt x="3601156" y="1539315"/>
                  <a:pt x="3598275" y="1537875"/>
                  <a:pt x="3597122" y="1541332"/>
                </a:cubicBezTo>
                <a:cubicBezTo>
                  <a:pt x="3594817" y="1547671"/>
                  <a:pt x="3590207" y="1545654"/>
                  <a:pt x="3585020" y="1546231"/>
                </a:cubicBezTo>
                <a:cubicBezTo>
                  <a:pt x="3575512" y="1547095"/>
                  <a:pt x="3566292" y="1551417"/>
                  <a:pt x="3557071" y="1554298"/>
                </a:cubicBezTo>
                <a:cubicBezTo>
                  <a:pt x="3547275" y="1557180"/>
                  <a:pt x="3535461" y="1560349"/>
                  <a:pt x="3528257" y="1554010"/>
                </a:cubicBezTo>
                <a:cubicBezTo>
                  <a:pt x="3520478" y="1547095"/>
                  <a:pt x="3518461" y="1549976"/>
                  <a:pt x="3514427" y="1555451"/>
                </a:cubicBezTo>
                <a:lnTo>
                  <a:pt x="3514427" y="1555739"/>
                </a:lnTo>
                <a:cubicBezTo>
                  <a:pt x="3515579" y="1557756"/>
                  <a:pt x="3520478" y="1555451"/>
                  <a:pt x="3519613" y="1559773"/>
                </a:cubicBezTo>
                <a:cubicBezTo>
                  <a:pt x="3518461" y="1564959"/>
                  <a:pt x="3514715" y="1566976"/>
                  <a:pt x="3509528" y="1566400"/>
                </a:cubicBezTo>
                <a:cubicBezTo>
                  <a:pt x="3510105" y="1578790"/>
                  <a:pt x="3499443" y="1577349"/>
                  <a:pt x="3492240" y="1580231"/>
                </a:cubicBezTo>
                <a:cubicBezTo>
                  <a:pt x="3489359" y="1581671"/>
                  <a:pt x="3486189" y="1583400"/>
                  <a:pt x="3483308" y="1585129"/>
                </a:cubicBezTo>
                <a:cubicBezTo>
                  <a:pt x="3485901" y="1588587"/>
                  <a:pt x="3489647" y="1587146"/>
                  <a:pt x="3492817" y="1587434"/>
                </a:cubicBezTo>
                <a:cubicBezTo>
                  <a:pt x="3494257" y="1585993"/>
                  <a:pt x="3495698" y="1584553"/>
                  <a:pt x="3497139" y="1583400"/>
                </a:cubicBezTo>
                <a:cubicBezTo>
                  <a:pt x="3501749" y="1580231"/>
                  <a:pt x="3506647" y="1580231"/>
                  <a:pt x="3511545" y="1582824"/>
                </a:cubicBezTo>
                <a:cubicBezTo>
                  <a:pt x="3513562" y="1583977"/>
                  <a:pt x="3514715" y="1585705"/>
                  <a:pt x="3513850" y="1587722"/>
                </a:cubicBezTo>
                <a:cubicBezTo>
                  <a:pt x="3511834" y="1592044"/>
                  <a:pt x="3507800" y="1593485"/>
                  <a:pt x="3503477" y="1594349"/>
                </a:cubicBezTo>
                <a:cubicBezTo>
                  <a:pt x="3466308" y="1601553"/>
                  <a:pt x="3430579" y="1613366"/>
                  <a:pt x="3394850" y="1624316"/>
                </a:cubicBezTo>
                <a:cubicBezTo>
                  <a:pt x="3381596" y="1628350"/>
                  <a:pt x="3368053" y="1630079"/>
                  <a:pt x="3355087" y="1636129"/>
                </a:cubicBezTo>
                <a:cubicBezTo>
                  <a:pt x="3346731" y="1640163"/>
                  <a:pt x="3336358" y="1640451"/>
                  <a:pt x="3327138" y="1644774"/>
                </a:cubicBezTo>
                <a:cubicBezTo>
                  <a:pt x="3324256" y="1646214"/>
                  <a:pt x="3315900" y="1639299"/>
                  <a:pt x="3309849" y="1644774"/>
                </a:cubicBezTo>
                <a:cubicBezTo>
                  <a:pt x="3301493" y="1651401"/>
                  <a:pt x="3289680" y="1647367"/>
                  <a:pt x="3281324" y="1653994"/>
                </a:cubicBezTo>
                <a:cubicBezTo>
                  <a:pt x="3280747" y="1653994"/>
                  <a:pt x="3279883" y="1653994"/>
                  <a:pt x="3279307" y="1654282"/>
                </a:cubicBezTo>
                <a:cubicBezTo>
                  <a:pt x="3281324" y="1656299"/>
                  <a:pt x="3285358" y="1658604"/>
                  <a:pt x="3279307" y="1660909"/>
                </a:cubicBezTo>
                <a:cubicBezTo>
                  <a:pt x="3277578" y="1665519"/>
                  <a:pt x="3272968" y="1664655"/>
                  <a:pt x="3269798" y="1666096"/>
                </a:cubicBezTo>
                <a:cubicBezTo>
                  <a:pt x="3265764" y="1668977"/>
                  <a:pt x="3261730" y="1671859"/>
                  <a:pt x="3253374" y="1672435"/>
                </a:cubicBezTo>
                <a:cubicBezTo>
                  <a:pt x="3259425" y="1667825"/>
                  <a:pt x="3263171" y="1664943"/>
                  <a:pt x="3266917" y="1662350"/>
                </a:cubicBezTo>
                <a:cubicBezTo>
                  <a:pt x="3266917" y="1661197"/>
                  <a:pt x="3267205" y="1660045"/>
                  <a:pt x="3267205" y="1658892"/>
                </a:cubicBezTo>
                <a:cubicBezTo>
                  <a:pt x="3258561" y="1656875"/>
                  <a:pt x="3250493" y="1664079"/>
                  <a:pt x="3241849" y="1660621"/>
                </a:cubicBezTo>
                <a:cubicBezTo>
                  <a:pt x="3239832" y="1661485"/>
                  <a:pt x="3238103" y="1662350"/>
                  <a:pt x="3236086" y="1663214"/>
                </a:cubicBezTo>
                <a:cubicBezTo>
                  <a:pt x="3229171" y="1663791"/>
                  <a:pt x="3226289" y="1671570"/>
                  <a:pt x="3219086" y="1672435"/>
                </a:cubicBezTo>
                <a:cubicBezTo>
                  <a:pt x="3217069" y="1668689"/>
                  <a:pt x="3221967" y="1666672"/>
                  <a:pt x="3221679" y="1663502"/>
                </a:cubicBezTo>
                <a:cubicBezTo>
                  <a:pt x="3220239" y="1663502"/>
                  <a:pt x="3218798" y="1663502"/>
                  <a:pt x="3217357" y="1663502"/>
                </a:cubicBezTo>
                <a:cubicBezTo>
                  <a:pt x="3213323" y="1667248"/>
                  <a:pt x="3208713" y="1660621"/>
                  <a:pt x="3204391" y="1664367"/>
                </a:cubicBezTo>
                <a:cubicBezTo>
                  <a:pt x="3200357" y="1667825"/>
                  <a:pt x="3195170" y="1664367"/>
                  <a:pt x="3190848" y="1665519"/>
                </a:cubicBezTo>
                <a:cubicBezTo>
                  <a:pt x="3185374" y="1667248"/>
                  <a:pt x="3192289" y="1672147"/>
                  <a:pt x="3188832" y="1676469"/>
                </a:cubicBezTo>
                <a:cubicBezTo>
                  <a:pt x="3183069" y="1683672"/>
                  <a:pt x="3174713" y="1685401"/>
                  <a:pt x="3167797" y="1686553"/>
                </a:cubicBezTo>
                <a:cubicBezTo>
                  <a:pt x="3155119" y="1688859"/>
                  <a:pt x="3143882" y="1696638"/>
                  <a:pt x="3130340" y="1694910"/>
                </a:cubicBezTo>
                <a:cubicBezTo>
                  <a:pt x="3129187" y="1694621"/>
                  <a:pt x="3126594" y="1696638"/>
                  <a:pt x="3126018" y="1698079"/>
                </a:cubicBezTo>
                <a:cubicBezTo>
                  <a:pt x="3121984" y="1708740"/>
                  <a:pt x="3113051" y="1706723"/>
                  <a:pt x="3105560" y="1705282"/>
                </a:cubicBezTo>
                <a:cubicBezTo>
                  <a:pt x="3089136" y="1701825"/>
                  <a:pt x="3074153" y="1706435"/>
                  <a:pt x="3059170" y="1711909"/>
                </a:cubicBezTo>
                <a:cubicBezTo>
                  <a:pt x="3053983" y="1713926"/>
                  <a:pt x="3053983" y="1721418"/>
                  <a:pt x="3047932" y="1724299"/>
                </a:cubicBezTo>
                <a:cubicBezTo>
                  <a:pt x="3045627" y="1725164"/>
                  <a:pt x="3049661" y="1728333"/>
                  <a:pt x="3052542" y="1727757"/>
                </a:cubicBezTo>
                <a:cubicBezTo>
                  <a:pt x="3056576" y="1726893"/>
                  <a:pt x="3060899" y="1725164"/>
                  <a:pt x="3064933" y="1724011"/>
                </a:cubicBezTo>
                <a:cubicBezTo>
                  <a:pt x="3067526" y="1723147"/>
                  <a:pt x="3070407" y="1721130"/>
                  <a:pt x="3072424" y="1724299"/>
                </a:cubicBezTo>
                <a:cubicBezTo>
                  <a:pt x="3074153" y="1727469"/>
                  <a:pt x="3070983" y="1729486"/>
                  <a:pt x="3069543" y="1732079"/>
                </a:cubicBezTo>
                <a:cubicBezTo>
                  <a:pt x="3066085" y="1739571"/>
                  <a:pt x="3058305" y="1738994"/>
                  <a:pt x="3053407" y="1739283"/>
                </a:cubicBezTo>
                <a:cubicBezTo>
                  <a:pt x="3035831" y="1740147"/>
                  <a:pt x="3020559" y="1747927"/>
                  <a:pt x="3003847" y="1751672"/>
                </a:cubicBezTo>
                <a:cubicBezTo>
                  <a:pt x="3002407" y="1751961"/>
                  <a:pt x="3000678" y="1751384"/>
                  <a:pt x="2999237" y="1751096"/>
                </a:cubicBezTo>
                <a:cubicBezTo>
                  <a:pt x="2994627" y="1747350"/>
                  <a:pt x="2988576" y="1750232"/>
                  <a:pt x="2982525" y="1748503"/>
                </a:cubicBezTo>
                <a:cubicBezTo>
                  <a:pt x="2986559" y="1745334"/>
                  <a:pt x="2990593" y="1745045"/>
                  <a:pt x="2994627" y="1744469"/>
                </a:cubicBezTo>
                <a:cubicBezTo>
                  <a:pt x="3012780" y="1744469"/>
                  <a:pt x="3026898" y="1735249"/>
                  <a:pt x="3041305" y="1724588"/>
                </a:cubicBezTo>
                <a:cubicBezTo>
                  <a:pt x="3034678" y="1720554"/>
                  <a:pt x="3028627" y="1723147"/>
                  <a:pt x="3023153" y="1722859"/>
                </a:cubicBezTo>
                <a:cubicBezTo>
                  <a:pt x="3018831" y="1725452"/>
                  <a:pt x="3014797" y="1727469"/>
                  <a:pt x="3009034" y="1725452"/>
                </a:cubicBezTo>
                <a:cubicBezTo>
                  <a:pt x="3011339" y="1721418"/>
                  <a:pt x="3015373" y="1722571"/>
                  <a:pt x="3017966" y="1720554"/>
                </a:cubicBezTo>
                <a:cubicBezTo>
                  <a:pt x="3021712" y="1715943"/>
                  <a:pt x="3028915" y="1715655"/>
                  <a:pt x="3033814" y="1706147"/>
                </a:cubicBezTo>
                <a:cubicBezTo>
                  <a:pt x="2972729" y="1723435"/>
                  <a:pt x="2914525" y="1739859"/>
                  <a:pt x="2856321" y="1756283"/>
                </a:cubicBezTo>
                <a:cubicBezTo>
                  <a:pt x="2855745" y="1758300"/>
                  <a:pt x="2857185" y="1761469"/>
                  <a:pt x="2854592" y="1762334"/>
                </a:cubicBezTo>
                <a:cubicBezTo>
                  <a:pt x="2851423" y="1763486"/>
                  <a:pt x="2853728" y="1758588"/>
                  <a:pt x="2851135" y="1758300"/>
                </a:cubicBezTo>
                <a:cubicBezTo>
                  <a:pt x="2841050" y="1759452"/>
                  <a:pt x="2832117" y="1764351"/>
                  <a:pt x="2822897" y="1768096"/>
                </a:cubicBezTo>
                <a:cubicBezTo>
                  <a:pt x="2822609" y="1768961"/>
                  <a:pt x="2822609" y="1769825"/>
                  <a:pt x="2822321" y="1770690"/>
                </a:cubicBezTo>
                <a:cubicBezTo>
                  <a:pt x="2822609" y="1771266"/>
                  <a:pt x="2822609" y="1771842"/>
                  <a:pt x="2822609" y="1772707"/>
                </a:cubicBezTo>
                <a:cubicBezTo>
                  <a:pt x="2825779" y="1772418"/>
                  <a:pt x="2828948" y="1772418"/>
                  <a:pt x="2832117" y="1772130"/>
                </a:cubicBezTo>
                <a:cubicBezTo>
                  <a:pt x="2838168" y="1768673"/>
                  <a:pt x="2845084" y="1770690"/>
                  <a:pt x="2852575" y="1767520"/>
                </a:cubicBezTo>
                <a:cubicBezTo>
                  <a:pt x="2847677" y="1780486"/>
                  <a:pt x="2838745" y="1773283"/>
                  <a:pt x="2832117" y="1775012"/>
                </a:cubicBezTo>
                <a:cubicBezTo>
                  <a:pt x="2829812" y="1775588"/>
                  <a:pt x="2827219" y="1776452"/>
                  <a:pt x="2824914" y="1777317"/>
                </a:cubicBezTo>
                <a:cubicBezTo>
                  <a:pt x="2829236" y="1790283"/>
                  <a:pt x="2814253" y="1791147"/>
                  <a:pt x="2810795" y="1799215"/>
                </a:cubicBezTo>
                <a:cubicBezTo>
                  <a:pt x="2811660" y="1799791"/>
                  <a:pt x="2811948" y="1800368"/>
                  <a:pt x="2812524" y="1800656"/>
                </a:cubicBezTo>
                <a:cubicBezTo>
                  <a:pt x="2817134" y="1802385"/>
                  <a:pt x="2824914" y="1797774"/>
                  <a:pt x="2826067" y="1801520"/>
                </a:cubicBezTo>
                <a:cubicBezTo>
                  <a:pt x="2828084" y="1808147"/>
                  <a:pt x="2817711" y="1805554"/>
                  <a:pt x="2815982" y="1809876"/>
                </a:cubicBezTo>
                <a:cubicBezTo>
                  <a:pt x="2814253" y="1814198"/>
                  <a:pt x="2808490" y="1813046"/>
                  <a:pt x="2807914" y="1817656"/>
                </a:cubicBezTo>
                <a:cubicBezTo>
                  <a:pt x="2810219" y="1820825"/>
                  <a:pt x="2813100" y="1816503"/>
                  <a:pt x="2815405" y="1817944"/>
                </a:cubicBezTo>
                <a:cubicBezTo>
                  <a:pt x="2815405" y="1818809"/>
                  <a:pt x="2815117" y="1819385"/>
                  <a:pt x="2815117" y="1820249"/>
                </a:cubicBezTo>
                <a:cubicBezTo>
                  <a:pt x="2812524" y="1823995"/>
                  <a:pt x="2808778" y="1822266"/>
                  <a:pt x="2805321" y="1822266"/>
                </a:cubicBezTo>
                <a:cubicBezTo>
                  <a:pt x="2774202" y="1830622"/>
                  <a:pt x="2744524" y="1842436"/>
                  <a:pt x="2714846" y="1854538"/>
                </a:cubicBezTo>
                <a:cubicBezTo>
                  <a:pt x="2692371" y="1863758"/>
                  <a:pt x="2669896" y="1872978"/>
                  <a:pt x="2644252" y="1874131"/>
                </a:cubicBezTo>
                <a:cubicBezTo>
                  <a:pt x="2626675" y="1874707"/>
                  <a:pt x="2608235" y="1880758"/>
                  <a:pt x="2591523" y="1888250"/>
                </a:cubicBezTo>
                <a:cubicBezTo>
                  <a:pt x="2582591" y="1891995"/>
                  <a:pt x="2573658" y="1896317"/>
                  <a:pt x="2564726" y="1900351"/>
                </a:cubicBezTo>
                <a:cubicBezTo>
                  <a:pt x="2562709" y="1901504"/>
                  <a:pt x="2558963" y="1902368"/>
                  <a:pt x="2562709" y="1905826"/>
                </a:cubicBezTo>
                <a:cubicBezTo>
                  <a:pt x="2565590" y="1906690"/>
                  <a:pt x="2566743" y="1910724"/>
                  <a:pt x="2570489" y="1910436"/>
                </a:cubicBezTo>
                <a:cubicBezTo>
                  <a:pt x="2573082" y="1911301"/>
                  <a:pt x="2577404" y="1907555"/>
                  <a:pt x="2578268" y="1911877"/>
                </a:cubicBezTo>
                <a:cubicBezTo>
                  <a:pt x="2578845" y="1915335"/>
                  <a:pt x="2574811" y="1917640"/>
                  <a:pt x="2571641" y="1919080"/>
                </a:cubicBezTo>
                <a:cubicBezTo>
                  <a:pt x="2563574" y="1922826"/>
                  <a:pt x="2553777" y="1920233"/>
                  <a:pt x="2546573" y="1926860"/>
                </a:cubicBezTo>
                <a:cubicBezTo>
                  <a:pt x="2546861" y="1928301"/>
                  <a:pt x="2546861" y="1929741"/>
                  <a:pt x="2547150" y="1931182"/>
                </a:cubicBezTo>
                <a:cubicBezTo>
                  <a:pt x="2542828" y="1940402"/>
                  <a:pt x="2533031" y="1936657"/>
                  <a:pt x="2526116" y="1939826"/>
                </a:cubicBezTo>
                <a:cubicBezTo>
                  <a:pt x="2524387" y="1940114"/>
                  <a:pt x="2522658" y="1940691"/>
                  <a:pt x="2520929" y="1940979"/>
                </a:cubicBezTo>
                <a:cubicBezTo>
                  <a:pt x="2514014" y="1941267"/>
                  <a:pt x="2508251" y="1942419"/>
                  <a:pt x="2506234" y="1950199"/>
                </a:cubicBezTo>
                <a:cubicBezTo>
                  <a:pt x="2505658" y="1952792"/>
                  <a:pt x="2504217" y="1956250"/>
                  <a:pt x="2500759" y="1953945"/>
                </a:cubicBezTo>
                <a:cubicBezTo>
                  <a:pt x="2497590" y="1951928"/>
                  <a:pt x="2496149" y="1948470"/>
                  <a:pt x="2499319" y="1944724"/>
                </a:cubicBezTo>
                <a:cubicBezTo>
                  <a:pt x="2503353" y="1939826"/>
                  <a:pt x="2508251" y="1938097"/>
                  <a:pt x="2514014" y="1938674"/>
                </a:cubicBezTo>
                <a:cubicBezTo>
                  <a:pt x="2515166" y="1932623"/>
                  <a:pt x="2518336" y="1928013"/>
                  <a:pt x="2523234" y="1924267"/>
                </a:cubicBezTo>
                <a:cubicBezTo>
                  <a:pt x="2522658" y="1923402"/>
                  <a:pt x="2521794" y="1922826"/>
                  <a:pt x="2520929" y="1921962"/>
                </a:cubicBezTo>
                <a:cubicBezTo>
                  <a:pt x="2519200" y="1921673"/>
                  <a:pt x="2517183" y="1921385"/>
                  <a:pt x="2515455" y="1921097"/>
                </a:cubicBezTo>
                <a:cubicBezTo>
                  <a:pt x="2517472" y="1918504"/>
                  <a:pt x="2520353" y="1917640"/>
                  <a:pt x="2523522" y="1917640"/>
                </a:cubicBezTo>
                <a:cubicBezTo>
                  <a:pt x="2524387" y="1917063"/>
                  <a:pt x="2525251" y="1916775"/>
                  <a:pt x="2526116" y="1916199"/>
                </a:cubicBezTo>
                <a:cubicBezTo>
                  <a:pt x="2524963" y="1915623"/>
                  <a:pt x="2524099" y="1915046"/>
                  <a:pt x="2522946" y="1914470"/>
                </a:cubicBezTo>
                <a:cubicBezTo>
                  <a:pt x="2515743" y="1914470"/>
                  <a:pt x="2508539" y="1911013"/>
                  <a:pt x="2502488" y="1919080"/>
                </a:cubicBezTo>
                <a:cubicBezTo>
                  <a:pt x="2499895" y="1922538"/>
                  <a:pt x="2493268" y="1923402"/>
                  <a:pt x="2488081" y="1921962"/>
                </a:cubicBezTo>
                <a:cubicBezTo>
                  <a:pt x="2478861" y="1925996"/>
                  <a:pt x="2469929" y="1930030"/>
                  <a:pt x="2460708" y="1934064"/>
                </a:cubicBezTo>
                <a:cubicBezTo>
                  <a:pt x="2455522" y="1936080"/>
                  <a:pt x="2450335" y="1936945"/>
                  <a:pt x="2444861" y="1936369"/>
                </a:cubicBezTo>
                <a:cubicBezTo>
                  <a:pt x="2442556" y="1936369"/>
                  <a:pt x="2440251" y="1936657"/>
                  <a:pt x="2437946" y="1936657"/>
                </a:cubicBezTo>
                <a:cubicBezTo>
                  <a:pt x="2437946" y="1936945"/>
                  <a:pt x="2437657" y="1936945"/>
                  <a:pt x="2437657" y="1936945"/>
                </a:cubicBezTo>
                <a:cubicBezTo>
                  <a:pt x="2430742" y="1940979"/>
                  <a:pt x="2422674" y="1942996"/>
                  <a:pt x="2416623" y="1948470"/>
                </a:cubicBezTo>
                <a:cubicBezTo>
                  <a:pt x="2418640" y="1952216"/>
                  <a:pt x="2417776" y="1954233"/>
                  <a:pt x="2413742" y="1955674"/>
                </a:cubicBezTo>
                <a:cubicBezTo>
                  <a:pt x="2406827" y="1957979"/>
                  <a:pt x="2400776" y="1963165"/>
                  <a:pt x="2392996" y="1962877"/>
                </a:cubicBezTo>
                <a:cubicBezTo>
                  <a:pt x="2382335" y="1968064"/>
                  <a:pt x="2371962" y="1973826"/>
                  <a:pt x="2360148" y="1975843"/>
                </a:cubicBezTo>
                <a:cubicBezTo>
                  <a:pt x="2356115" y="1976420"/>
                  <a:pt x="2352657" y="1978437"/>
                  <a:pt x="2350352" y="1981894"/>
                </a:cubicBezTo>
                <a:cubicBezTo>
                  <a:pt x="2350352" y="1973826"/>
                  <a:pt x="2199656" y="2009844"/>
                  <a:pt x="2200809" y="2012149"/>
                </a:cubicBezTo>
                <a:cubicBezTo>
                  <a:pt x="2203402" y="2013877"/>
                  <a:pt x="2205131" y="2016183"/>
                  <a:pt x="2205707" y="2019352"/>
                </a:cubicBezTo>
                <a:cubicBezTo>
                  <a:pt x="2199080" y="2020216"/>
                  <a:pt x="2192741" y="2022810"/>
                  <a:pt x="2186114" y="2022233"/>
                </a:cubicBezTo>
                <a:cubicBezTo>
                  <a:pt x="2171995" y="2030878"/>
                  <a:pt x="2158452" y="2040386"/>
                  <a:pt x="2140876" y="2038945"/>
                </a:cubicBezTo>
                <a:cubicBezTo>
                  <a:pt x="2137706" y="2039810"/>
                  <a:pt x="2134825" y="2040674"/>
                  <a:pt x="2131656" y="2041539"/>
                </a:cubicBezTo>
                <a:cubicBezTo>
                  <a:pt x="2124164" y="2048742"/>
                  <a:pt x="2114655" y="2049607"/>
                  <a:pt x="2105147" y="2050759"/>
                </a:cubicBezTo>
                <a:cubicBezTo>
                  <a:pt x="2086994" y="2056810"/>
                  <a:pt x="2069418" y="2063725"/>
                  <a:pt x="2050689" y="2067471"/>
                </a:cubicBezTo>
                <a:cubicBezTo>
                  <a:pt x="2045791" y="2070641"/>
                  <a:pt x="2040316" y="2072081"/>
                  <a:pt x="2034553" y="2072658"/>
                </a:cubicBezTo>
                <a:cubicBezTo>
                  <a:pt x="2029367" y="2076115"/>
                  <a:pt x="2023604" y="2077268"/>
                  <a:pt x="2017553" y="2077268"/>
                </a:cubicBezTo>
                <a:cubicBezTo>
                  <a:pt x="2009485" y="2082742"/>
                  <a:pt x="1999977" y="2081014"/>
                  <a:pt x="1991044" y="2081590"/>
                </a:cubicBezTo>
                <a:cubicBezTo>
                  <a:pt x="1959637" y="2089081"/>
                  <a:pt x="1929959" y="2102048"/>
                  <a:pt x="1898264" y="2107522"/>
                </a:cubicBezTo>
                <a:cubicBezTo>
                  <a:pt x="1894807" y="2108098"/>
                  <a:pt x="1891349" y="2109251"/>
                  <a:pt x="1888179" y="2110404"/>
                </a:cubicBezTo>
                <a:cubicBezTo>
                  <a:pt x="1862823" y="2119624"/>
                  <a:pt x="1836603" y="2125099"/>
                  <a:pt x="1810382" y="2131438"/>
                </a:cubicBezTo>
                <a:cubicBezTo>
                  <a:pt x="1803179" y="2134319"/>
                  <a:pt x="1795687" y="2137489"/>
                  <a:pt x="1788484" y="2140370"/>
                </a:cubicBezTo>
                <a:cubicBezTo>
                  <a:pt x="1788772" y="2141234"/>
                  <a:pt x="1788772" y="2142387"/>
                  <a:pt x="1789060" y="2143251"/>
                </a:cubicBezTo>
                <a:cubicBezTo>
                  <a:pt x="1788484" y="2149590"/>
                  <a:pt x="1785603" y="2149590"/>
                  <a:pt x="1781569" y="2145845"/>
                </a:cubicBezTo>
                <a:cubicBezTo>
                  <a:pt x="1778975" y="2145556"/>
                  <a:pt x="1776670" y="2145556"/>
                  <a:pt x="1774077" y="2145268"/>
                </a:cubicBezTo>
                <a:cubicBezTo>
                  <a:pt x="1766874" y="2151607"/>
                  <a:pt x="1757365" y="2152183"/>
                  <a:pt x="1748721" y="2155065"/>
                </a:cubicBezTo>
                <a:cubicBezTo>
                  <a:pt x="1748721" y="2155065"/>
                  <a:pt x="1749009" y="2155353"/>
                  <a:pt x="1749009" y="2155353"/>
                </a:cubicBezTo>
                <a:cubicBezTo>
                  <a:pt x="1746992" y="2156505"/>
                  <a:pt x="1744687" y="2157946"/>
                  <a:pt x="1742670" y="2159387"/>
                </a:cubicBezTo>
                <a:cubicBezTo>
                  <a:pt x="1743534" y="2161404"/>
                  <a:pt x="1742958" y="2163421"/>
                  <a:pt x="1740077" y="2163997"/>
                </a:cubicBezTo>
                <a:cubicBezTo>
                  <a:pt x="1738060" y="2164573"/>
                  <a:pt x="1737195" y="2163709"/>
                  <a:pt x="1736619" y="2162268"/>
                </a:cubicBezTo>
                <a:cubicBezTo>
                  <a:pt x="1730856" y="2164573"/>
                  <a:pt x="1725094" y="2166879"/>
                  <a:pt x="1718466" y="2166879"/>
                </a:cubicBezTo>
                <a:cubicBezTo>
                  <a:pt x="1700026" y="2172929"/>
                  <a:pt x="1680721" y="2174658"/>
                  <a:pt x="1661415" y="2176963"/>
                </a:cubicBezTo>
                <a:cubicBezTo>
                  <a:pt x="1648449" y="2178116"/>
                  <a:pt x="1636059" y="2182726"/>
                  <a:pt x="1623093" y="2184743"/>
                </a:cubicBezTo>
                <a:cubicBezTo>
                  <a:pt x="1606957" y="2187048"/>
                  <a:pt x="1590245" y="2186760"/>
                  <a:pt x="1574110" y="2190794"/>
                </a:cubicBezTo>
                <a:lnTo>
                  <a:pt x="1574686" y="2190794"/>
                </a:lnTo>
                <a:lnTo>
                  <a:pt x="1571516" y="2191658"/>
                </a:lnTo>
                <a:cubicBezTo>
                  <a:pt x="1570364" y="2191658"/>
                  <a:pt x="1569500" y="2191947"/>
                  <a:pt x="1568635" y="2192235"/>
                </a:cubicBezTo>
                <a:cubicBezTo>
                  <a:pt x="1568347" y="2192523"/>
                  <a:pt x="1568347" y="2192811"/>
                  <a:pt x="1568347" y="2193099"/>
                </a:cubicBezTo>
                <a:cubicBezTo>
                  <a:pt x="1570940" y="2192235"/>
                  <a:pt x="1573822" y="2191658"/>
                  <a:pt x="1576703" y="2190794"/>
                </a:cubicBezTo>
                <a:lnTo>
                  <a:pt x="1587364" y="2191370"/>
                </a:lnTo>
                <a:lnTo>
                  <a:pt x="1587076" y="2195404"/>
                </a:lnTo>
                <a:cubicBezTo>
                  <a:pt x="1578720" y="2197709"/>
                  <a:pt x="1570364" y="2200302"/>
                  <a:pt x="1562008" y="2202896"/>
                </a:cubicBezTo>
                <a:cubicBezTo>
                  <a:pt x="1562008" y="2203472"/>
                  <a:pt x="1562008" y="2204336"/>
                  <a:pt x="1562008" y="2205201"/>
                </a:cubicBezTo>
                <a:cubicBezTo>
                  <a:pt x="1570652" y="2207794"/>
                  <a:pt x="1578720" y="2204336"/>
                  <a:pt x="1586788" y="2202319"/>
                </a:cubicBezTo>
                <a:lnTo>
                  <a:pt x="1586500" y="2208947"/>
                </a:lnTo>
                <a:cubicBezTo>
                  <a:pt x="1576127" y="2210964"/>
                  <a:pt x="1566042" y="2212981"/>
                  <a:pt x="1556821" y="2218743"/>
                </a:cubicBezTo>
                <a:cubicBezTo>
                  <a:pt x="1553076" y="2221048"/>
                  <a:pt x="1551923" y="2215862"/>
                  <a:pt x="1549330" y="2214421"/>
                </a:cubicBezTo>
                <a:cubicBezTo>
                  <a:pt x="1544143" y="2217014"/>
                  <a:pt x="1542127" y="2213557"/>
                  <a:pt x="1540398" y="2209523"/>
                </a:cubicBezTo>
                <a:cubicBezTo>
                  <a:pt x="1530025" y="2211540"/>
                  <a:pt x="1519940" y="2213557"/>
                  <a:pt x="1509855" y="2215574"/>
                </a:cubicBezTo>
                <a:cubicBezTo>
                  <a:pt x="1505245" y="2217303"/>
                  <a:pt x="1500635" y="2219320"/>
                  <a:pt x="1496601" y="2222489"/>
                </a:cubicBezTo>
                <a:cubicBezTo>
                  <a:pt x="1491991" y="2225658"/>
                  <a:pt x="1487380" y="2226523"/>
                  <a:pt x="1481329" y="2223642"/>
                </a:cubicBezTo>
                <a:cubicBezTo>
                  <a:pt x="1480753" y="2223353"/>
                  <a:pt x="1479889" y="2223065"/>
                  <a:pt x="1479024" y="2222777"/>
                </a:cubicBezTo>
                <a:cubicBezTo>
                  <a:pt x="1468651" y="2225658"/>
                  <a:pt x="1458278" y="2228540"/>
                  <a:pt x="1447329" y="2228540"/>
                </a:cubicBezTo>
                <a:cubicBezTo>
                  <a:pt x="1440702" y="2231133"/>
                  <a:pt x="1435227" y="2234591"/>
                  <a:pt x="1432634" y="2238049"/>
                </a:cubicBezTo>
                <a:cubicBezTo>
                  <a:pt x="1429177" y="2242371"/>
                  <a:pt x="1424566" y="2242371"/>
                  <a:pt x="1419956" y="2242659"/>
                </a:cubicBezTo>
                <a:cubicBezTo>
                  <a:pt x="1412753" y="2243235"/>
                  <a:pt x="1405837" y="2243235"/>
                  <a:pt x="1398634" y="2243235"/>
                </a:cubicBezTo>
                <a:cubicBezTo>
                  <a:pt x="1395465" y="2246404"/>
                  <a:pt x="1391719" y="2245828"/>
                  <a:pt x="1387685" y="2245540"/>
                </a:cubicBezTo>
                <a:cubicBezTo>
                  <a:pt x="1387973" y="2244964"/>
                  <a:pt x="1388261" y="2244387"/>
                  <a:pt x="1388549" y="2243811"/>
                </a:cubicBezTo>
                <a:cubicBezTo>
                  <a:pt x="1385956" y="2244387"/>
                  <a:pt x="1383363" y="2244676"/>
                  <a:pt x="1381058" y="2245252"/>
                </a:cubicBezTo>
                <a:cubicBezTo>
                  <a:pt x="1380481" y="2245540"/>
                  <a:pt x="1379905" y="2245540"/>
                  <a:pt x="1379329" y="2245828"/>
                </a:cubicBezTo>
                <a:cubicBezTo>
                  <a:pt x="1372414" y="2254760"/>
                  <a:pt x="1362905" y="2253320"/>
                  <a:pt x="1353685" y="2252455"/>
                </a:cubicBezTo>
                <a:cubicBezTo>
                  <a:pt x="1360312" y="2248133"/>
                  <a:pt x="1367515" y="2246404"/>
                  <a:pt x="1375295" y="2245540"/>
                </a:cubicBezTo>
                <a:cubicBezTo>
                  <a:pt x="1374719" y="2245252"/>
                  <a:pt x="1374142" y="2244676"/>
                  <a:pt x="1373854" y="2243811"/>
                </a:cubicBezTo>
                <a:cubicBezTo>
                  <a:pt x="1371549" y="2238913"/>
                  <a:pt x="1377888" y="2240354"/>
                  <a:pt x="1378753" y="2237760"/>
                </a:cubicBezTo>
                <a:cubicBezTo>
                  <a:pt x="1378176" y="2236896"/>
                  <a:pt x="1377312" y="2236032"/>
                  <a:pt x="1376447" y="2235167"/>
                </a:cubicBezTo>
                <a:cubicBezTo>
                  <a:pt x="1372702" y="2236032"/>
                  <a:pt x="1368956" y="2236896"/>
                  <a:pt x="1365210" y="2237760"/>
                </a:cubicBezTo>
                <a:cubicBezTo>
                  <a:pt x="1361752" y="2238625"/>
                  <a:pt x="1358295" y="2239777"/>
                  <a:pt x="1355125" y="2240930"/>
                </a:cubicBezTo>
                <a:cubicBezTo>
                  <a:pt x="1355125" y="2242082"/>
                  <a:pt x="1354837" y="2243235"/>
                  <a:pt x="1354837" y="2244387"/>
                </a:cubicBezTo>
                <a:cubicBezTo>
                  <a:pt x="1346769" y="2255337"/>
                  <a:pt x="1333515" y="2255049"/>
                  <a:pt x="1322566" y="2258794"/>
                </a:cubicBezTo>
                <a:cubicBezTo>
                  <a:pt x="1310464" y="2263116"/>
                  <a:pt x="1297498" y="2264845"/>
                  <a:pt x="1284820" y="2267438"/>
                </a:cubicBezTo>
                <a:cubicBezTo>
                  <a:pt x="1281362" y="2268303"/>
                  <a:pt x="1277616" y="2267438"/>
                  <a:pt x="1274735" y="2270032"/>
                </a:cubicBezTo>
                <a:cubicBezTo>
                  <a:pt x="1269260" y="2274642"/>
                  <a:pt x="1263498" y="2277811"/>
                  <a:pt x="1257447" y="2279828"/>
                </a:cubicBezTo>
                <a:cubicBezTo>
                  <a:pt x="1258887" y="2279252"/>
                  <a:pt x="1260904" y="2278964"/>
                  <a:pt x="1262921" y="2278964"/>
                </a:cubicBezTo>
                <a:cubicBezTo>
                  <a:pt x="1260328" y="2285015"/>
                  <a:pt x="1255718" y="2286167"/>
                  <a:pt x="1251108" y="2286744"/>
                </a:cubicBezTo>
                <a:cubicBezTo>
                  <a:pt x="1248803" y="2288761"/>
                  <a:pt x="1244769" y="2290489"/>
                  <a:pt x="1243328" y="2287608"/>
                </a:cubicBezTo>
                <a:cubicBezTo>
                  <a:pt x="1241887" y="2284439"/>
                  <a:pt x="1245921" y="2283862"/>
                  <a:pt x="1248514" y="2283862"/>
                </a:cubicBezTo>
                <a:cubicBezTo>
                  <a:pt x="1251108" y="2282710"/>
                  <a:pt x="1253413" y="2281269"/>
                  <a:pt x="1256294" y="2280117"/>
                </a:cubicBezTo>
                <a:cubicBezTo>
                  <a:pt x="1244192" y="2283862"/>
                  <a:pt x="1230938" y="2283574"/>
                  <a:pt x="1217972" y="2283286"/>
                </a:cubicBezTo>
                <a:cubicBezTo>
                  <a:pt x="1215955" y="2283286"/>
                  <a:pt x="1214226" y="2283286"/>
                  <a:pt x="1212497" y="2283286"/>
                </a:cubicBezTo>
                <a:cubicBezTo>
                  <a:pt x="1207311" y="2285303"/>
                  <a:pt x="1203277" y="2289049"/>
                  <a:pt x="1198955" y="2292795"/>
                </a:cubicBezTo>
                <a:cubicBezTo>
                  <a:pt x="1203853" y="2292506"/>
                  <a:pt x="1208752" y="2292795"/>
                  <a:pt x="1212785" y="2291066"/>
                </a:cubicBezTo>
                <a:cubicBezTo>
                  <a:pt x="1217972" y="2286744"/>
                  <a:pt x="1224023" y="2289337"/>
                  <a:pt x="1230362" y="2289049"/>
                </a:cubicBezTo>
                <a:cubicBezTo>
                  <a:pt x="1227480" y="2296828"/>
                  <a:pt x="1222870" y="2296540"/>
                  <a:pt x="1217396" y="2293371"/>
                </a:cubicBezTo>
                <a:cubicBezTo>
                  <a:pt x="1212209" y="2293371"/>
                  <a:pt x="1207311" y="2295100"/>
                  <a:pt x="1202989" y="2297981"/>
                </a:cubicBezTo>
                <a:cubicBezTo>
                  <a:pt x="1205582" y="2302015"/>
                  <a:pt x="1206158" y="2305473"/>
                  <a:pt x="1200972" y="2307778"/>
                </a:cubicBezTo>
                <a:cubicBezTo>
                  <a:pt x="1196938" y="2311524"/>
                  <a:pt x="1191751" y="2312100"/>
                  <a:pt x="1186853" y="2312964"/>
                </a:cubicBezTo>
                <a:cubicBezTo>
                  <a:pt x="1181667" y="2315557"/>
                  <a:pt x="1179361" y="2313540"/>
                  <a:pt x="1181090" y="2308066"/>
                </a:cubicBezTo>
                <a:cubicBezTo>
                  <a:pt x="1181955" y="2305184"/>
                  <a:pt x="1184548" y="2302879"/>
                  <a:pt x="1186565" y="2300574"/>
                </a:cubicBezTo>
                <a:cubicBezTo>
                  <a:pt x="1185701" y="2300862"/>
                  <a:pt x="1184548" y="2301150"/>
                  <a:pt x="1183684" y="2301150"/>
                </a:cubicBezTo>
                <a:cubicBezTo>
                  <a:pt x="1187429" y="2294811"/>
                  <a:pt x="1185701" y="2293371"/>
                  <a:pt x="1180802" y="2293947"/>
                </a:cubicBezTo>
                <a:cubicBezTo>
                  <a:pt x="1159768" y="2304032"/>
                  <a:pt x="1138158" y="2311235"/>
                  <a:pt x="1115971" y="2316998"/>
                </a:cubicBezTo>
                <a:cubicBezTo>
                  <a:pt x="1096090" y="2322184"/>
                  <a:pt x="1076496" y="2327659"/>
                  <a:pt x="1056903" y="2333422"/>
                </a:cubicBezTo>
                <a:cubicBezTo>
                  <a:pt x="1055174" y="2333998"/>
                  <a:pt x="1053734" y="2333998"/>
                  <a:pt x="1053445" y="2336015"/>
                </a:cubicBezTo>
                <a:cubicBezTo>
                  <a:pt x="1051429" y="2336015"/>
                  <a:pt x="1049412" y="2336015"/>
                  <a:pt x="1047395" y="2336015"/>
                </a:cubicBezTo>
                <a:cubicBezTo>
                  <a:pt x="1046530" y="2336880"/>
                  <a:pt x="1045666" y="2337168"/>
                  <a:pt x="1043649" y="2336015"/>
                </a:cubicBezTo>
                <a:cubicBezTo>
                  <a:pt x="1037310" y="2336015"/>
                  <a:pt x="1031259" y="2336015"/>
                  <a:pt x="1024920" y="2336015"/>
                </a:cubicBezTo>
                <a:cubicBezTo>
                  <a:pt x="1021174" y="2336015"/>
                  <a:pt x="1017140" y="2336015"/>
                  <a:pt x="1013106" y="2336015"/>
                </a:cubicBezTo>
                <a:cubicBezTo>
                  <a:pt x="993513" y="2341202"/>
                  <a:pt x="974208" y="2346676"/>
                  <a:pt x="954902" y="2351575"/>
                </a:cubicBezTo>
                <a:cubicBezTo>
                  <a:pt x="942801" y="2354744"/>
                  <a:pt x="935309" y="2361371"/>
                  <a:pt x="927529" y="2369151"/>
                </a:cubicBezTo>
                <a:cubicBezTo>
                  <a:pt x="924936" y="2371744"/>
                  <a:pt x="921767" y="2372897"/>
                  <a:pt x="918309" y="2374049"/>
                </a:cubicBezTo>
                <a:cubicBezTo>
                  <a:pt x="916580" y="2374626"/>
                  <a:pt x="913987" y="2375490"/>
                  <a:pt x="913123" y="2373473"/>
                </a:cubicBezTo>
                <a:cubicBezTo>
                  <a:pt x="911682" y="2370592"/>
                  <a:pt x="915428" y="2369727"/>
                  <a:pt x="916292" y="2367710"/>
                </a:cubicBezTo>
                <a:cubicBezTo>
                  <a:pt x="916292" y="2365405"/>
                  <a:pt x="916580" y="2363100"/>
                  <a:pt x="913699" y="2362236"/>
                </a:cubicBezTo>
                <a:cubicBezTo>
                  <a:pt x="901885" y="2361083"/>
                  <a:pt x="893241" y="2370015"/>
                  <a:pt x="882580" y="2372897"/>
                </a:cubicBezTo>
                <a:cubicBezTo>
                  <a:pt x="877105" y="2374337"/>
                  <a:pt x="873360" y="2380100"/>
                  <a:pt x="866444" y="2375490"/>
                </a:cubicBezTo>
                <a:cubicBezTo>
                  <a:pt x="864427" y="2374049"/>
                  <a:pt x="860393" y="2375202"/>
                  <a:pt x="857224" y="2375202"/>
                </a:cubicBezTo>
                <a:cubicBezTo>
                  <a:pt x="853190" y="2380965"/>
                  <a:pt x="846563" y="2375778"/>
                  <a:pt x="841953" y="2378371"/>
                </a:cubicBezTo>
                <a:cubicBezTo>
                  <a:pt x="838495" y="2381541"/>
                  <a:pt x="834173" y="2381829"/>
                  <a:pt x="829851" y="2382405"/>
                </a:cubicBezTo>
                <a:cubicBezTo>
                  <a:pt x="826681" y="2383846"/>
                  <a:pt x="823800" y="2385287"/>
                  <a:pt x="820342" y="2384422"/>
                </a:cubicBezTo>
                <a:cubicBezTo>
                  <a:pt x="818613" y="2386439"/>
                  <a:pt x="816020" y="2386727"/>
                  <a:pt x="813427" y="2387015"/>
                </a:cubicBezTo>
                <a:cubicBezTo>
                  <a:pt x="803054" y="2391337"/>
                  <a:pt x="791529" y="2391626"/>
                  <a:pt x="781156" y="2395948"/>
                </a:cubicBezTo>
                <a:cubicBezTo>
                  <a:pt x="787783" y="2386439"/>
                  <a:pt x="799020" y="2387015"/>
                  <a:pt x="808529" y="2384422"/>
                </a:cubicBezTo>
                <a:cubicBezTo>
                  <a:pt x="812274" y="2383558"/>
                  <a:pt x="816020" y="2381253"/>
                  <a:pt x="820342" y="2382405"/>
                </a:cubicBezTo>
                <a:cubicBezTo>
                  <a:pt x="821783" y="2379524"/>
                  <a:pt x="824376" y="2379524"/>
                  <a:pt x="826970" y="2379812"/>
                </a:cubicBezTo>
                <a:cubicBezTo>
                  <a:pt x="830715" y="2377507"/>
                  <a:pt x="834461" y="2375778"/>
                  <a:pt x="839071" y="2375778"/>
                </a:cubicBezTo>
                <a:cubicBezTo>
                  <a:pt x="843970" y="2372897"/>
                  <a:pt x="849444" y="2373761"/>
                  <a:pt x="854343" y="2372320"/>
                </a:cubicBezTo>
                <a:cubicBezTo>
                  <a:pt x="857224" y="2369727"/>
                  <a:pt x="859529" y="2365981"/>
                  <a:pt x="853190" y="2367422"/>
                </a:cubicBezTo>
                <a:cubicBezTo>
                  <a:pt x="842241" y="2370015"/>
                  <a:pt x="830715" y="2370303"/>
                  <a:pt x="820054" y="2374626"/>
                </a:cubicBezTo>
                <a:cubicBezTo>
                  <a:pt x="803919" y="2380965"/>
                  <a:pt x="787207" y="2386727"/>
                  <a:pt x="769342" y="2382405"/>
                </a:cubicBezTo>
                <a:cubicBezTo>
                  <a:pt x="767325" y="2382117"/>
                  <a:pt x="764732" y="2382982"/>
                  <a:pt x="762427" y="2383846"/>
                </a:cubicBezTo>
                <a:cubicBezTo>
                  <a:pt x="730155" y="2395660"/>
                  <a:pt x="696155" y="2400846"/>
                  <a:pt x="663884" y="2412372"/>
                </a:cubicBezTo>
                <a:cubicBezTo>
                  <a:pt x="663596" y="2411795"/>
                  <a:pt x="663019" y="2410931"/>
                  <a:pt x="662443" y="2410355"/>
                </a:cubicBezTo>
                <a:cubicBezTo>
                  <a:pt x="660138" y="2411795"/>
                  <a:pt x="657545" y="2412948"/>
                  <a:pt x="654951" y="2413524"/>
                </a:cubicBezTo>
                <a:cubicBezTo>
                  <a:pt x="644002" y="2416117"/>
                  <a:pt x="633341" y="2419575"/>
                  <a:pt x="622680" y="2423033"/>
                </a:cubicBezTo>
                <a:cubicBezTo>
                  <a:pt x="609714" y="2427355"/>
                  <a:pt x="597324" y="2434270"/>
                  <a:pt x="583205" y="2435134"/>
                </a:cubicBezTo>
                <a:cubicBezTo>
                  <a:pt x="581188" y="2435134"/>
                  <a:pt x="578883" y="2435999"/>
                  <a:pt x="577154" y="2436863"/>
                </a:cubicBezTo>
                <a:cubicBezTo>
                  <a:pt x="558137" y="2447236"/>
                  <a:pt x="536239" y="2450694"/>
                  <a:pt x="516646" y="2459914"/>
                </a:cubicBezTo>
                <a:cubicBezTo>
                  <a:pt x="516357" y="2461643"/>
                  <a:pt x="512612" y="2461067"/>
                  <a:pt x="513476" y="2463948"/>
                </a:cubicBezTo>
                <a:cubicBezTo>
                  <a:pt x="514629" y="2463660"/>
                  <a:pt x="515781" y="2463372"/>
                  <a:pt x="516934" y="2463084"/>
                </a:cubicBezTo>
                <a:cubicBezTo>
                  <a:pt x="517510" y="2464524"/>
                  <a:pt x="518086" y="2465677"/>
                  <a:pt x="518662" y="2467118"/>
                </a:cubicBezTo>
                <a:cubicBezTo>
                  <a:pt x="507137" y="2469999"/>
                  <a:pt x="495611" y="2473169"/>
                  <a:pt x="484086" y="2476626"/>
                </a:cubicBezTo>
                <a:cubicBezTo>
                  <a:pt x="459306" y="2484118"/>
                  <a:pt x="434526" y="2492474"/>
                  <a:pt x="409170" y="2498525"/>
                </a:cubicBezTo>
                <a:cubicBezTo>
                  <a:pt x="401967" y="2500254"/>
                  <a:pt x="394763" y="2502559"/>
                  <a:pt x="387848" y="2505152"/>
                </a:cubicBezTo>
                <a:cubicBezTo>
                  <a:pt x="387848" y="2504864"/>
                  <a:pt x="387848" y="2504576"/>
                  <a:pt x="387848" y="2504287"/>
                </a:cubicBezTo>
                <a:cubicBezTo>
                  <a:pt x="387272" y="2499965"/>
                  <a:pt x="384967" y="2499101"/>
                  <a:pt x="381221" y="2500542"/>
                </a:cubicBezTo>
                <a:cubicBezTo>
                  <a:pt x="376899" y="2502270"/>
                  <a:pt x="372289" y="2503711"/>
                  <a:pt x="368543" y="2506592"/>
                </a:cubicBezTo>
                <a:cubicBezTo>
                  <a:pt x="367390" y="2508033"/>
                  <a:pt x="365085" y="2509474"/>
                  <a:pt x="365950" y="2511779"/>
                </a:cubicBezTo>
                <a:cubicBezTo>
                  <a:pt x="365950" y="2512067"/>
                  <a:pt x="366238" y="2512355"/>
                  <a:pt x="366238" y="2512355"/>
                </a:cubicBezTo>
                <a:lnTo>
                  <a:pt x="359323" y="2514948"/>
                </a:lnTo>
                <a:cubicBezTo>
                  <a:pt x="358458" y="2514948"/>
                  <a:pt x="357882" y="2514948"/>
                  <a:pt x="357306" y="2514948"/>
                </a:cubicBezTo>
                <a:cubicBezTo>
                  <a:pt x="355577" y="2514948"/>
                  <a:pt x="353272" y="2513220"/>
                  <a:pt x="352695" y="2515813"/>
                </a:cubicBezTo>
                <a:cubicBezTo>
                  <a:pt x="352695" y="2516389"/>
                  <a:pt x="352695" y="2516677"/>
                  <a:pt x="352695" y="2517254"/>
                </a:cubicBezTo>
                <a:lnTo>
                  <a:pt x="342034" y="2520999"/>
                </a:lnTo>
                <a:cubicBezTo>
                  <a:pt x="340305" y="2521864"/>
                  <a:pt x="338865" y="2523016"/>
                  <a:pt x="337136" y="2524169"/>
                </a:cubicBezTo>
                <a:lnTo>
                  <a:pt x="305153" y="2537135"/>
                </a:lnTo>
                <a:cubicBezTo>
                  <a:pt x="305153" y="2536559"/>
                  <a:pt x="305441" y="2535694"/>
                  <a:pt x="305153" y="2535118"/>
                </a:cubicBezTo>
                <a:cubicBezTo>
                  <a:pt x="304865" y="2534542"/>
                  <a:pt x="303712" y="2533677"/>
                  <a:pt x="303424" y="2533965"/>
                </a:cubicBezTo>
                <a:cubicBezTo>
                  <a:pt x="298814" y="2537423"/>
                  <a:pt x="293627" y="2539440"/>
                  <a:pt x="288441" y="2541745"/>
                </a:cubicBezTo>
                <a:cubicBezTo>
                  <a:pt x="289017" y="2541169"/>
                  <a:pt x="289305" y="2540305"/>
                  <a:pt x="289305" y="2539440"/>
                </a:cubicBezTo>
                <a:cubicBezTo>
                  <a:pt x="289305" y="2539152"/>
                  <a:pt x="288441" y="2538576"/>
                  <a:pt x="288153" y="2538576"/>
                </a:cubicBezTo>
                <a:cubicBezTo>
                  <a:pt x="286136" y="2538288"/>
                  <a:pt x="285847" y="2540305"/>
                  <a:pt x="284983" y="2541457"/>
                </a:cubicBezTo>
                <a:cubicBezTo>
                  <a:pt x="282390" y="2542898"/>
                  <a:pt x="279220" y="2543186"/>
                  <a:pt x="278068" y="2547220"/>
                </a:cubicBezTo>
                <a:cubicBezTo>
                  <a:pt x="279508" y="2546356"/>
                  <a:pt x="281237" y="2545491"/>
                  <a:pt x="282966" y="2544627"/>
                </a:cubicBezTo>
                <a:cubicBezTo>
                  <a:pt x="282390" y="2544915"/>
                  <a:pt x="281525" y="2545203"/>
                  <a:pt x="280949" y="2545779"/>
                </a:cubicBezTo>
                <a:cubicBezTo>
                  <a:pt x="281814" y="2545779"/>
                  <a:pt x="282966" y="2545491"/>
                  <a:pt x="283831" y="2545491"/>
                </a:cubicBezTo>
                <a:lnTo>
                  <a:pt x="277780" y="2547796"/>
                </a:lnTo>
                <a:cubicBezTo>
                  <a:pt x="277780" y="2547796"/>
                  <a:pt x="277492" y="2547796"/>
                  <a:pt x="277492" y="2547796"/>
                </a:cubicBezTo>
                <a:cubicBezTo>
                  <a:pt x="273746" y="2545779"/>
                  <a:pt x="270000" y="2546644"/>
                  <a:pt x="267119" y="2549237"/>
                </a:cubicBezTo>
                <a:cubicBezTo>
                  <a:pt x="265390" y="2550389"/>
                  <a:pt x="265678" y="2551254"/>
                  <a:pt x="266542" y="2552118"/>
                </a:cubicBezTo>
                <a:lnTo>
                  <a:pt x="233983" y="2565084"/>
                </a:lnTo>
                <a:cubicBezTo>
                  <a:pt x="236576" y="2562779"/>
                  <a:pt x="240034" y="2561050"/>
                  <a:pt x="239169" y="2557305"/>
                </a:cubicBezTo>
                <a:cubicBezTo>
                  <a:pt x="240898" y="2556440"/>
                  <a:pt x="242339" y="2555864"/>
                  <a:pt x="244068" y="2555288"/>
                </a:cubicBezTo>
                <a:cubicBezTo>
                  <a:pt x="245796" y="2555000"/>
                  <a:pt x="248101" y="2554711"/>
                  <a:pt x="247237" y="2552406"/>
                </a:cubicBezTo>
                <a:cubicBezTo>
                  <a:pt x="246373" y="2550389"/>
                  <a:pt x="244932" y="2552118"/>
                  <a:pt x="243779" y="2552983"/>
                </a:cubicBezTo>
                <a:cubicBezTo>
                  <a:pt x="242051" y="2553847"/>
                  <a:pt x="240322" y="2554711"/>
                  <a:pt x="238593" y="2555576"/>
                </a:cubicBezTo>
                <a:cubicBezTo>
                  <a:pt x="238305" y="2555000"/>
                  <a:pt x="238017" y="2554711"/>
                  <a:pt x="237729" y="2554135"/>
                </a:cubicBezTo>
                <a:cubicBezTo>
                  <a:pt x="237440" y="2552983"/>
                  <a:pt x="236576" y="2552118"/>
                  <a:pt x="235135" y="2552694"/>
                </a:cubicBezTo>
                <a:cubicBezTo>
                  <a:pt x="234271" y="2554135"/>
                  <a:pt x="233406" y="2555864"/>
                  <a:pt x="232254" y="2556440"/>
                </a:cubicBezTo>
                <a:cubicBezTo>
                  <a:pt x="225051" y="2560186"/>
                  <a:pt x="217847" y="2563356"/>
                  <a:pt x="210067" y="2565949"/>
                </a:cubicBezTo>
                <a:cubicBezTo>
                  <a:pt x="198830" y="2569983"/>
                  <a:pt x="184711" y="2568542"/>
                  <a:pt x="178084" y="2582373"/>
                </a:cubicBezTo>
                <a:cubicBezTo>
                  <a:pt x="178372" y="2582373"/>
                  <a:pt x="178660" y="2582661"/>
                  <a:pt x="178949" y="2582949"/>
                </a:cubicBezTo>
                <a:cubicBezTo>
                  <a:pt x="176932" y="2583525"/>
                  <a:pt x="174915" y="2584101"/>
                  <a:pt x="172898" y="2584678"/>
                </a:cubicBezTo>
                <a:cubicBezTo>
                  <a:pt x="170881" y="2585254"/>
                  <a:pt x="169152" y="2586118"/>
                  <a:pt x="167135" y="2586695"/>
                </a:cubicBezTo>
                <a:cubicBezTo>
                  <a:pt x="167135" y="2585542"/>
                  <a:pt x="167135" y="2584390"/>
                  <a:pt x="167135" y="2582949"/>
                </a:cubicBezTo>
                <a:cubicBezTo>
                  <a:pt x="168864" y="2581508"/>
                  <a:pt x="170881" y="2581220"/>
                  <a:pt x="172898" y="2581220"/>
                </a:cubicBezTo>
                <a:cubicBezTo>
                  <a:pt x="175203" y="2581220"/>
                  <a:pt x="176643" y="2580067"/>
                  <a:pt x="175779" y="2577762"/>
                </a:cubicBezTo>
                <a:cubicBezTo>
                  <a:pt x="175203" y="2576034"/>
                  <a:pt x="173186" y="2576034"/>
                  <a:pt x="172033" y="2577474"/>
                </a:cubicBezTo>
                <a:cubicBezTo>
                  <a:pt x="168864" y="2581220"/>
                  <a:pt x="163677" y="2578627"/>
                  <a:pt x="160508" y="2581508"/>
                </a:cubicBezTo>
                <a:cubicBezTo>
                  <a:pt x="151864" y="2584101"/>
                  <a:pt x="159355" y="2578915"/>
                  <a:pt x="151864" y="2584101"/>
                </a:cubicBezTo>
                <a:cubicBezTo>
                  <a:pt x="151864" y="2584101"/>
                  <a:pt x="146677" y="2585830"/>
                  <a:pt x="146677" y="2585830"/>
                </a:cubicBezTo>
                <a:cubicBezTo>
                  <a:pt x="168576" y="2584390"/>
                  <a:pt x="137457" y="2589288"/>
                  <a:pt x="138033" y="2588712"/>
                </a:cubicBezTo>
                <a:cubicBezTo>
                  <a:pt x="132847" y="2590440"/>
                  <a:pt x="119304" y="2584678"/>
                  <a:pt x="115558" y="2585830"/>
                </a:cubicBezTo>
                <a:cubicBezTo>
                  <a:pt x="113253" y="2586118"/>
                  <a:pt x="111524" y="2586406"/>
                  <a:pt x="110372" y="2588712"/>
                </a:cubicBezTo>
                <a:cubicBezTo>
                  <a:pt x="112677" y="2589288"/>
                  <a:pt x="114982" y="2589576"/>
                  <a:pt x="116999" y="2587559"/>
                </a:cubicBezTo>
                <a:cubicBezTo>
                  <a:pt x="127660" y="2588135"/>
                  <a:pt x="125931" y="2591305"/>
                  <a:pt x="126796" y="2591017"/>
                </a:cubicBezTo>
                <a:cubicBezTo>
                  <a:pt x="125067" y="2592457"/>
                  <a:pt x="116423" y="2590152"/>
                  <a:pt x="116135" y="2593322"/>
                </a:cubicBezTo>
                <a:cubicBezTo>
                  <a:pt x="115558" y="2593898"/>
                  <a:pt x="115270" y="2594186"/>
                  <a:pt x="114694" y="2594763"/>
                </a:cubicBezTo>
                <a:cubicBezTo>
                  <a:pt x="112101" y="2595915"/>
                  <a:pt x="106914" y="2593322"/>
                  <a:pt x="104033" y="2594186"/>
                </a:cubicBezTo>
                <a:cubicBezTo>
                  <a:pt x="94812" y="2596780"/>
                  <a:pt x="100287" y="2585542"/>
                  <a:pt x="91931" y="2590729"/>
                </a:cubicBezTo>
                <a:cubicBezTo>
                  <a:pt x="101440" y="2582373"/>
                  <a:pt x="96541" y="2587847"/>
                  <a:pt x="107202" y="2581220"/>
                </a:cubicBezTo>
                <a:cubicBezTo>
                  <a:pt x="113541" y="2577186"/>
                  <a:pt x="120457" y="2580644"/>
                  <a:pt x="124779" y="2575457"/>
                </a:cubicBezTo>
                <a:cubicBezTo>
                  <a:pt x="127660" y="2572000"/>
                  <a:pt x="137169" y="2571135"/>
                  <a:pt x="141203" y="2569118"/>
                </a:cubicBezTo>
                <a:cubicBezTo>
                  <a:pt x="141779" y="2568254"/>
                  <a:pt x="101728" y="2574593"/>
                  <a:pt x="97118" y="2578051"/>
                </a:cubicBezTo>
                <a:cubicBezTo>
                  <a:pt x="94812" y="2572000"/>
                  <a:pt x="109507" y="2568542"/>
                  <a:pt x="110660" y="2565373"/>
                </a:cubicBezTo>
                <a:cubicBezTo>
                  <a:pt x="98558" y="2568830"/>
                  <a:pt x="90202" y="2577474"/>
                  <a:pt x="82423" y="2586695"/>
                </a:cubicBezTo>
                <a:cubicBezTo>
                  <a:pt x="78965" y="2590729"/>
                  <a:pt x="77524" y="2595915"/>
                  <a:pt x="71185" y="2595339"/>
                </a:cubicBezTo>
                <a:cubicBezTo>
                  <a:pt x="68592" y="2595051"/>
                  <a:pt x="65999" y="2599373"/>
                  <a:pt x="63694" y="2595627"/>
                </a:cubicBezTo>
                <a:cubicBezTo>
                  <a:pt x="62253" y="2593034"/>
                  <a:pt x="64846" y="2591017"/>
                  <a:pt x="66575" y="2589288"/>
                </a:cubicBezTo>
                <a:cubicBezTo>
                  <a:pt x="67728" y="2588135"/>
                  <a:pt x="69456" y="2586406"/>
                  <a:pt x="67151" y="2584966"/>
                </a:cubicBezTo>
                <a:cubicBezTo>
                  <a:pt x="65134" y="2583237"/>
                  <a:pt x="62829" y="2583813"/>
                  <a:pt x="61965" y="2586406"/>
                </a:cubicBezTo>
                <a:cubicBezTo>
                  <a:pt x="60236" y="2590729"/>
                  <a:pt x="57355" y="2594186"/>
                  <a:pt x="58219" y="2599661"/>
                </a:cubicBezTo>
                <a:cubicBezTo>
                  <a:pt x="59083" y="2604559"/>
                  <a:pt x="57931" y="2609746"/>
                  <a:pt x="50727" y="2609746"/>
                </a:cubicBezTo>
                <a:cubicBezTo>
                  <a:pt x="46693" y="2611763"/>
                  <a:pt x="42948" y="2613203"/>
                  <a:pt x="43812" y="2606000"/>
                </a:cubicBezTo>
                <a:cubicBezTo>
                  <a:pt x="38626" y="2602254"/>
                  <a:pt x="39202" y="2599373"/>
                  <a:pt x="45541" y="2597932"/>
                </a:cubicBezTo>
                <a:cubicBezTo>
                  <a:pt x="40931" y="2595339"/>
                  <a:pt x="45541" y="2589000"/>
                  <a:pt x="40931" y="2586406"/>
                </a:cubicBezTo>
                <a:cubicBezTo>
                  <a:pt x="34880" y="2585542"/>
                  <a:pt x="29117" y="2584966"/>
                  <a:pt x="36321" y="2577186"/>
                </a:cubicBezTo>
                <a:cubicBezTo>
                  <a:pt x="38914" y="2574305"/>
                  <a:pt x="40354" y="2569695"/>
                  <a:pt x="42371" y="2565949"/>
                </a:cubicBezTo>
                <a:cubicBezTo>
                  <a:pt x="37473" y="2562203"/>
                  <a:pt x="38049" y="2555288"/>
                  <a:pt x="34015" y="2550966"/>
                </a:cubicBezTo>
                <a:cubicBezTo>
                  <a:pt x="28541" y="2549813"/>
                  <a:pt x="22490" y="2549813"/>
                  <a:pt x="27676" y="2540593"/>
                </a:cubicBezTo>
                <a:cubicBezTo>
                  <a:pt x="29982" y="2536847"/>
                  <a:pt x="26524" y="2529932"/>
                  <a:pt x="26236" y="2524457"/>
                </a:cubicBezTo>
                <a:cubicBezTo>
                  <a:pt x="25948" y="2522152"/>
                  <a:pt x="23931" y="2519847"/>
                  <a:pt x="26812" y="2517254"/>
                </a:cubicBezTo>
                <a:cubicBezTo>
                  <a:pt x="27965" y="2516389"/>
                  <a:pt x="31710" y="2513220"/>
                  <a:pt x="28253" y="2510050"/>
                </a:cubicBezTo>
                <a:cubicBezTo>
                  <a:pt x="25659" y="2507745"/>
                  <a:pt x="23642" y="2510626"/>
                  <a:pt x="21337" y="2510626"/>
                </a:cubicBezTo>
                <a:cubicBezTo>
                  <a:pt x="17592" y="2510626"/>
                  <a:pt x="15286" y="2517830"/>
                  <a:pt x="10964" y="2512643"/>
                </a:cubicBezTo>
                <a:cubicBezTo>
                  <a:pt x="6642" y="2507745"/>
                  <a:pt x="5778" y="2502270"/>
                  <a:pt x="8947" y="2496220"/>
                </a:cubicBezTo>
                <a:cubicBezTo>
                  <a:pt x="10964" y="2492474"/>
                  <a:pt x="12693" y="2488728"/>
                  <a:pt x="14710" y="2484982"/>
                </a:cubicBezTo>
                <a:cubicBezTo>
                  <a:pt x="13846" y="2482101"/>
                  <a:pt x="11541" y="2481525"/>
                  <a:pt x="8947" y="2482389"/>
                </a:cubicBezTo>
                <a:cubicBezTo>
                  <a:pt x="6066" y="2482965"/>
                  <a:pt x="2897" y="2487575"/>
                  <a:pt x="303" y="2483253"/>
                </a:cubicBezTo>
                <a:cubicBezTo>
                  <a:pt x="-1137" y="2480948"/>
                  <a:pt x="2897" y="2480084"/>
                  <a:pt x="5202" y="2479219"/>
                </a:cubicBezTo>
                <a:cubicBezTo>
                  <a:pt x="5202" y="2476914"/>
                  <a:pt x="1168" y="2475762"/>
                  <a:pt x="3761" y="2472592"/>
                </a:cubicBezTo>
                <a:cubicBezTo>
                  <a:pt x="10964" y="2464236"/>
                  <a:pt x="17880" y="2455592"/>
                  <a:pt x="24795" y="2446948"/>
                </a:cubicBezTo>
                <a:cubicBezTo>
                  <a:pt x="27388" y="2443202"/>
                  <a:pt x="36321" y="2439456"/>
                  <a:pt x="25083" y="2434558"/>
                </a:cubicBezTo>
                <a:cubicBezTo>
                  <a:pt x="23642" y="2433694"/>
                  <a:pt x="20761" y="2429084"/>
                  <a:pt x="24507" y="2426202"/>
                </a:cubicBezTo>
                <a:cubicBezTo>
                  <a:pt x="33727" y="2418711"/>
                  <a:pt x="37185" y="2407761"/>
                  <a:pt x="42371" y="2397965"/>
                </a:cubicBezTo>
                <a:cubicBezTo>
                  <a:pt x="46405" y="2390761"/>
                  <a:pt x="54473" y="2390473"/>
                  <a:pt x="58219" y="2384422"/>
                </a:cubicBezTo>
                <a:cubicBezTo>
                  <a:pt x="57931" y="2383846"/>
                  <a:pt x="57643" y="2382982"/>
                  <a:pt x="57355" y="2382405"/>
                </a:cubicBezTo>
                <a:cubicBezTo>
                  <a:pt x="51880" y="2382982"/>
                  <a:pt x="44677" y="2386151"/>
                  <a:pt x="41795" y="2381541"/>
                </a:cubicBezTo>
                <a:cubicBezTo>
                  <a:pt x="39490" y="2377795"/>
                  <a:pt x="48422" y="2377507"/>
                  <a:pt x="51016" y="2373473"/>
                </a:cubicBezTo>
                <a:cubicBezTo>
                  <a:pt x="52456" y="2370880"/>
                  <a:pt x="52168" y="2368863"/>
                  <a:pt x="53032" y="2366846"/>
                </a:cubicBezTo>
                <a:cubicBezTo>
                  <a:pt x="51016" y="2363100"/>
                  <a:pt x="52744" y="2359066"/>
                  <a:pt x="50151" y="2354744"/>
                </a:cubicBezTo>
                <a:cubicBezTo>
                  <a:pt x="46117" y="2348117"/>
                  <a:pt x="55626" y="2351286"/>
                  <a:pt x="57931" y="2348405"/>
                </a:cubicBezTo>
                <a:cubicBezTo>
                  <a:pt x="56778" y="2344947"/>
                  <a:pt x="62829" y="2345812"/>
                  <a:pt x="61388" y="2343219"/>
                </a:cubicBezTo>
                <a:cubicBezTo>
                  <a:pt x="59660" y="2340049"/>
                  <a:pt x="57355" y="2340913"/>
                  <a:pt x="54473" y="2342642"/>
                </a:cubicBezTo>
                <a:cubicBezTo>
                  <a:pt x="52168" y="2343795"/>
                  <a:pt x="52744" y="2340337"/>
                  <a:pt x="51880" y="2339185"/>
                </a:cubicBezTo>
                <a:cubicBezTo>
                  <a:pt x="48422" y="2340337"/>
                  <a:pt x="44965" y="2341778"/>
                  <a:pt x="41795" y="2338608"/>
                </a:cubicBezTo>
                <a:cubicBezTo>
                  <a:pt x="39202" y="2339473"/>
                  <a:pt x="36032" y="2339473"/>
                  <a:pt x="38337" y="2335727"/>
                </a:cubicBezTo>
                <a:cubicBezTo>
                  <a:pt x="41795" y="2329964"/>
                  <a:pt x="44677" y="2323337"/>
                  <a:pt x="52168" y="2321896"/>
                </a:cubicBezTo>
                <a:cubicBezTo>
                  <a:pt x="52744" y="2321896"/>
                  <a:pt x="53032" y="2321608"/>
                  <a:pt x="53321" y="2321608"/>
                </a:cubicBezTo>
                <a:cubicBezTo>
                  <a:pt x="53321" y="2317862"/>
                  <a:pt x="53321" y="2313829"/>
                  <a:pt x="53321" y="2310083"/>
                </a:cubicBezTo>
                <a:cubicBezTo>
                  <a:pt x="52168" y="2310659"/>
                  <a:pt x="51016" y="2311235"/>
                  <a:pt x="50151" y="2311524"/>
                </a:cubicBezTo>
                <a:cubicBezTo>
                  <a:pt x="45829" y="2312964"/>
                  <a:pt x="42660" y="2310083"/>
                  <a:pt x="38337" y="2310659"/>
                </a:cubicBezTo>
                <a:cubicBezTo>
                  <a:pt x="42660" y="2305473"/>
                  <a:pt x="48134" y="2301727"/>
                  <a:pt x="48710" y="2295100"/>
                </a:cubicBezTo>
                <a:cubicBezTo>
                  <a:pt x="48134" y="2291354"/>
                  <a:pt x="53032" y="2291642"/>
                  <a:pt x="53321" y="2288761"/>
                </a:cubicBezTo>
                <a:cubicBezTo>
                  <a:pt x="53321" y="2288761"/>
                  <a:pt x="53321" y="2288473"/>
                  <a:pt x="53321" y="2288473"/>
                </a:cubicBezTo>
                <a:cubicBezTo>
                  <a:pt x="52456" y="2287896"/>
                  <a:pt x="51880" y="2287320"/>
                  <a:pt x="51592" y="2286744"/>
                </a:cubicBezTo>
                <a:lnTo>
                  <a:pt x="45253" y="2286744"/>
                </a:lnTo>
                <a:cubicBezTo>
                  <a:pt x="47270" y="2286456"/>
                  <a:pt x="48999" y="2285879"/>
                  <a:pt x="51016" y="2285303"/>
                </a:cubicBezTo>
                <a:cubicBezTo>
                  <a:pt x="51016" y="2283862"/>
                  <a:pt x="52168" y="2282710"/>
                  <a:pt x="53321" y="2281269"/>
                </a:cubicBezTo>
                <a:cubicBezTo>
                  <a:pt x="53321" y="2277523"/>
                  <a:pt x="53321" y="2273489"/>
                  <a:pt x="53321" y="2269455"/>
                </a:cubicBezTo>
                <a:cubicBezTo>
                  <a:pt x="51880" y="2270320"/>
                  <a:pt x="50727" y="2272049"/>
                  <a:pt x="49287" y="2272337"/>
                </a:cubicBezTo>
                <a:cubicBezTo>
                  <a:pt x="46405" y="2272625"/>
                  <a:pt x="42948" y="2275506"/>
                  <a:pt x="40354" y="2271760"/>
                </a:cubicBezTo>
                <a:cubicBezTo>
                  <a:pt x="40066" y="2271760"/>
                  <a:pt x="40354" y="2271184"/>
                  <a:pt x="40354" y="2270896"/>
                </a:cubicBezTo>
                <a:cubicBezTo>
                  <a:pt x="40643" y="2270608"/>
                  <a:pt x="40931" y="2270320"/>
                  <a:pt x="41219" y="2270032"/>
                </a:cubicBezTo>
                <a:cubicBezTo>
                  <a:pt x="40643" y="2268879"/>
                  <a:pt x="40354" y="2268015"/>
                  <a:pt x="39778" y="2266862"/>
                </a:cubicBezTo>
                <a:cubicBezTo>
                  <a:pt x="39490" y="2266862"/>
                  <a:pt x="39202" y="2266574"/>
                  <a:pt x="38914" y="2266574"/>
                </a:cubicBezTo>
                <a:cubicBezTo>
                  <a:pt x="35456" y="2267150"/>
                  <a:pt x="32287" y="2267150"/>
                  <a:pt x="34880" y="2262252"/>
                </a:cubicBezTo>
                <a:cubicBezTo>
                  <a:pt x="32287" y="2258218"/>
                  <a:pt x="33439" y="2256489"/>
                  <a:pt x="38049" y="2257066"/>
                </a:cubicBezTo>
                <a:cubicBezTo>
                  <a:pt x="36897" y="2255625"/>
                  <a:pt x="37473" y="2253896"/>
                  <a:pt x="38049" y="2252455"/>
                </a:cubicBezTo>
                <a:cubicBezTo>
                  <a:pt x="36321" y="2253608"/>
                  <a:pt x="34304" y="2255049"/>
                  <a:pt x="32575" y="2256201"/>
                </a:cubicBezTo>
                <a:cubicBezTo>
                  <a:pt x="29693" y="2258218"/>
                  <a:pt x="26812" y="2259371"/>
                  <a:pt x="27100" y="2253896"/>
                </a:cubicBezTo>
                <a:cubicBezTo>
                  <a:pt x="28829" y="2250150"/>
                  <a:pt x="30558" y="2246404"/>
                  <a:pt x="32287" y="2242659"/>
                </a:cubicBezTo>
                <a:cubicBezTo>
                  <a:pt x="35168" y="2238049"/>
                  <a:pt x="39202" y="2234303"/>
                  <a:pt x="43236" y="2231133"/>
                </a:cubicBezTo>
                <a:cubicBezTo>
                  <a:pt x="42660" y="2227964"/>
                  <a:pt x="43524" y="2224794"/>
                  <a:pt x="42371" y="2221625"/>
                </a:cubicBezTo>
                <a:cubicBezTo>
                  <a:pt x="38914" y="2219320"/>
                  <a:pt x="34592" y="2217879"/>
                  <a:pt x="40643" y="2212692"/>
                </a:cubicBezTo>
                <a:cubicBezTo>
                  <a:pt x="43236" y="2210387"/>
                  <a:pt x="42660" y="2204913"/>
                  <a:pt x="43812" y="2200879"/>
                </a:cubicBezTo>
                <a:cubicBezTo>
                  <a:pt x="44388" y="2199150"/>
                  <a:pt x="43524" y="2197133"/>
                  <a:pt x="46117" y="2195980"/>
                </a:cubicBezTo>
                <a:cubicBezTo>
                  <a:pt x="47270" y="2195692"/>
                  <a:pt x="50727" y="2194540"/>
                  <a:pt x="48999" y="2191370"/>
                </a:cubicBezTo>
                <a:cubicBezTo>
                  <a:pt x="47558" y="2189065"/>
                  <a:pt x="45541" y="2190506"/>
                  <a:pt x="43812" y="2189930"/>
                </a:cubicBezTo>
                <a:cubicBezTo>
                  <a:pt x="41219" y="2188777"/>
                  <a:pt x="37761" y="2193387"/>
                  <a:pt x="36032" y="2188489"/>
                </a:cubicBezTo>
                <a:cubicBezTo>
                  <a:pt x="34304" y="2183879"/>
                  <a:pt x="35168" y="2179845"/>
                  <a:pt x="38914" y="2176387"/>
                </a:cubicBezTo>
                <a:cubicBezTo>
                  <a:pt x="41219" y="2174370"/>
                  <a:pt x="43524" y="2172065"/>
                  <a:pt x="45829" y="2170048"/>
                </a:cubicBezTo>
                <a:cubicBezTo>
                  <a:pt x="45829" y="2167743"/>
                  <a:pt x="44388" y="2166879"/>
                  <a:pt x="42371" y="2166879"/>
                </a:cubicBezTo>
                <a:cubicBezTo>
                  <a:pt x="40066" y="2166590"/>
                  <a:pt x="36609" y="2168896"/>
                  <a:pt x="36032" y="2165150"/>
                </a:cubicBezTo>
                <a:cubicBezTo>
                  <a:pt x="35744" y="2163133"/>
                  <a:pt x="38914" y="2163709"/>
                  <a:pt x="40643" y="2163709"/>
                </a:cubicBezTo>
                <a:cubicBezTo>
                  <a:pt x="41507" y="2162268"/>
                  <a:pt x="38914" y="2160251"/>
                  <a:pt x="41507" y="2158811"/>
                </a:cubicBezTo>
                <a:cubicBezTo>
                  <a:pt x="45253" y="2156794"/>
                  <a:pt x="48999" y="2154489"/>
                  <a:pt x="52744" y="2152472"/>
                </a:cubicBezTo>
                <a:cubicBezTo>
                  <a:pt x="52744" y="2150743"/>
                  <a:pt x="53032" y="2148726"/>
                  <a:pt x="53032" y="2146997"/>
                </a:cubicBezTo>
                <a:cubicBezTo>
                  <a:pt x="53321" y="2142963"/>
                  <a:pt x="51304" y="2137200"/>
                  <a:pt x="60236" y="2138065"/>
                </a:cubicBezTo>
                <a:cubicBezTo>
                  <a:pt x="65134" y="2138641"/>
                  <a:pt x="65999" y="2129997"/>
                  <a:pt x="66575" y="2125675"/>
                </a:cubicBezTo>
                <a:cubicBezTo>
                  <a:pt x="67728" y="2117319"/>
                  <a:pt x="72050" y="2114149"/>
                  <a:pt x="78965" y="2112421"/>
                </a:cubicBezTo>
                <a:cubicBezTo>
                  <a:pt x="78965" y="2108963"/>
                  <a:pt x="78965" y="2105793"/>
                  <a:pt x="78965" y="2102624"/>
                </a:cubicBezTo>
                <a:cubicBezTo>
                  <a:pt x="74067" y="2093692"/>
                  <a:pt x="79829" y="2083607"/>
                  <a:pt x="74931" y="2074386"/>
                </a:cubicBezTo>
                <a:cubicBezTo>
                  <a:pt x="73490" y="2071793"/>
                  <a:pt x="79829" y="2070929"/>
                  <a:pt x="80982" y="2071505"/>
                </a:cubicBezTo>
                <a:cubicBezTo>
                  <a:pt x="86456" y="2073810"/>
                  <a:pt x="90490" y="2069776"/>
                  <a:pt x="95389" y="2069488"/>
                </a:cubicBezTo>
                <a:cubicBezTo>
                  <a:pt x="95101" y="2064590"/>
                  <a:pt x="100575" y="2066318"/>
                  <a:pt x="102304" y="2063437"/>
                </a:cubicBezTo>
                <a:cubicBezTo>
                  <a:pt x="92795" y="2054505"/>
                  <a:pt x="92795" y="2054505"/>
                  <a:pt x="100287" y="2048454"/>
                </a:cubicBezTo>
                <a:cubicBezTo>
                  <a:pt x="102016" y="2049318"/>
                  <a:pt x="103745" y="2050183"/>
                  <a:pt x="105473" y="2051047"/>
                </a:cubicBezTo>
                <a:cubicBezTo>
                  <a:pt x="109507" y="2049030"/>
                  <a:pt x="113253" y="2047301"/>
                  <a:pt x="116999" y="2045284"/>
                </a:cubicBezTo>
                <a:cubicBezTo>
                  <a:pt x="116999" y="2045284"/>
                  <a:pt x="116999" y="2044708"/>
                  <a:pt x="116999" y="2044708"/>
                </a:cubicBezTo>
                <a:cubicBezTo>
                  <a:pt x="116711" y="2044420"/>
                  <a:pt x="116423" y="2044132"/>
                  <a:pt x="116135" y="2043844"/>
                </a:cubicBezTo>
                <a:cubicBezTo>
                  <a:pt x="106914" y="2037217"/>
                  <a:pt x="106914" y="2037217"/>
                  <a:pt x="119304" y="2028861"/>
                </a:cubicBezTo>
                <a:cubicBezTo>
                  <a:pt x="119304" y="2028573"/>
                  <a:pt x="119592" y="2028573"/>
                  <a:pt x="119592" y="2028573"/>
                </a:cubicBezTo>
                <a:cubicBezTo>
                  <a:pt x="119592" y="2028284"/>
                  <a:pt x="119592" y="2028284"/>
                  <a:pt x="119592" y="2028284"/>
                </a:cubicBezTo>
                <a:cubicBezTo>
                  <a:pt x="119592" y="2028284"/>
                  <a:pt x="119592" y="2027996"/>
                  <a:pt x="119880" y="2027708"/>
                </a:cubicBezTo>
                <a:cubicBezTo>
                  <a:pt x="120169" y="2027708"/>
                  <a:pt x="120457" y="2027420"/>
                  <a:pt x="120745" y="2027420"/>
                </a:cubicBezTo>
                <a:cubicBezTo>
                  <a:pt x="120457" y="2022522"/>
                  <a:pt x="119880" y="2017335"/>
                  <a:pt x="127084" y="2017335"/>
                </a:cubicBezTo>
                <a:cubicBezTo>
                  <a:pt x="129677" y="2015606"/>
                  <a:pt x="132558" y="2017335"/>
                  <a:pt x="135440" y="2017623"/>
                </a:cubicBezTo>
                <a:cubicBezTo>
                  <a:pt x="138321" y="2014166"/>
                  <a:pt x="141491" y="2010708"/>
                  <a:pt x="146101" y="2010132"/>
                </a:cubicBezTo>
                <a:cubicBezTo>
                  <a:pt x="145813" y="2008691"/>
                  <a:pt x="144660" y="2006674"/>
                  <a:pt x="143796" y="2008115"/>
                </a:cubicBezTo>
                <a:cubicBezTo>
                  <a:pt x="140338" y="2013877"/>
                  <a:pt x="134575" y="2010708"/>
                  <a:pt x="130253" y="2012149"/>
                </a:cubicBezTo>
                <a:cubicBezTo>
                  <a:pt x="126508" y="2013301"/>
                  <a:pt x="122474" y="2014454"/>
                  <a:pt x="118440" y="2015318"/>
                </a:cubicBezTo>
                <a:cubicBezTo>
                  <a:pt x="116135" y="2015894"/>
                  <a:pt x="113541" y="2015894"/>
                  <a:pt x="115270" y="2012149"/>
                </a:cubicBezTo>
                <a:cubicBezTo>
                  <a:pt x="117287" y="2010132"/>
                  <a:pt x="119592" y="2007827"/>
                  <a:pt x="121609" y="2005810"/>
                </a:cubicBezTo>
                <a:cubicBezTo>
                  <a:pt x="128813" y="2000623"/>
                  <a:pt x="137169" y="1999182"/>
                  <a:pt x="145525" y="1997166"/>
                </a:cubicBezTo>
                <a:cubicBezTo>
                  <a:pt x="145236" y="1996013"/>
                  <a:pt x="145236" y="1994860"/>
                  <a:pt x="145236" y="1993708"/>
                </a:cubicBezTo>
                <a:cubicBezTo>
                  <a:pt x="143508" y="1992843"/>
                  <a:pt x="142067" y="1990826"/>
                  <a:pt x="142931" y="1989386"/>
                </a:cubicBezTo>
                <a:cubicBezTo>
                  <a:pt x="143219" y="1988233"/>
                  <a:pt x="146101" y="1988521"/>
                  <a:pt x="147830" y="1988233"/>
                </a:cubicBezTo>
                <a:cubicBezTo>
                  <a:pt x="157914" y="1984199"/>
                  <a:pt x="162813" y="1974403"/>
                  <a:pt x="169440" y="1966911"/>
                </a:cubicBezTo>
                <a:cubicBezTo>
                  <a:pt x="172321" y="1962589"/>
                  <a:pt x="177508" y="1962301"/>
                  <a:pt x="181254" y="1959708"/>
                </a:cubicBezTo>
                <a:cubicBezTo>
                  <a:pt x="181254" y="1951928"/>
                  <a:pt x="174915" y="1956538"/>
                  <a:pt x="171745" y="1954809"/>
                </a:cubicBezTo>
                <a:cubicBezTo>
                  <a:pt x="166270" y="1956250"/>
                  <a:pt x="161084" y="1957691"/>
                  <a:pt x="154457" y="1959708"/>
                </a:cubicBezTo>
                <a:cubicBezTo>
                  <a:pt x="155321" y="1954233"/>
                  <a:pt x="157338" y="1949911"/>
                  <a:pt x="161084" y="1948758"/>
                </a:cubicBezTo>
                <a:cubicBezTo>
                  <a:pt x="172898" y="1945013"/>
                  <a:pt x="178660" y="1934352"/>
                  <a:pt x="187593" y="1927148"/>
                </a:cubicBezTo>
                <a:cubicBezTo>
                  <a:pt x="191627" y="1923979"/>
                  <a:pt x="191627" y="1920809"/>
                  <a:pt x="186152" y="1919080"/>
                </a:cubicBezTo>
                <a:cubicBezTo>
                  <a:pt x="180389" y="1919657"/>
                  <a:pt x="180677" y="1914182"/>
                  <a:pt x="179813" y="1911301"/>
                </a:cubicBezTo>
                <a:cubicBezTo>
                  <a:pt x="178372" y="1905538"/>
                  <a:pt x="185288" y="1911301"/>
                  <a:pt x="185864" y="1907555"/>
                </a:cubicBezTo>
                <a:cubicBezTo>
                  <a:pt x="185576" y="1904962"/>
                  <a:pt x="185864" y="1902656"/>
                  <a:pt x="189033" y="1902945"/>
                </a:cubicBezTo>
                <a:cubicBezTo>
                  <a:pt x="191627" y="1903233"/>
                  <a:pt x="189898" y="1906402"/>
                  <a:pt x="190762" y="1907843"/>
                </a:cubicBezTo>
                <a:cubicBezTo>
                  <a:pt x="191627" y="1908419"/>
                  <a:pt x="192491" y="1908996"/>
                  <a:pt x="193355" y="1909572"/>
                </a:cubicBezTo>
                <a:cubicBezTo>
                  <a:pt x="200847" y="1907555"/>
                  <a:pt x="206610" y="1900928"/>
                  <a:pt x="214966" y="1901504"/>
                </a:cubicBezTo>
                <a:cubicBezTo>
                  <a:pt x="219576" y="1897182"/>
                  <a:pt x="221305" y="1889690"/>
                  <a:pt x="228796" y="1888538"/>
                </a:cubicBezTo>
                <a:cubicBezTo>
                  <a:pt x="231101" y="1887097"/>
                  <a:pt x="233695" y="1885368"/>
                  <a:pt x="236000" y="1883928"/>
                </a:cubicBezTo>
                <a:cubicBezTo>
                  <a:pt x="236576" y="1882199"/>
                  <a:pt x="238017" y="1881622"/>
                  <a:pt x="239457" y="1881334"/>
                </a:cubicBezTo>
                <a:cubicBezTo>
                  <a:pt x="239746" y="1881046"/>
                  <a:pt x="240322" y="1880758"/>
                  <a:pt x="240898" y="1881334"/>
                </a:cubicBezTo>
                <a:cubicBezTo>
                  <a:pt x="246661" y="1886521"/>
                  <a:pt x="252424" y="1881334"/>
                  <a:pt x="257610" y="1880470"/>
                </a:cubicBezTo>
                <a:cubicBezTo>
                  <a:pt x="265678" y="1879317"/>
                  <a:pt x="273458" y="1874419"/>
                  <a:pt x="281237" y="1871249"/>
                </a:cubicBezTo>
                <a:cubicBezTo>
                  <a:pt x="281237" y="1870673"/>
                  <a:pt x="281237" y="1869809"/>
                  <a:pt x="281237" y="1869233"/>
                </a:cubicBezTo>
                <a:cubicBezTo>
                  <a:pt x="273169" y="1872114"/>
                  <a:pt x="270288" y="1861165"/>
                  <a:pt x="262797" y="1862605"/>
                </a:cubicBezTo>
                <a:cubicBezTo>
                  <a:pt x="259051" y="1865487"/>
                  <a:pt x="258474" y="1878165"/>
                  <a:pt x="250407" y="1866351"/>
                </a:cubicBezTo>
                <a:cubicBezTo>
                  <a:pt x="249830" y="1866639"/>
                  <a:pt x="248966" y="1867216"/>
                  <a:pt x="248390" y="1867504"/>
                </a:cubicBezTo>
                <a:cubicBezTo>
                  <a:pt x="245508" y="1868368"/>
                  <a:pt x="243491" y="1872978"/>
                  <a:pt x="240610" y="1870385"/>
                </a:cubicBezTo>
                <a:cubicBezTo>
                  <a:pt x="236864" y="1866639"/>
                  <a:pt x="243491" y="1865199"/>
                  <a:pt x="243779" y="1862029"/>
                </a:cubicBezTo>
                <a:cubicBezTo>
                  <a:pt x="244932" y="1850504"/>
                  <a:pt x="253864" y="1842724"/>
                  <a:pt x="268271" y="1842148"/>
                </a:cubicBezTo>
                <a:cubicBezTo>
                  <a:pt x="277780" y="1841860"/>
                  <a:pt x="286712" y="1839554"/>
                  <a:pt x="294780" y="1835809"/>
                </a:cubicBezTo>
                <a:cubicBezTo>
                  <a:pt x="310339" y="1828317"/>
                  <a:pt x="327051" y="1825436"/>
                  <a:pt x="343763" y="1822554"/>
                </a:cubicBezTo>
                <a:cubicBezTo>
                  <a:pt x="351831" y="1821114"/>
                  <a:pt x="356441" y="1815063"/>
                  <a:pt x="363068" y="1811605"/>
                </a:cubicBezTo>
                <a:cubicBezTo>
                  <a:pt x="367390" y="1809300"/>
                  <a:pt x="371424" y="1807571"/>
                  <a:pt x="376034" y="1807283"/>
                </a:cubicBezTo>
                <a:cubicBezTo>
                  <a:pt x="376899" y="1806419"/>
                  <a:pt x="377763" y="1805842"/>
                  <a:pt x="378628" y="1804978"/>
                </a:cubicBezTo>
                <a:cubicBezTo>
                  <a:pt x="390153" y="1800368"/>
                  <a:pt x="400238" y="1790283"/>
                  <a:pt x="414645" y="1796046"/>
                </a:cubicBezTo>
                <a:cubicBezTo>
                  <a:pt x="417526" y="1797198"/>
                  <a:pt x="421848" y="1794317"/>
                  <a:pt x="425594" y="1793452"/>
                </a:cubicBezTo>
                <a:cubicBezTo>
                  <a:pt x="427323" y="1793452"/>
                  <a:pt x="428764" y="1793164"/>
                  <a:pt x="430492" y="1793164"/>
                </a:cubicBezTo>
                <a:cubicBezTo>
                  <a:pt x="430492" y="1789707"/>
                  <a:pt x="429340" y="1785385"/>
                  <a:pt x="435391" y="1785385"/>
                </a:cubicBezTo>
                <a:cubicBezTo>
                  <a:pt x="441154" y="1785096"/>
                  <a:pt x="446628" y="1784520"/>
                  <a:pt x="452391" y="1783944"/>
                </a:cubicBezTo>
                <a:cubicBezTo>
                  <a:pt x="456137" y="1776740"/>
                  <a:pt x="461899" y="1771554"/>
                  <a:pt x="469967" y="1772418"/>
                </a:cubicBezTo>
                <a:cubicBezTo>
                  <a:pt x="486679" y="1774147"/>
                  <a:pt x="498781" y="1763486"/>
                  <a:pt x="512612" y="1758011"/>
                </a:cubicBezTo>
                <a:cubicBezTo>
                  <a:pt x="519815" y="1755130"/>
                  <a:pt x="527595" y="1754554"/>
                  <a:pt x="534510" y="1751384"/>
                </a:cubicBezTo>
                <a:cubicBezTo>
                  <a:pt x="539120" y="1749367"/>
                  <a:pt x="545459" y="1747927"/>
                  <a:pt x="542002" y="1741011"/>
                </a:cubicBezTo>
                <a:cubicBezTo>
                  <a:pt x="539120" y="1735537"/>
                  <a:pt x="535086" y="1736977"/>
                  <a:pt x="529324" y="1739859"/>
                </a:cubicBezTo>
                <a:cubicBezTo>
                  <a:pt x="520103" y="1744469"/>
                  <a:pt x="508001" y="1753113"/>
                  <a:pt x="501086" y="1751096"/>
                </a:cubicBezTo>
                <a:cubicBezTo>
                  <a:pt x="489561" y="1747927"/>
                  <a:pt x="483798" y="1755994"/>
                  <a:pt x="476306" y="1756571"/>
                </a:cubicBezTo>
                <a:cubicBezTo>
                  <a:pt x="457289" y="1757723"/>
                  <a:pt x="442018" y="1768961"/>
                  <a:pt x="423865" y="1772130"/>
                </a:cubicBezTo>
                <a:cubicBezTo>
                  <a:pt x="398797" y="1776452"/>
                  <a:pt x="374594" y="1784520"/>
                  <a:pt x="350102" y="1791147"/>
                </a:cubicBezTo>
                <a:cubicBezTo>
                  <a:pt x="353560" y="1802673"/>
                  <a:pt x="345204" y="1799215"/>
                  <a:pt x="339441" y="1800944"/>
                </a:cubicBezTo>
                <a:cubicBezTo>
                  <a:pt x="339729" y="1794029"/>
                  <a:pt x="344916" y="1794029"/>
                  <a:pt x="347509" y="1791436"/>
                </a:cubicBezTo>
                <a:cubicBezTo>
                  <a:pt x="333966" y="1789995"/>
                  <a:pt x="321865" y="1795469"/>
                  <a:pt x="310627" y="1801520"/>
                </a:cubicBezTo>
                <a:cubicBezTo>
                  <a:pt x="306017" y="1804113"/>
                  <a:pt x="302271" y="1808724"/>
                  <a:pt x="296220" y="1805554"/>
                </a:cubicBezTo>
                <a:cubicBezTo>
                  <a:pt x="293627" y="1804113"/>
                  <a:pt x="289017" y="1807283"/>
                  <a:pt x="288441" y="1802673"/>
                </a:cubicBezTo>
                <a:cubicBezTo>
                  <a:pt x="288153" y="1799503"/>
                  <a:pt x="291322" y="1798639"/>
                  <a:pt x="293915" y="1797486"/>
                </a:cubicBezTo>
                <a:cubicBezTo>
                  <a:pt x="295644" y="1796622"/>
                  <a:pt x="297949" y="1795758"/>
                  <a:pt x="296220" y="1793164"/>
                </a:cubicBezTo>
                <a:cubicBezTo>
                  <a:pt x="294492" y="1790859"/>
                  <a:pt x="292187" y="1790571"/>
                  <a:pt x="290170" y="1792588"/>
                </a:cubicBezTo>
                <a:cubicBezTo>
                  <a:pt x="286712" y="1796334"/>
                  <a:pt x="282390" y="1798639"/>
                  <a:pt x="280949" y="1804402"/>
                </a:cubicBezTo>
                <a:cubicBezTo>
                  <a:pt x="279797" y="1809300"/>
                  <a:pt x="276627" y="1814198"/>
                  <a:pt x="269424" y="1811317"/>
                </a:cubicBezTo>
                <a:cubicBezTo>
                  <a:pt x="264525" y="1811893"/>
                  <a:pt x="260203" y="1811893"/>
                  <a:pt x="263949" y="1804978"/>
                </a:cubicBezTo>
                <a:cubicBezTo>
                  <a:pt x="260203" y="1798927"/>
                  <a:pt x="261932" y="1796622"/>
                  <a:pt x="268847" y="1797486"/>
                </a:cubicBezTo>
                <a:cubicBezTo>
                  <a:pt x="265390" y="1793164"/>
                  <a:pt x="272593" y="1788842"/>
                  <a:pt x="268847" y="1784232"/>
                </a:cubicBezTo>
                <a:cubicBezTo>
                  <a:pt x="263373" y="1781062"/>
                  <a:pt x="257610" y="1778181"/>
                  <a:pt x="267983" y="1773283"/>
                </a:cubicBezTo>
                <a:cubicBezTo>
                  <a:pt x="272017" y="1771266"/>
                  <a:pt x="275186" y="1767520"/>
                  <a:pt x="278644" y="1764351"/>
                </a:cubicBezTo>
                <a:cubicBezTo>
                  <a:pt x="275186" y="1758588"/>
                  <a:pt x="278644" y="1751961"/>
                  <a:pt x="276339" y="1745910"/>
                </a:cubicBezTo>
                <a:cubicBezTo>
                  <a:pt x="271152" y="1742452"/>
                  <a:pt x="265102" y="1740147"/>
                  <a:pt x="274034" y="1732943"/>
                </a:cubicBezTo>
                <a:cubicBezTo>
                  <a:pt x="277780" y="1729774"/>
                  <a:pt x="277203" y="1721706"/>
                  <a:pt x="278932" y="1715943"/>
                </a:cubicBezTo>
                <a:cubicBezTo>
                  <a:pt x="279797" y="1713638"/>
                  <a:pt x="278356" y="1710469"/>
                  <a:pt x="282390" y="1709028"/>
                </a:cubicBezTo>
                <a:cubicBezTo>
                  <a:pt x="283831" y="1708452"/>
                  <a:pt x="289017" y="1707011"/>
                  <a:pt x="286712" y="1702401"/>
                </a:cubicBezTo>
                <a:cubicBezTo>
                  <a:pt x="285271" y="1698943"/>
                  <a:pt x="281814" y="1701248"/>
                  <a:pt x="279508" y="1700096"/>
                </a:cubicBezTo>
                <a:cubicBezTo>
                  <a:pt x="275763" y="1698655"/>
                  <a:pt x="270576" y="1705282"/>
                  <a:pt x="268271" y="1698079"/>
                </a:cubicBezTo>
                <a:cubicBezTo>
                  <a:pt x="265966" y="1691452"/>
                  <a:pt x="267119" y="1685401"/>
                  <a:pt x="272881" y="1680791"/>
                </a:cubicBezTo>
                <a:cubicBezTo>
                  <a:pt x="276339" y="1677909"/>
                  <a:pt x="279797" y="1674740"/>
                  <a:pt x="283254" y="1671859"/>
                </a:cubicBezTo>
                <a:cubicBezTo>
                  <a:pt x="283254" y="1668401"/>
                  <a:pt x="281525" y="1667248"/>
                  <a:pt x="278356" y="1666960"/>
                </a:cubicBezTo>
                <a:cubicBezTo>
                  <a:pt x="274898" y="1666384"/>
                  <a:pt x="270000" y="1669842"/>
                  <a:pt x="269136" y="1664367"/>
                </a:cubicBezTo>
                <a:cubicBezTo>
                  <a:pt x="268847" y="1661485"/>
                  <a:pt x="273169" y="1662350"/>
                  <a:pt x="275763" y="1662350"/>
                </a:cubicBezTo>
                <a:cubicBezTo>
                  <a:pt x="276915" y="1660045"/>
                  <a:pt x="273458" y="1657163"/>
                  <a:pt x="277203" y="1655146"/>
                </a:cubicBezTo>
                <a:cubicBezTo>
                  <a:pt x="287864" y="1649672"/>
                  <a:pt x="298237" y="1643909"/>
                  <a:pt x="308610" y="1637858"/>
                </a:cubicBezTo>
                <a:cubicBezTo>
                  <a:pt x="312932" y="1635553"/>
                  <a:pt x="323305" y="1634977"/>
                  <a:pt x="314085" y="1625757"/>
                </a:cubicBezTo>
                <a:cubicBezTo>
                  <a:pt x="312644" y="1624316"/>
                  <a:pt x="311780" y="1618553"/>
                  <a:pt x="316678" y="1617112"/>
                </a:cubicBezTo>
                <a:cubicBezTo>
                  <a:pt x="328780" y="1613366"/>
                  <a:pt x="336560" y="1603570"/>
                  <a:pt x="345780" y="1596078"/>
                </a:cubicBezTo>
                <a:cubicBezTo>
                  <a:pt x="352407" y="1590604"/>
                  <a:pt x="360475" y="1593485"/>
                  <a:pt x="366814" y="1588875"/>
                </a:cubicBezTo>
                <a:cubicBezTo>
                  <a:pt x="366814" y="1588299"/>
                  <a:pt x="366814" y="1587434"/>
                  <a:pt x="366814" y="1586570"/>
                </a:cubicBezTo>
                <a:cubicBezTo>
                  <a:pt x="361051" y="1585129"/>
                  <a:pt x="352407" y="1585417"/>
                  <a:pt x="351543" y="1579655"/>
                </a:cubicBezTo>
                <a:cubicBezTo>
                  <a:pt x="350678" y="1575044"/>
                  <a:pt x="359611" y="1578214"/>
                  <a:pt x="363933" y="1575332"/>
                </a:cubicBezTo>
                <a:cubicBezTo>
                  <a:pt x="366526" y="1573604"/>
                  <a:pt x="366814" y="1571298"/>
                  <a:pt x="368543" y="1569570"/>
                </a:cubicBezTo>
                <a:cubicBezTo>
                  <a:pt x="367967" y="1564959"/>
                  <a:pt x="371424" y="1561790"/>
                  <a:pt x="370560" y="1556315"/>
                </a:cubicBezTo>
                <a:cubicBezTo>
                  <a:pt x="369119" y="1547959"/>
                  <a:pt x="377475" y="1554875"/>
                  <a:pt x="380933" y="1552858"/>
                </a:cubicBezTo>
                <a:cubicBezTo>
                  <a:pt x="381221" y="1549112"/>
                  <a:pt x="386696" y="1552281"/>
                  <a:pt x="386407" y="1549112"/>
                </a:cubicBezTo>
                <a:cubicBezTo>
                  <a:pt x="386119" y="1545078"/>
                  <a:pt x="383238" y="1545078"/>
                  <a:pt x="379780" y="1545654"/>
                </a:cubicBezTo>
                <a:cubicBezTo>
                  <a:pt x="376899" y="1546231"/>
                  <a:pt x="378916" y="1542773"/>
                  <a:pt x="378340" y="1541332"/>
                </a:cubicBezTo>
                <a:cubicBezTo>
                  <a:pt x="374306" y="1541332"/>
                  <a:pt x="370560" y="1541332"/>
                  <a:pt x="368543" y="1536722"/>
                </a:cubicBezTo>
                <a:cubicBezTo>
                  <a:pt x="365662" y="1536434"/>
                  <a:pt x="362492" y="1535281"/>
                  <a:pt x="366238" y="1532400"/>
                </a:cubicBezTo>
                <a:cubicBezTo>
                  <a:pt x="371712" y="1528366"/>
                  <a:pt x="377475" y="1522891"/>
                  <a:pt x="385543" y="1524332"/>
                </a:cubicBezTo>
                <a:cubicBezTo>
                  <a:pt x="391594" y="1525485"/>
                  <a:pt x="394763" y="1521451"/>
                  <a:pt x="395340" y="1517129"/>
                </a:cubicBezTo>
                <a:cubicBezTo>
                  <a:pt x="396204" y="1511654"/>
                  <a:pt x="390730" y="1513095"/>
                  <a:pt x="387848" y="1513095"/>
                </a:cubicBezTo>
                <a:cubicBezTo>
                  <a:pt x="382950" y="1513095"/>
                  <a:pt x="380645" y="1508773"/>
                  <a:pt x="376323" y="1507620"/>
                </a:cubicBezTo>
                <a:cubicBezTo>
                  <a:pt x="382662" y="1504163"/>
                  <a:pt x="389289" y="1502434"/>
                  <a:pt x="392746" y="1496095"/>
                </a:cubicBezTo>
                <a:cubicBezTo>
                  <a:pt x="393611" y="1491773"/>
                  <a:pt x="398797" y="1494654"/>
                  <a:pt x="399950" y="1491196"/>
                </a:cubicBezTo>
                <a:cubicBezTo>
                  <a:pt x="397069" y="1485722"/>
                  <a:pt x="400814" y="1484569"/>
                  <a:pt x="404560" y="1482840"/>
                </a:cubicBezTo>
                <a:cubicBezTo>
                  <a:pt x="408306" y="1481112"/>
                  <a:pt x="412340" y="1477942"/>
                  <a:pt x="411187" y="1473908"/>
                </a:cubicBezTo>
                <a:cubicBezTo>
                  <a:pt x="409747" y="1468433"/>
                  <a:pt x="405424" y="1473908"/>
                  <a:pt x="402543" y="1473044"/>
                </a:cubicBezTo>
                <a:cubicBezTo>
                  <a:pt x="399374" y="1472179"/>
                  <a:pt x="395052" y="1473908"/>
                  <a:pt x="393899" y="1469010"/>
                </a:cubicBezTo>
                <a:cubicBezTo>
                  <a:pt x="393611" y="1468722"/>
                  <a:pt x="393899" y="1468433"/>
                  <a:pt x="394187" y="1468145"/>
                </a:cubicBezTo>
                <a:cubicBezTo>
                  <a:pt x="394475" y="1467857"/>
                  <a:pt x="395052" y="1467857"/>
                  <a:pt x="395340" y="1467569"/>
                </a:cubicBezTo>
                <a:cubicBezTo>
                  <a:pt x="394763" y="1460366"/>
                  <a:pt x="394187" y="1453162"/>
                  <a:pt x="404560" y="1453162"/>
                </a:cubicBezTo>
                <a:cubicBezTo>
                  <a:pt x="410323" y="1449993"/>
                  <a:pt x="416374" y="1456908"/>
                  <a:pt x="422713" y="1452874"/>
                </a:cubicBezTo>
                <a:cubicBezTo>
                  <a:pt x="426459" y="1450569"/>
                  <a:pt x="430204" y="1448264"/>
                  <a:pt x="432221" y="1444518"/>
                </a:cubicBezTo>
                <a:cubicBezTo>
                  <a:pt x="433086" y="1442789"/>
                  <a:pt x="430781" y="1437891"/>
                  <a:pt x="429340" y="1440484"/>
                </a:cubicBezTo>
                <a:cubicBezTo>
                  <a:pt x="423865" y="1448840"/>
                  <a:pt x="415797" y="1443942"/>
                  <a:pt x="409458" y="1445959"/>
                </a:cubicBezTo>
                <a:cubicBezTo>
                  <a:pt x="403696" y="1447688"/>
                  <a:pt x="397933" y="1449128"/>
                  <a:pt x="392170" y="1450281"/>
                </a:cubicBezTo>
                <a:cubicBezTo>
                  <a:pt x="388713" y="1451145"/>
                  <a:pt x="385255" y="1451145"/>
                  <a:pt x="387848" y="1445671"/>
                </a:cubicBezTo>
                <a:cubicBezTo>
                  <a:pt x="391018" y="1442501"/>
                  <a:pt x="394187" y="1439620"/>
                  <a:pt x="397357" y="1436450"/>
                </a:cubicBezTo>
                <a:cubicBezTo>
                  <a:pt x="410323" y="1427518"/>
                  <a:pt x="426459" y="1426653"/>
                  <a:pt x="440865" y="1422620"/>
                </a:cubicBezTo>
                <a:cubicBezTo>
                  <a:pt x="445187" y="1421467"/>
                  <a:pt x="449510" y="1420315"/>
                  <a:pt x="453543" y="1418874"/>
                </a:cubicBezTo>
                <a:cubicBezTo>
                  <a:pt x="454120" y="1418009"/>
                  <a:pt x="454984" y="1417433"/>
                  <a:pt x="455560" y="1416569"/>
                </a:cubicBezTo>
                <a:cubicBezTo>
                  <a:pt x="456137" y="1411959"/>
                  <a:pt x="458154" y="1409077"/>
                  <a:pt x="461035" y="1407060"/>
                </a:cubicBezTo>
                <a:cubicBezTo>
                  <a:pt x="459594" y="1407637"/>
                  <a:pt x="458442" y="1407925"/>
                  <a:pt x="457001" y="1408213"/>
                </a:cubicBezTo>
                <a:cubicBezTo>
                  <a:pt x="454120" y="1411094"/>
                  <a:pt x="450662" y="1410806"/>
                  <a:pt x="446916" y="1409653"/>
                </a:cubicBezTo>
                <a:cubicBezTo>
                  <a:pt x="448645" y="1406196"/>
                  <a:pt x="451526" y="1405908"/>
                  <a:pt x="454696" y="1405620"/>
                </a:cubicBezTo>
                <a:cubicBezTo>
                  <a:pt x="460171" y="1404179"/>
                  <a:pt x="465645" y="1402450"/>
                  <a:pt x="473425" y="1400145"/>
                </a:cubicBezTo>
                <a:cubicBezTo>
                  <a:pt x="472849" y="1401009"/>
                  <a:pt x="471984" y="1401586"/>
                  <a:pt x="471408" y="1402162"/>
                </a:cubicBezTo>
                <a:cubicBezTo>
                  <a:pt x="471408" y="1402162"/>
                  <a:pt x="471696" y="1402162"/>
                  <a:pt x="471696" y="1402162"/>
                </a:cubicBezTo>
                <a:cubicBezTo>
                  <a:pt x="482933" y="1394670"/>
                  <a:pt x="496188" y="1391501"/>
                  <a:pt x="509154" y="1387755"/>
                </a:cubicBezTo>
                <a:cubicBezTo>
                  <a:pt x="514052" y="1383433"/>
                  <a:pt x="521832" y="1387755"/>
                  <a:pt x="526442" y="1382280"/>
                </a:cubicBezTo>
                <a:cubicBezTo>
                  <a:pt x="528171" y="1380263"/>
                  <a:pt x="531052" y="1379975"/>
                  <a:pt x="532205" y="1382857"/>
                </a:cubicBezTo>
                <a:cubicBezTo>
                  <a:pt x="533358" y="1386026"/>
                  <a:pt x="531052" y="1388043"/>
                  <a:pt x="527883" y="1388043"/>
                </a:cubicBezTo>
                <a:cubicBezTo>
                  <a:pt x="524713" y="1388043"/>
                  <a:pt x="521832" y="1388331"/>
                  <a:pt x="519239" y="1390636"/>
                </a:cubicBezTo>
                <a:cubicBezTo>
                  <a:pt x="519527" y="1392653"/>
                  <a:pt x="519527" y="1394670"/>
                  <a:pt x="519239" y="1396399"/>
                </a:cubicBezTo>
                <a:cubicBezTo>
                  <a:pt x="522120" y="1395535"/>
                  <a:pt x="525002" y="1394670"/>
                  <a:pt x="527883" y="1393806"/>
                </a:cubicBezTo>
                <a:cubicBezTo>
                  <a:pt x="531052" y="1392941"/>
                  <a:pt x="533934" y="1392365"/>
                  <a:pt x="537103" y="1391501"/>
                </a:cubicBezTo>
                <a:cubicBezTo>
                  <a:pt x="536527" y="1391213"/>
                  <a:pt x="535951" y="1390636"/>
                  <a:pt x="535663" y="1390348"/>
                </a:cubicBezTo>
                <a:cubicBezTo>
                  <a:pt x="546036" y="1369890"/>
                  <a:pt x="567070" y="1372484"/>
                  <a:pt x="584070" y="1366721"/>
                </a:cubicBezTo>
                <a:cubicBezTo>
                  <a:pt x="595595" y="1362687"/>
                  <a:pt x="606544" y="1358365"/>
                  <a:pt x="617494" y="1353178"/>
                </a:cubicBezTo>
                <a:cubicBezTo>
                  <a:pt x="619222" y="1352314"/>
                  <a:pt x="620375" y="1349433"/>
                  <a:pt x="621816" y="1347704"/>
                </a:cubicBezTo>
                <a:cubicBezTo>
                  <a:pt x="624121" y="1346839"/>
                  <a:pt x="624985" y="1348280"/>
                  <a:pt x="625850" y="1350009"/>
                </a:cubicBezTo>
                <a:cubicBezTo>
                  <a:pt x="626426" y="1350873"/>
                  <a:pt x="627002" y="1351738"/>
                  <a:pt x="627290" y="1352314"/>
                </a:cubicBezTo>
                <a:cubicBezTo>
                  <a:pt x="629884" y="1351162"/>
                  <a:pt x="632477" y="1349721"/>
                  <a:pt x="635070" y="1348568"/>
                </a:cubicBezTo>
                <a:cubicBezTo>
                  <a:pt x="636799" y="1347704"/>
                  <a:pt x="639104" y="1344823"/>
                  <a:pt x="640256" y="1347992"/>
                </a:cubicBezTo>
                <a:cubicBezTo>
                  <a:pt x="641409" y="1351162"/>
                  <a:pt x="637951" y="1351450"/>
                  <a:pt x="635358" y="1352026"/>
                </a:cubicBezTo>
                <a:cubicBezTo>
                  <a:pt x="633053" y="1352890"/>
                  <a:pt x="630460" y="1353755"/>
                  <a:pt x="628155" y="1354619"/>
                </a:cubicBezTo>
                <a:cubicBezTo>
                  <a:pt x="629595" y="1360670"/>
                  <a:pt x="622968" y="1363263"/>
                  <a:pt x="619222" y="1367009"/>
                </a:cubicBezTo>
                <a:cubicBezTo>
                  <a:pt x="636511" y="1361246"/>
                  <a:pt x="654087" y="1355484"/>
                  <a:pt x="671952" y="1351450"/>
                </a:cubicBezTo>
                <a:cubicBezTo>
                  <a:pt x="672240" y="1351450"/>
                  <a:pt x="672816" y="1351162"/>
                  <a:pt x="673104" y="1351162"/>
                </a:cubicBezTo>
                <a:cubicBezTo>
                  <a:pt x="671663" y="1348280"/>
                  <a:pt x="665613" y="1346839"/>
                  <a:pt x="670223" y="1343094"/>
                </a:cubicBezTo>
                <a:cubicBezTo>
                  <a:pt x="674833" y="1339348"/>
                  <a:pt x="680308" y="1338195"/>
                  <a:pt x="685782" y="1341077"/>
                </a:cubicBezTo>
                <a:cubicBezTo>
                  <a:pt x="686358" y="1341365"/>
                  <a:pt x="687223" y="1341365"/>
                  <a:pt x="688087" y="1341653"/>
                </a:cubicBezTo>
                <a:cubicBezTo>
                  <a:pt x="690104" y="1340789"/>
                  <a:pt x="691833" y="1339924"/>
                  <a:pt x="693562" y="1339348"/>
                </a:cubicBezTo>
                <a:cubicBezTo>
                  <a:pt x="695003" y="1338772"/>
                  <a:pt x="697020" y="1337619"/>
                  <a:pt x="698748" y="1337331"/>
                </a:cubicBezTo>
                <a:cubicBezTo>
                  <a:pt x="700189" y="1337043"/>
                  <a:pt x="701342" y="1337619"/>
                  <a:pt x="702494" y="1339348"/>
                </a:cubicBezTo>
                <a:cubicBezTo>
                  <a:pt x="702782" y="1339924"/>
                  <a:pt x="703070" y="1340789"/>
                  <a:pt x="703359" y="1341365"/>
                </a:cubicBezTo>
                <a:cubicBezTo>
                  <a:pt x="705664" y="1340500"/>
                  <a:pt x="708257" y="1339924"/>
                  <a:pt x="710562" y="1339060"/>
                </a:cubicBezTo>
                <a:cubicBezTo>
                  <a:pt x="722664" y="1332144"/>
                  <a:pt x="733613" y="1323789"/>
                  <a:pt x="748020" y="1324941"/>
                </a:cubicBezTo>
                <a:cubicBezTo>
                  <a:pt x="759833" y="1318026"/>
                  <a:pt x="770783" y="1310246"/>
                  <a:pt x="782020" y="1303043"/>
                </a:cubicBezTo>
                <a:lnTo>
                  <a:pt x="797868" y="1297856"/>
                </a:lnTo>
                <a:cubicBezTo>
                  <a:pt x="797579" y="1297280"/>
                  <a:pt x="797579" y="1296415"/>
                  <a:pt x="797868" y="1295839"/>
                </a:cubicBezTo>
                <a:cubicBezTo>
                  <a:pt x="798732" y="1292093"/>
                  <a:pt x="802190" y="1294398"/>
                  <a:pt x="804495" y="1294687"/>
                </a:cubicBezTo>
                <a:cubicBezTo>
                  <a:pt x="805359" y="1294975"/>
                  <a:pt x="806512" y="1294975"/>
                  <a:pt x="807376" y="1294975"/>
                </a:cubicBezTo>
                <a:lnTo>
                  <a:pt x="817749" y="1291517"/>
                </a:lnTo>
                <a:cubicBezTo>
                  <a:pt x="817749" y="1291517"/>
                  <a:pt x="817461" y="1291229"/>
                  <a:pt x="817461" y="1290941"/>
                </a:cubicBezTo>
                <a:cubicBezTo>
                  <a:pt x="816020" y="1287195"/>
                  <a:pt x="819766" y="1285466"/>
                  <a:pt x="821495" y="1283161"/>
                </a:cubicBezTo>
                <a:cubicBezTo>
                  <a:pt x="826970" y="1278839"/>
                  <a:pt x="833885" y="1277110"/>
                  <a:pt x="840512" y="1274805"/>
                </a:cubicBezTo>
                <a:cubicBezTo>
                  <a:pt x="846275" y="1272788"/>
                  <a:pt x="849732" y="1274229"/>
                  <a:pt x="850309" y="1280568"/>
                </a:cubicBezTo>
                <a:cubicBezTo>
                  <a:pt x="850309" y="1281720"/>
                  <a:pt x="850020" y="1282297"/>
                  <a:pt x="850020" y="1283161"/>
                </a:cubicBezTo>
                <a:cubicBezTo>
                  <a:pt x="851749" y="1286331"/>
                  <a:pt x="853478" y="1289500"/>
                  <a:pt x="856071" y="1292093"/>
                </a:cubicBezTo>
                <a:cubicBezTo>
                  <a:pt x="881427" y="1283161"/>
                  <a:pt x="906495" y="1275093"/>
                  <a:pt x="932716" y="1269042"/>
                </a:cubicBezTo>
                <a:cubicBezTo>
                  <a:pt x="954326" y="1264144"/>
                  <a:pt x="975648" y="1256652"/>
                  <a:pt x="996971" y="1250313"/>
                </a:cubicBezTo>
                <a:cubicBezTo>
                  <a:pt x="1009360" y="1246568"/>
                  <a:pt x="1020886" y="1240805"/>
                  <a:pt x="1033852" y="1238500"/>
                </a:cubicBezTo>
                <a:cubicBezTo>
                  <a:pt x="1039327" y="1237635"/>
                  <a:pt x="1043073" y="1234178"/>
                  <a:pt x="1046530" y="1230144"/>
                </a:cubicBezTo>
                <a:cubicBezTo>
                  <a:pt x="1045666" y="1228127"/>
                  <a:pt x="1044801" y="1225822"/>
                  <a:pt x="1043937" y="1223517"/>
                </a:cubicBezTo>
                <a:cubicBezTo>
                  <a:pt x="1042208" y="1224093"/>
                  <a:pt x="1040479" y="1224381"/>
                  <a:pt x="1038750" y="1224957"/>
                </a:cubicBezTo>
                <a:cubicBezTo>
                  <a:pt x="1037598" y="1220635"/>
                  <a:pt x="1042784" y="1221788"/>
                  <a:pt x="1043649" y="1219195"/>
                </a:cubicBezTo>
                <a:cubicBezTo>
                  <a:pt x="1073039" y="1205940"/>
                  <a:pt x="1105598" y="1201618"/>
                  <a:pt x="1134412" y="1186635"/>
                </a:cubicBezTo>
                <a:cubicBezTo>
                  <a:pt x="1137005" y="1185194"/>
                  <a:pt x="1140175" y="1184042"/>
                  <a:pt x="1143344" y="1184042"/>
                </a:cubicBezTo>
                <a:cubicBezTo>
                  <a:pt x="1164378" y="1183177"/>
                  <a:pt x="1182819" y="1173381"/>
                  <a:pt x="1202412" y="1167330"/>
                </a:cubicBezTo>
                <a:cubicBezTo>
                  <a:pt x="1218260" y="1162432"/>
                  <a:pt x="1234396" y="1157533"/>
                  <a:pt x="1250820" y="1154076"/>
                </a:cubicBezTo>
                <a:cubicBezTo>
                  <a:pt x="1261481" y="1152059"/>
                  <a:pt x="1270413" y="1144567"/>
                  <a:pt x="1279057" y="1137652"/>
                </a:cubicBezTo>
                <a:cubicBezTo>
                  <a:pt x="1268108" y="1133330"/>
                  <a:pt x="1258599" y="1141686"/>
                  <a:pt x="1247938" y="1140533"/>
                </a:cubicBezTo>
                <a:cubicBezTo>
                  <a:pt x="1246209" y="1140533"/>
                  <a:pt x="1244481" y="1142550"/>
                  <a:pt x="1242464" y="1141109"/>
                </a:cubicBezTo>
                <a:cubicBezTo>
                  <a:pt x="1245921" y="1135923"/>
                  <a:pt x="1276176" y="1126991"/>
                  <a:pt x="1293464" y="1125838"/>
                </a:cubicBezTo>
                <a:cubicBezTo>
                  <a:pt x="1299227" y="1124109"/>
                  <a:pt x="1304701" y="1122669"/>
                  <a:pt x="1310176" y="1120940"/>
                </a:cubicBezTo>
                <a:cubicBezTo>
                  <a:pt x="1322566" y="1116041"/>
                  <a:pt x="1334956" y="1112296"/>
                  <a:pt x="1347922" y="1109702"/>
                </a:cubicBezTo>
                <a:cubicBezTo>
                  <a:pt x="1350803" y="1109126"/>
                  <a:pt x="1353396" y="1108838"/>
                  <a:pt x="1355413" y="1111431"/>
                </a:cubicBezTo>
                <a:cubicBezTo>
                  <a:pt x="1359447" y="1114889"/>
                  <a:pt x="1361176" y="1107974"/>
                  <a:pt x="1364922" y="1109414"/>
                </a:cubicBezTo>
                <a:cubicBezTo>
                  <a:pt x="1364058" y="1107109"/>
                  <a:pt x="1363481" y="1105380"/>
                  <a:pt x="1367227" y="1104516"/>
                </a:cubicBezTo>
                <a:cubicBezTo>
                  <a:pt x="1375007" y="1102499"/>
                  <a:pt x="1382786" y="1099906"/>
                  <a:pt x="1390566" y="1097313"/>
                </a:cubicBezTo>
                <a:cubicBezTo>
                  <a:pt x="1400075" y="1091262"/>
                  <a:pt x="1411312" y="1090109"/>
                  <a:pt x="1421973" y="1086651"/>
                </a:cubicBezTo>
                <a:cubicBezTo>
                  <a:pt x="1423702" y="1086075"/>
                  <a:pt x="1425143" y="1086075"/>
                  <a:pt x="1426583" y="1086651"/>
                </a:cubicBezTo>
                <a:cubicBezTo>
                  <a:pt x="1426871" y="1086651"/>
                  <a:pt x="1427160" y="1086363"/>
                  <a:pt x="1427448" y="1086363"/>
                </a:cubicBezTo>
                <a:cubicBezTo>
                  <a:pt x="1433211" y="1084346"/>
                  <a:pt x="1439261" y="1082041"/>
                  <a:pt x="1445024" y="1080024"/>
                </a:cubicBezTo>
                <a:cubicBezTo>
                  <a:pt x="1450787" y="1079160"/>
                  <a:pt x="1455397" y="1074550"/>
                  <a:pt x="1461448" y="1075126"/>
                </a:cubicBezTo>
                <a:cubicBezTo>
                  <a:pt x="1466346" y="1073397"/>
                  <a:pt x="1470957" y="1071956"/>
                  <a:pt x="1475567" y="1070228"/>
                </a:cubicBezTo>
                <a:cubicBezTo>
                  <a:pt x="1480177" y="1065041"/>
                  <a:pt x="1487092" y="1064753"/>
                  <a:pt x="1493143" y="1062736"/>
                </a:cubicBezTo>
                <a:cubicBezTo>
                  <a:pt x="1493143" y="1061872"/>
                  <a:pt x="1493143" y="1061007"/>
                  <a:pt x="1493143" y="1060143"/>
                </a:cubicBezTo>
                <a:cubicBezTo>
                  <a:pt x="1494872" y="1060143"/>
                  <a:pt x="1496889" y="1060143"/>
                  <a:pt x="1498906" y="1060143"/>
                </a:cubicBezTo>
                <a:cubicBezTo>
                  <a:pt x="1500347" y="1059278"/>
                  <a:pt x="1501787" y="1058990"/>
                  <a:pt x="1502940" y="1060143"/>
                </a:cubicBezTo>
                <a:cubicBezTo>
                  <a:pt x="1511296" y="1060143"/>
                  <a:pt x="1519940" y="1060143"/>
                  <a:pt x="1528584" y="1060143"/>
                </a:cubicBezTo>
                <a:cubicBezTo>
                  <a:pt x="1522533" y="1065329"/>
                  <a:pt x="1514753" y="1065041"/>
                  <a:pt x="1507838" y="1067058"/>
                </a:cubicBezTo>
                <a:cubicBezTo>
                  <a:pt x="1507550" y="1067058"/>
                  <a:pt x="1507550" y="1067346"/>
                  <a:pt x="1507262" y="1067634"/>
                </a:cubicBezTo>
                <a:cubicBezTo>
                  <a:pt x="1508126" y="1068211"/>
                  <a:pt x="1508991" y="1068787"/>
                  <a:pt x="1509855" y="1069363"/>
                </a:cubicBezTo>
                <a:cubicBezTo>
                  <a:pt x="1511872" y="1069363"/>
                  <a:pt x="1513889" y="1069363"/>
                  <a:pt x="1515618" y="1069363"/>
                </a:cubicBezTo>
                <a:cubicBezTo>
                  <a:pt x="1528584" y="1064753"/>
                  <a:pt x="1541550" y="1060143"/>
                  <a:pt x="1554516" y="1055244"/>
                </a:cubicBezTo>
                <a:cubicBezTo>
                  <a:pt x="1555093" y="1054956"/>
                  <a:pt x="1555669" y="1054956"/>
                  <a:pt x="1556245" y="1054668"/>
                </a:cubicBezTo>
                <a:cubicBezTo>
                  <a:pt x="1557974" y="1054092"/>
                  <a:pt x="1559415" y="1053516"/>
                  <a:pt x="1561144" y="1052939"/>
                </a:cubicBezTo>
                <a:cubicBezTo>
                  <a:pt x="1601483" y="1037092"/>
                  <a:pt x="1643551" y="1026143"/>
                  <a:pt x="1684466" y="1012024"/>
                </a:cubicBezTo>
                <a:cubicBezTo>
                  <a:pt x="1702043" y="1005973"/>
                  <a:pt x="1719043" y="999634"/>
                  <a:pt x="1736619" y="993871"/>
                </a:cubicBezTo>
                <a:cubicBezTo>
                  <a:pt x="1732009" y="994159"/>
                  <a:pt x="1727687" y="994159"/>
                  <a:pt x="1723077" y="994159"/>
                </a:cubicBezTo>
                <a:cubicBezTo>
                  <a:pt x="1721348" y="995024"/>
                  <a:pt x="1719331" y="995600"/>
                  <a:pt x="1717602" y="996464"/>
                </a:cubicBezTo>
                <a:cubicBezTo>
                  <a:pt x="1717314" y="995600"/>
                  <a:pt x="1716738" y="995024"/>
                  <a:pt x="1716450" y="994447"/>
                </a:cubicBezTo>
                <a:cubicBezTo>
                  <a:pt x="1716738" y="994159"/>
                  <a:pt x="1716738" y="994159"/>
                  <a:pt x="1717026" y="993871"/>
                </a:cubicBezTo>
                <a:cubicBezTo>
                  <a:pt x="1714433" y="993871"/>
                  <a:pt x="1712128" y="993583"/>
                  <a:pt x="1709534" y="993583"/>
                </a:cubicBezTo>
                <a:cubicBezTo>
                  <a:pt x="1708094" y="994447"/>
                  <a:pt x="1706653" y="994736"/>
                  <a:pt x="1704636" y="993295"/>
                </a:cubicBezTo>
                <a:cubicBezTo>
                  <a:pt x="1704348" y="993295"/>
                  <a:pt x="1704348" y="993007"/>
                  <a:pt x="1704060" y="992719"/>
                </a:cubicBezTo>
                <a:cubicBezTo>
                  <a:pt x="1700026" y="994447"/>
                  <a:pt x="1696280" y="995888"/>
                  <a:pt x="1692246" y="997329"/>
                </a:cubicBezTo>
                <a:cubicBezTo>
                  <a:pt x="1691958" y="999058"/>
                  <a:pt x="1691382" y="1000786"/>
                  <a:pt x="1689941" y="1002515"/>
                </a:cubicBezTo>
                <a:cubicBezTo>
                  <a:pt x="1684178" y="1002227"/>
                  <a:pt x="1678992" y="1004820"/>
                  <a:pt x="1673229" y="1005397"/>
                </a:cubicBezTo>
                <a:cubicBezTo>
                  <a:pt x="1672941" y="1005397"/>
                  <a:pt x="1672653" y="1005397"/>
                  <a:pt x="1672653" y="1005397"/>
                </a:cubicBezTo>
                <a:cubicBezTo>
                  <a:pt x="1672653" y="1005397"/>
                  <a:pt x="1672653" y="1005397"/>
                  <a:pt x="1672364" y="1005685"/>
                </a:cubicBezTo>
                <a:cubicBezTo>
                  <a:pt x="1670636" y="1007126"/>
                  <a:pt x="1673517" y="1006549"/>
                  <a:pt x="1673229" y="1007414"/>
                </a:cubicBezTo>
                <a:cubicBezTo>
                  <a:pt x="1669483" y="1010295"/>
                  <a:pt x="1664297" y="1011159"/>
                  <a:pt x="1661704" y="1009142"/>
                </a:cubicBezTo>
                <a:cubicBezTo>
                  <a:pt x="1654212" y="1012600"/>
                  <a:pt x="1647008" y="1016634"/>
                  <a:pt x="1638653" y="1016922"/>
                </a:cubicBezTo>
                <a:cubicBezTo>
                  <a:pt x="1636347" y="1018075"/>
                  <a:pt x="1635483" y="1016922"/>
                  <a:pt x="1635771" y="1014617"/>
                </a:cubicBezTo>
                <a:cubicBezTo>
                  <a:pt x="1644415" y="1010007"/>
                  <a:pt x="1653059" y="1005397"/>
                  <a:pt x="1661992" y="1001075"/>
                </a:cubicBezTo>
                <a:cubicBezTo>
                  <a:pt x="1664009" y="999346"/>
                  <a:pt x="1666890" y="997905"/>
                  <a:pt x="1668907" y="997041"/>
                </a:cubicBezTo>
                <a:cubicBezTo>
                  <a:pt x="1671788" y="995888"/>
                  <a:pt x="1674670" y="995024"/>
                  <a:pt x="1677551" y="994159"/>
                </a:cubicBezTo>
                <a:cubicBezTo>
                  <a:pt x="1679568" y="993295"/>
                  <a:pt x="1681297" y="992430"/>
                  <a:pt x="1683314" y="991854"/>
                </a:cubicBezTo>
                <a:cubicBezTo>
                  <a:pt x="1683890" y="991566"/>
                  <a:pt x="1684178" y="991566"/>
                  <a:pt x="1684466" y="991278"/>
                </a:cubicBezTo>
                <a:cubicBezTo>
                  <a:pt x="1689653" y="986091"/>
                  <a:pt x="1695415" y="983210"/>
                  <a:pt x="1703483" y="984651"/>
                </a:cubicBezTo>
                <a:cubicBezTo>
                  <a:pt x="1706941" y="985227"/>
                  <a:pt x="1713280" y="984075"/>
                  <a:pt x="1712704" y="975718"/>
                </a:cubicBezTo>
                <a:cubicBezTo>
                  <a:pt x="1712416" y="968803"/>
                  <a:pt x="1734602" y="961024"/>
                  <a:pt x="1741806" y="965634"/>
                </a:cubicBezTo>
                <a:cubicBezTo>
                  <a:pt x="1747280" y="969380"/>
                  <a:pt x="1751314" y="967651"/>
                  <a:pt x="1756213" y="965922"/>
                </a:cubicBezTo>
                <a:cubicBezTo>
                  <a:pt x="1751314" y="958142"/>
                  <a:pt x="1753619" y="954396"/>
                  <a:pt x="1762552" y="954108"/>
                </a:cubicBezTo>
                <a:cubicBezTo>
                  <a:pt x="1764568" y="954108"/>
                  <a:pt x="1766874" y="953820"/>
                  <a:pt x="1768026" y="952667"/>
                </a:cubicBezTo>
                <a:cubicBezTo>
                  <a:pt x="1770331" y="950074"/>
                  <a:pt x="1772060" y="945176"/>
                  <a:pt x="1775518" y="950074"/>
                </a:cubicBezTo>
                <a:cubicBezTo>
                  <a:pt x="1778399" y="954396"/>
                  <a:pt x="1776094" y="958142"/>
                  <a:pt x="1770619" y="959583"/>
                </a:cubicBezTo>
                <a:cubicBezTo>
                  <a:pt x="1769179" y="959871"/>
                  <a:pt x="1768026" y="961024"/>
                  <a:pt x="1766585" y="961600"/>
                </a:cubicBezTo>
                <a:cubicBezTo>
                  <a:pt x="1768026" y="963040"/>
                  <a:pt x="1769755" y="964193"/>
                  <a:pt x="1771196" y="965634"/>
                </a:cubicBezTo>
                <a:cubicBezTo>
                  <a:pt x="1772636" y="966498"/>
                  <a:pt x="1774365" y="967651"/>
                  <a:pt x="1775806" y="968515"/>
                </a:cubicBezTo>
                <a:cubicBezTo>
                  <a:pt x="1776382" y="969091"/>
                  <a:pt x="1776670" y="969380"/>
                  <a:pt x="1776382" y="969956"/>
                </a:cubicBezTo>
                <a:cubicBezTo>
                  <a:pt x="1776094" y="970244"/>
                  <a:pt x="1776094" y="970532"/>
                  <a:pt x="1775806" y="970532"/>
                </a:cubicBezTo>
                <a:cubicBezTo>
                  <a:pt x="1766297" y="972549"/>
                  <a:pt x="1757077" y="974854"/>
                  <a:pt x="1747856" y="977735"/>
                </a:cubicBezTo>
                <a:cubicBezTo>
                  <a:pt x="1746992" y="978888"/>
                  <a:pt x="1746416" y="979464"/>
                  <a:pt x="1744975" y="978888"/>
                </a:cubicBezTo>
                <a:cubicBezTo>
                  <a:pt x="1744975" y="978888"/>
                  <a:pt x="1744687" y="978600"/>
                  <a:pt x="1744687" y="978600"/>
                </a:cubicBezTo>
                <a:cubicBezTo>
                  <a:pt x="1741806" y="979464"/>
                  <a:pt x="1739212" y="980329"/>
                  <a:pt x="1736331" y="981193"/>
                </a:cubicBezTo>
                <a:cubicBezTo>
                  <a:pt x="1736619" y="981481"/>
                  <a:pt x="1736619" y="981481"/>
                  <a:pt x="1736907" y="981769"/>
                </a:cubicBezTo>
                <a:cubicBezTo>
                  <a:pt x="1747568" y="978600"/>
                  <a:pt x="1756789" y="975142"/>
                  <a:pt x="1766585" y="980905"/>
                </a:cubicBezTo>
                <a:cubicBezTo>
                  <a:pt x="1771772" y="978888"/>
                  <a:pt x="1776958" y="977159"/>
                  <a:pt x="1780992" y="973413"/>
                </a:cubicBezTo>
                <a:cubicBezTo>
                  <a:pt x="1785314" y="969380"/>
                  <a:pt x="1790789" y="971685"/>
                  <a:pt x="1795687" y="971396"/>
                </a:cubicBezTo>
                <a:cubicBezTo>
                  <a:pt x="1795687" y="971396"/>
                  <a:pt x="1795975" y="971396"/>
                  <a:pt x="1795975" y="971396"/>
                </a:cubicBezTo>
                <a:cubicBezTo>
                  <a:pt x="1808654" y="965922"/>
                  <a:pt x="1821043" y="960735"/>
                  <a:pt x="1834586" y="957854"/>
                </a:cubicBezTo>
                <a:cubicBezTo>
                  <a:pt x="1855908" y="953532"/>
                  <a:pt x="1876078" y="945176"/>
                  <a:pt x="1897112" y="939701"/>
                </a:cubicBezTo>
                <a:cubicBezTo>
                  <a:pt x="1899705" y="937684"/>
                  <a:pt x="1902586" y="936532"/>
                  <a:pt x="1905468" y="935956"/>
                </a:cubicBezTo>
                <a:cubicBezTo>
                  <a:pt x="1902586" y="936532"/>
                  <a:pt x="1899993" y="936820"/>
                  <a:pt x="1897112" y="937108"/>
                </a:cubicBezTo>
                <a:cubicBezTo>
                  <a:pt x="1894518" y="935091"/>
                  <a:pt x="1892790" y="931633"/>
                  <a:pt x="1896824" y="931057"/>
                </a:cubicBezTo>
                <a:cubicBezTo>
                  <a:pt x="1906908" y="929328"/>
                  <a:pt x="1913535" y="920396"/>
                  <a:pt x="1924485" y="920684"/>
                </a:cubicBezTo>
                <a:cubicBezTo>
                  <a:pt x="1938892" y="921261"/>
                  <a:pt x="1950417" y="911176"/>
                  <a:pt x="1963960" y="907718"/>
                </a:cubicBezTo>
                <a:cubicBezTo>
                  <a:pt x="1979807" y="903972"/>
                  <a:pt x="1994790" y="896769"/>
                  <a:pt x="2011214" y="897057"/>
                </a:cubicBezTo>
                <a:cubicBezTo>
                  <a:pt x="2014672" y="894176"/>
                  <a:pt x="2020435" y="895616"/>
                  <a:pt x="2026197" y="892735"/>
                </a:cubicBezTo>
                <a:cubicBezTo>
                  <a:pt x="2022163" y="898786"/>
                  <a:pt x="2017553" y="899362"/>
                  <a:pt x="2013519" y="899938"/>
                </a:cubicBezTo>
                <a:cubicBezTo>
                  <a:pt x="2013807" y="901667"/>
                  <a:pt x="2013519" y="902820"/>
                  <a:pt x="2011790" y="905125"/>
                </a:cubicBezTo>
                <a:cubicBezTo>
                  <a:pt x="2012943" y="904837"/>
                  <a:pt x="2013807" y="904549"/>
                  <a:pt x="2014960" y="904260"/>
                </a:cubicBezTo>
                <a:cubicBezTo>
                  <a:pt x="2017553" y="902820"/>
                  <a:pt x="2020435" y="902532"/>
                  <a:pt x="2022740" y="901379"/>
                </a:cubicBezTo>
                <a:cubicBezTo>
                  <a:pt x="2033112" y="895040"/>
                  <a:pt x="2044638" y="893311"/>
                  <a:pt x="2056452" y="894464"/>
                </a:cubicBezTo>
                <a:cubicBezTo>
                  <a:pt x="2056452" y="897345"/>
                  <a:pt x="2056452" y="900515"/>
                  <a:pt x="2056452" y="903396"/>
                </a:cubicBezTo>
                <a:cubicBezTo>
                  <a:pt x="2050689" y="905125"/>
                  <a:pt x="2044638" y="906854"/>
                  <a:pt x="2038875" y="908294"/>
                </a:cubicBezTo>
                <a:cubicBezTo>
                  <a:pt x="2039163" y="908582"/>
                  <a:pt x="2039740" y="908871"/>
                  <a:pt x="2040028" y="909159"/>
                </a:cubicBezTo>
                <a:cubicBezTo>
                  <a:pt x="2048096" y="908294"/>
                  <a:pt x="2056163" y="907718"/>
                  <a:pt x="2061350" y="899938"/>
                </a:cubicBezTo>
                <a:cubicBezTo>
                  <a:pt x="2061350" y="897633"/>
                  <a:pt x="2061926" y="895328"/>
                  <a:pt x="2061062" y="893311"/>
                </a:cubicBezTo>
                <a:cubicBezTo>
                  <a:pt x="2058180" y="885532"/>
                  <a:pt x="2063079" y="889854"/>
                  <a:pt x="2065672" y="890142"/>
                </a:cubicBezTo>
                <a:cubicBezTo>
                  <a:pt x="2076333" y="886972"/>
                  <a:pt x="2086706" y="883803"/>
                  <a:pt x="2097079" y="880633"/>
                </a:cubicBezTo>
                <a:cubicBezTo>
                  <a:pt x="2109181" y="873718"/>
                  <a:pt x="2116672" y="874582"/>
                  <a:pt x="2120994" y="883515"/>
                </a:cubicBezTo>
                <a:cubicBezTo>
                  <a:pt x="2128486" y="881209"/>
                  <a:pt x="2135690" y="878328"/>
                  <a:pt x="2143181" y="876023"/>
                </a:cubicBezTo>
                <a:cubicBezTo>
                  <a:pt x="2157300" y="871701"/>
                  <a:pt x="2172571" y="870548"/>
                  <a:pt x="2181503" y="856430"/>
                </a:cubicBezTo>
                <a:cubicBezTo>
                  <a:pt x="2183808" y="852972"/>
                  <a:pt x="2188419" y="852108"/>
                  <a:pt x="2193029" y="852972"/>
                </a:cubicBezTo>
                <a:cubicBezTo>
                  <a:pt x="2195046" y="857294"/>
                  <a:pt x="2185825" y="858158"/>
                  <a:pt x="2189859" y="862481"/>
                </a:cubicBezTo>
                <a:cubicBezTo>
                  <a:pt x="2190436" y="863057"/>
                  <a:pt x="2191300" y="863345"/>
                  <a:pt x="2191876" y="863633"/>
                </a:cubicBezTo>
                <a:lnTo>
                  <a:pt x="2203114" y="859887"/>
                </a:lnTo>
                <a:cubicBezTo>
                  <a:pt x="2212046" y="856141"/>
                  <a:pt x="2220978" y="852108"/>
                  <a:pt x="2229622" y="848362"/>
                </a:cubicBezTo>
                <a:cubicBezTo>
                  <a:pt x="2236538" y="845480"/>
                  <a:pt x="2246334" y="844904"/>
                  <a:pt x="2254402" y="842599"/>
                </a:cubicBezTo>
                <a:cubicBezTo>
                  <a:pt x="2256131" y="842311"/>
                  <a:pt x="2257572" y="841735"/>
                  <a:pt x="2259300" y="841447"/>
                </a:cubicBezTo>
                <a:lnTo>
                  <a:pt x="2281775" y="833955"/>
                </a:lnTo>
                <a:lnTo>
                  <a:pt x="2281891" y="833878"/>
                </a:lnTo>
                <a:lnTo>
                  <a:pt x="2273130" y="829921"/>
                </a:lnTo>
                <a:cubicBezTo>
                  <a:pt x="2278893" y="826463"/>
                  <a:pt x="2284079" y="823006"/>
                  <a:pt x="2289842" y="819836"/>
                </a:cubicBezTo>
                <a:cubicBezTo>
                  <a:pt x="2292147" y="818396"/>
                  <a:pt x="2295317" y="816090"/>
                  <a:pt x="2297334" y="818972"/>
                </a:cubicBezTo>
                <a:cubicBezTo>
                  <a:pt x="2299639" y="822718"/>
                  <a:pt x="2295605" y="824446"/>
                  <a:pt x="2293012" y="825887"/>
                </a:cubicBezTo>
                <a:lnTo>
                  <a:pt x="2282497" y="833635"/>
                </a:lnTo>
                <a:lnTo>
                  <a:pt x="2284945" y="833090"/>
                </a:lnTo>
                <a:lnTo>
                  <a:pt x="2310877" y="824446"/>
                </a:lnTo>
                <a:cubicBezTo>
                  <a:pt x="2309724" y="824158"/>
                  <a:pt x="2308860" y="824158"/>
                  <a:pt x="2307707" y="823870"/>
                </a:cubicBezTo>
                <a:cubicBezTo>
                  <a:pt x="2305691" y="823294"/>
                  <a:pt x="2303962" y="822718"/>
                  <a:pt x="2304538" y="820124"/>
                </a:cubicBezTo>
                <a:cubicBezTo>
                  <a:pt x="2305691" y="815514"/>
                  <a:pt x="2310301" y="817531"/>
                  <a:pt x="2312894" y="816090"/>
                </a:cubicBezTo>
                <a:cubicBezTo>
                  <a:pt x="2314335" y="814650"/>
                  <a:pt x="2315775" y="813209"/>
                  <a:pt x="2316928" y="811768"/>
                </a:cubicBezTo>
                <a:cubicBezTo>
                  <a:pt x="2322691" y="803701"/>
                  <a:pt x="2323843" y="809463"/>
                  <a:pt x="2325572" y="814362"/>
                </a:cubicBezTo>
                <a:cubicBezTo>
                  <a:pt x="2326725" y="815514"/>
                  <a:pt x="2328165" y="816955"/>
                  <a:pt x="2329318" y="818107"/>
                </a:cubicBezTo>
                <a:lnTo>
                  <a:pt x="2369945" y="804853"/>
                </a:lnTo>
                <a:cubicBezTo>
                  <a:pt x="2369657" y="802260"/>
                  <a:pt x="2369081" y="799955"/>
                  <a:pt x="2365335" y="799667"/>
                </a:cubicBezTo>
                <a:cubicBezTo>
                  <a:pt x="2356979" y="802260"/>
                  <a:pt x="2349776" y="808599"/>
                  <a:pt x="2339691" y="804565"/>
                </a:cubicBezTo>
                <a:cubicBezTo>
                  <a:pt x="2348335" y="800819"/>
                  <a:pt x="2356691" y="797361"/>
                  <a:pt x="2365335" y="793616"/>
                </a:cubicBezTo>
                <a:cubicBezTo>
                  <a:pt x="2369945" y="791311"/>
                  <a:pt x="2367640" y="787277"/>
                  <a:pt x="2367928" y="783819"/>
                </a:cubicBezTo>
                <a:cubicBezTo>
                  <a:pt x="2367640" y="783531"/>
                  <a:pt x="2367352" y="782955"/>
                  <a:pt x="2367352" y="782378"/>
                </a:cubicBezTo>
                <a:cubicBezTo>
                  <a:pt x="2359572" y="785548"/>
                  <a:pt x="2349776" y="784107"/>
                  <a:pt x="2345454" y="793904"/>
                </a:cubicBezTo>
                <a:cubicBezTo>
                  <a:pt x="2333064" y="789005"/>
                  <a:pt x="2324996" y="803124"/>
                  <a:pt x="2313470" y="800819"/>
                </a:cubicBezTo>
                <a:cubicBezTo>
                  <a:pt x="2309724" y="803989"/>
                  <a:pt x="2305402" y="803412"/>
                  <a:pt x="2301369" y="803412"/>
                </a:cubicBezTo>
                <a:cubicBezTo>
                  <a:pt x="2298487" y="806006"/>
                  <a:pt x="2295318" y="807734"/>
                  <a:pt x="2291572" y="808023"/>
                </a:cubicBezTo>
                <a:cubicBezTo>
                  <a:pt x="2277453" y="808023"/>
                  <a:pt x="2267656" y="820989"/>
                  <a:pt x="2251809" y="821853"/>
                </a:cubicBezTo>
                <a:cubicBezTo>
                  <a:pt x="2255267" y="818107"/>
                  <a:pt x="2257860" y="815514"/>
                  <a:pt x="2260453" y="812633"/>
                </a:cubicBezTo>
                <a:cubicBezTo>
                  <a:pt x="2256995" y="809463"/>
                  <a:pt x="2254402" y="806006"/>
                  <a:pt x="2261317" y="803989"/>
                </a:cubicBezTo>
                <a:cubicBezTo>
                  <a:pt x="2267368" y="802260"/>
                  <a:pt x="2272555" y="799378"/>
                  <a:pt x="2277453" y="794768"/>
                </a:cubicBezTo>
                <a:cubicBezTo>
                  <a:pt x="2280911" y="796785"/>
                  <a:pt x="2275724" y="805717"/>
                  <a:pt x="2284080" y="803124"/>
                </a:cubicBezTo>
                <a:cubicBezTo>
                  <a:pt x="2288690" y="801972"/>
                  <a:pt x="2293301" y="801107"/>
                  <a:pt x="2297911" y="800243"/>
                </a:cubicBezTo>
                <a:cubicBezTo>
                  <a:pt x="2303097" y="794768"/>
                  <a:pt x="2310301" y="794192"/>
                  <a:pt x="2317216" y="793328"/>
                </a:cubicBezTo>
                <a:cubicBezTo>
                  <a:pt x="2333640" y="786988"/>
                  <a:pt x="2348335" y="775175"/>
                  <a:pt x="2366776" y="774022"/>
                </a:cubicBezTo>
                <a:cubicBezTo>
                  <a:pt x="2366776" y="774022"/>
                  <a:pt x="2366776" y="773734"/>
                  <a:pt x="2366776" y="773734"/>
                </a:cubicBezTo>
                <a:cubicBezTo>
                  <a:pt x="2380030" y="771429"/>
                  <a:pt x="2393284" y="769700"/>
                  <a:pt x="2405098" y="761344"/>
                </a:cubicBezTo>
                <a:cubicBezTo>
                  <a:pt x="2411725" y="756734"/>
                  <a:pt x="2421522" y="752988"/>
                  <a:pt x="2431030" y="757310"/>
                </a:cubicBezTo>
                <a:cubicBezTo>
                  <a:pt x="2433047" y="758175"/>
                  <a:pt x="2435929" y="757599"/>
                  <a:pt x="2437946" y="756734"/>
                </a:cubicBezTo>
                <a:cubicBezTo>
                  <a:pt x="2454369" y="748666"/>
                  <a:pt x="2473963" y="746073"/>
                  <a:pt x="2487793" y="732531"/>
                </a:cubicBezTo>
                <a:cubicBezTo>
                  <a:pt x="2490963" y="729649"/>
                  <a:pt x="2495573" y="727632"/>
                  <a:pt x="2499607" y="730802"/>
                </a:cubicBezTo>
                <a:cubicBezTo>
                  <a:pt x="2503641" y="733971"/>
                  <a:pt x="2498454" y="737141"/>
                  <a:pt x="2498743" y="740310"/>
                </a:cubicBezTo>
                <a:cubicBezTo>
                  <a:pt x="2499031" y="744344"/>
                  <a:pt x="2493556" y="746361"/>
                  <a:pt x="2495573" y="750683"/>
                </a:cubicBezTo>
                <a:cubicBezTo>
                  <a:pt x="2508827" y="747802"/>
                  <a:pt x="2517472" y="733971"/>
                  <a:pt x="2532743" y="735988"/>
                </a:cubicBezTo>
                <a:cubicBezTo>
                  <a:pt x="2536777" y="736276"/>
                  <a:pt x="2537641" y="731954"/>
                  <a:pt x="2538217" y="728208"/>
                </a:cubicBezTo>
                <a:cubicBezTo>
                  <a:pt x="2539370" y="720717"/>
                  <a:pt x="2543692" y="719276"/>
                  <a:pt x="2548014" y="725615"/>
                </a:cubicBezTo>
                <a:cubicBezTo>
                  <a:pt x="2553200" y="733107"/>
                  <a:pt x="2555506" y="730514"/>
                  <a:pt x="2558099" y="724175"/>
                </a:cubicBezTo>
                <a:cubicBezTo>
                  <a:pt x="2558675" y="725615"/>
                  <a:pt x="2559251" y="727056"/>
                  <a:pt x="2559828" y="728497"/>
                </a:cubicBezTo>
                <a:cubicBezTo>
                  <a:pt x="2573946" y="726192"/>
                  <a:pt x="2588353" y="723886"/>
                  <a:pt x="2602472" y="721581"/>
                </a:cubicBezTo>
                <a:cubicBezTo>
                  <a:pt x="2608811" y="720429"/>
                  <a:pt x="2615438" y="718988"/>
                  <a:pt x="2621777" y="717547"/>
                </a:cubicBezTo>
                <a:cubicBezTo>
                  <a:pt x="2642523" y="711497"/>
                  <a:pt x="2663557" y="705157"/>
                  <a:pt x="2684303" y="698818"/>
                </a:cubicBezTo>
                <a:cubicBezTo>
                  <a:pt x="2684303" y="698530"/>
                  <a:pt x="2684591" y="697954"/>
                  <a:pt x="2684591" y="697378"/>
                </a:cubicBezTo>
                <a:cubicBezTo>
                  <a:pt x="2697269" y="688157"/>
                  <a:pt x="2710524" y="679801"/>
                  <a:pt x="2726371" y="677208"/>
                </a:cubicBezTo>
                <a:cubicBezTo>
                  <a:pt x="2734151" y="678649"/>
                  <a:pt x="2741930" y="675191"/>
                  <a:pt x="2747693" y="671734"/>
                </a:cubicBezTo>
                <a:cubicBezTo>
                  <a:pt x="2756049" y="666547"/>
                  <a:pt x="2764981" y="665106"/>
                  <a:pt x="2774202" y="663954"/>
                </a:cubicBezTo>
                <a:cubicBezTo>
                  <a:pt x="2790626" y="661937"/>
                  <a:pt x="2805321" y="654157"/>
                  <a:pt x="2820880" y="649259"/>
                </a:cubicBezTo>
                <a:cubicBezTo>
                  <a:pt x="2835575" y="644649"/>
                  <a:pt x="2849982" y="638598"/>
                  <a:pt x="2865541" y="636869"/>
                </a:cubicBezTo>
                <a:cubicBezTo>
                  <a:pt x="2874186" y="636005"/>
                  <a:pt x="2880236" y="630242"/>
                  <a:pt x="2887152" y="626208"/>
                </a:cubicBezTo>
                <a:cubicBezTo>
                  <a:pt x="2896084" y="620733"/>
                  <a:pt x="2906745" y="620157"/>
                  <a:pt x="2916542" y="617276"/>
                </a:cubicBezTo>
                <a:cubicBezTo>
                  <a:pt x="2943050" y="609208"/>
                  <a:pt x="2969847" y="601716"/>
                  <a:pt x="2996356" y="593936"/>
                </a:cubicBezTo>
                <a:cubicBezTo>
                  <a:pt x="3000966" y="592496"/>
                  <a:pt x="3005000" y="590767"/>
                  <a:pt x="3006729" y="585869"/>
                </a:cubicBezTo>
                <a:cubicBezTo>
                  <a:pt x="3007017" y="585580"/>
                  <a:pt x="3004424" y="584428"/>
                  <a:pt x="3002983" y="583852"/>
                </a:cubicBezTo>
                <a:cubicBezTo>
                  <a:pt x="2994339" y="590479"/>
                  <a:pt x="2983390" y="588750"/>
                  <a:pt x="2973881" y="591631"/>
                </a:cubicBezTo>
                <a:cubicBezTo>
                  <a:pt x="2970711" y="592496"/>
                  <a:pt x="2967830" y="593360"/>
                  <a:pt x="2964661" y="594225"/>
                </a:cubicBezTo>
                <a:cubicBezTo>
                  <a:pt x="2945067" y="601428"/>
                  <a:pt x="2925186" y="607479"/>
                  <a:pt x="2905016" y="612954"/>
                </a:cubicBezTo>
                <a:cubicBezTo>
                  <a:pt x="2894355" y="616699"/>
                  <a:pt x="2883694" y="621021"/>
                  <a:pt x="2871880" y="619869"/>
                </a:cubicBezTo>
                <a:cubicBezTo>
                  <a:pt x="2868711" y="619581"/>
                  <a:pt x="2864677" y="624479"/>
                  <a:pt x="2862948" y="619869"/>
                </a:cubicBezTo>
                <a:cubicBezTo>
                  <a:pt x="2860931" y="615259"/>
                  <a:pt x="2866694" y="615259"/>
                  <a:pt x="2869575" y="614394"/>
                </a:cubicBezTo>
                <a:cubicBezTo>
                  <a:pt x="2873609" y="613242"/>
                  <a:pt x="2877355" y="610937"/>
                  <a:pt x="2881677" y="612665"/>
                </a:cubicBezTo>
                <a:cubicBezTo>
                  <a:pt x="2888880" y="614394"/>
                  <a:pt x="2895508" y="609784"/>
                  <a:pt x="2902711" y="610360"/>
                </a:cubicBezTo>
                <a:cubicBezTo>
                  <a:pt x="2922305" y="605750"/>
                  <a:pt x="2939881" y="595377"/>
                  <a:pt x="2959762" y="591343"/>
                </a:cubicBezTo>
                <a:cubicBezTo>
                  <a:pt x="2962932" y="590479"/>
                  <a:pt x="2965813" y="589614"/>
                  <a:pt x="2968983" y="588750"/>
                </a:cubicBezTo>
                <a:cubicBezTo>
                  <a:pt x="2980220" y="585869"/>
                  <a:pt x="2991458" y="582699"/>
                  <a:pt x="3002695" y="579530"/>
                </a:cubicBezTo>
                <a:cubicBezTo>
                  <a:pt x="3015373" y="573479"/>
                  <a:pt x="3029491" y="571750"/>
                  <a:pt x="3042746" y="567428"/>
                </a:cubicBezTo>
                <a:cubicBezTo>
                  <a:pt x="3044186" y="566852"/>
                  <a:pt x="3046204" y="566563"/>
                  <a:pt x="3047356" y="567428"/>
                </a:cubicBezTo>
                <a:cubicBezTo>
                  <a:pt x="3055424" y="573191"/>
                  <a:pt x="3063204" y="574919"/>
                  <a:pt x="3070695" y="574919"/>
                </a:cubicBezTo>
                <a:lnTo>
                  <a:pt x="3165493" y="543801"/>
                </a:lnTo>
                <a:cubicBezTo>
                  <a:pt x="3184221" y="537750"/>
                  <a:pt x="3203238" y="534580"/>
                  <a:pt x="3222255" y="534004"/>
                </a:cubicBezTo>
                <a:cubicBezTo>
                  <a:pt x="3226001" y="533139"/>
                  <a:pt x="3229459" y="532563"/>
                  <a:pt x="3233205" y="531987"/>
                </a:cubicBezTo>
                <a:cubicBezTo>
                  <a:pt x="3233493" y="531411"/>
                  <a:pt x="3233493" y="530546"/>
                  <a:pt x="3233493" y="529970"/>
                </a:cubicBezTo>
                <a:cubicBezTo>
                  <a:pt x="3233493" y="529106"/>
                  <a:pt x="3233493" y="528529"/>
                  <a:pt x="3233493" y="527665"/>
                </a:cubicBezTo>
                <a:cubicBezTo>
                  <a:pt x="3228306" y="523919"/>
                  <a:pt x="3223696" y="527089"/>
                  <a:pt x="3218798" y="528241"/>
                </a:cubicBezTo>
                <a:cubicBezTo>
                  <a:pt x="3210442" y="530258"/>
                  <a:pt x="3202950" y="536021"/>
                  <a:pt x="3193730" y="532851"/>
                </a:cubicBezTo>
                <a:cubicBezTo>
                  <a:pt x="3176153" y="538902"/>
                  <a:pt x="3159730" y="547258"/>
                  <a:pt x="3141001" y="549275"/>
                </a:cubicBezTo>
                <a:cubicBezTo>
                  <a:pt x="3126882" y="553309"/>
                  <a:pt x="3112475" y="557055"/>
                  <a:pt x="3098068" y="561089"/>
                </a:cubicBezTo>
                <a:cubicBezTo>
                  <a:pt x="3096916" y="561665"/>
                  <a:pt x="3095475" y="561953"/>
                  <a:pt x="3094610" y="561665"/>
                </a:cubicBezTo>
                <a:cubicBezTo>
                  <a:pt x="3086831" y="563682"/>
                  <a:pt x="3079627" y="568292"/>
                  <a:pt x="3070695" y="566275"/>
                </a:cubicBezTo>
                <a:cubicBezTo>
                  <a:pt x="3079051" y="560801"/>
                  <a:pt x="3088272" y="557343"/>
                  <a:pt x="3098068" y="556190"/>
                </a:cubicBezTo>
                <a:cubicBezTo>
                  <a:pt x="3110170" y="553309"/>
                  <a:pt x="3121407" y="547546"/>
                  <a:pt x="3133797" y="546682"/>
                </a:cubicBezTo>
                <a:cubicBezTo>
                  <a:pt x="3147052" y="542072"/>
                  <a:pt x="3160594" y="537173"/>
                  <a:pt x="3174137" y="532563"/>
                </a:cubicBezTo>
                <a:cubicBezTo>
                  <a:pt x="3173848" y="531987"/>
                  <a:pt x="3173848" y="531123"/>
                  <a:pt x="3173848" y="530258"/>
                </a:cubicBezTo>
                <a:cubicBezTo>
                  <a:pt x="3164628" y="527953"/>
                  <a:pt x="3156560" y="532275"/>
                  <a:pt x="3148204" y="534580"/>
                </a:cubicBezTo>
                <a:cubicBezTo>
                  <a:pt x="3142730" y="536021"/>
                  <a:pt x="3136967" y="537750"/>
                  <a:pt x="3131204" y="537173"/>
                </a:cubicBezTo>
                <a:cubicBezTo>
                  <a:pt x="3128323" y="537750"/>
                  <a:pt x="3123424" y="542072"/>
                  <a:pt x="3123136" y="536597"/>
                </a:cubicBezTo>
                <a:cubicBezTo>
                  <a:pt x="3122848" y="530834"/>
                  <a:pt x="3129475" y="532851"/>
                  <a:pt x="3133509" y="532275"/>
                </a:cubicBezTo>
                <a:cubicBezTo>
                  <a:pt x="3148204" y="526512"/>
                  <a:pt x="3164916" y="526224"/>
                  <a:pt x="3178459" y="516716"/>
                </a:cubicBezTo>
                <a:cubicBezTo>
                  <a:pt x="3181916" y="514122"/>
                  <a:pt x="3183357" y="519309"/>
                  <a:pt x="3185950" y="520750"/>
                </a:cubicBezTo>
                <a:cubicBezTo>
                  <a:pt x="3191136" y="517868"/>
                  <a:pt x="3193154" y="521614"/>
                  <a:pt x="3195170" y="525360"/>
                </a:cubicBezTo>
                <a:cubicBezTo>
                  <a:pt x="3208713" y="522190"/>
                  <a:pt x="3221967" y="518733"/>
                  <a:pt x="3235510" y="515563"/>
                </a:cubicBezTo>
                <a:cubicBezTo>
                  <a:pt x="3253374" y="511241"/>
                  <a:pt x="3270374" y="502885"/>
                  <a:pt x="3289103" y="502309"/>
                </a:cubicBezTo>
                <a:cubicBezTo>
                  <a:pt x="3291120" y="502309"/>
                  <a:pt x="3293714" y="501733"/>
                  <a:pt x="3294578" y="500292"/>
                </a:cubicBezTo>
                <a:cubicBezTo>
                  <a:pt x="3306968" y="483580"/>
                  <a:pt x="3327138" y="492800"/>
                  <a:pt x="3342409" y="485597"/>
                </a:cubicBezTo>
                <a:cubicBezTo>
                  <a:pt x="3345578" y="484156"/>
                  <a:pt x="3349324" y="483868"/>
                  <a:pt x="3352493" y="482715"/>
                </a:cubicBezTo>
                <a:cubicBezTo>
                  <a:pt x="3355375" y="481563"/>
                  <a:pt x="3357968" y="480410"/>
                  <a:pt x="3359697" y="483868"/>
                </a:cubicBezTo>
                <a:cubicBezTo>
                  <a:pt x="3362290" y="488766"/>
                  <a:pt x="3355951" y="487614"/>
                  <a:pt x="3355087" y="490207"/>
                </a:cubicBezTo>
                <a:cubicBezTo>
                  <a:pt x="3355951" y="491071"/>
                  <a:pt x="3356815" y="491936"/>
                  <a:pt x="3357680" y="492800"/>
                </a:cubicBezTo>
                <a:cubicBezTo>
                  <a:pt x="3364595" y="490783"/>
                  <a:pt x="3371511" y="489054"/>
                  <a:pt x="3378426" y="487037"/>
                </a:cubicBezTo>
                <a:cubicBezTo>
                  <a:pt x="3378714" y="485309"/>
                  <a:pt x="3378714" y="483868"/>
                  <a:pt x="3378714" y="482427"/>
                </a:cubicBezTo>
                <a:cubicBezTo>
                  <a:pt x="3386494" y="471190"/>
                  <a:pt x="3399460" y="470902"/>
                  <a:pt x="3410409" y="466580"/>
                </a:cubicBezTo>
                <a:cubicBezTo>
                  <a:pt x="3422223" y="461970"/>
                  <a:pt x="3435189" y="459664"/>
                  <a:pt x="3447579" y="456495"/>
                </a:cubicBezTo>
                <a:cubicBezTo>
                  <a:pt x="3450749" y="455342"/>
                  <a:pt x="3454494" y="455919"/>
                  <a:pt x="3457375" y="453325"/>
                </a:cubicBezTo>
                <a:cubicBezTo>
                  <a:pt x="3473511" y="438054"/>
                  <a:pt x="3493393" y="437766"/>
                  <a:pt x="3513562" y="437478"/>
                </a:cubicBezTo>
                <a:cubicBezTo>
                  <a:pt x="3515579" y="437478"/>
                  <a:pt x="3517308" y="437190"/>
                  <a:pt x="3519037" y="437190"/>
                </a:cubicBezTo>
                <a:cubicBezTo>
                  <a:pt x="3529698" y="432868"/>
                  <a:pt x="3534884" y="420190"/>
                  <a:pt x="3547275" y="418173"/>
                </a:cubicBezTo>
                <a:cubicBezTo>
                  <a:pt x="3543241" y="425952"/>
                  <a:pt x="3546410" y="426529"/>
                  <a:pt x="3553325" y="424512"/>
                </a:cubicBezTo>
                <a:cubicBezTo>
                  <a:pt x="3561681" y="422207"/>
                  <a:pt x="3563410" y="425376"/>
                  <a:pt x="3559088" y="432580"/>
                </a:cubicBezTo>
                <a:cubicBezTo>
                  <a:pt x="3559952" y="432868"/>
                  <a:pt x="3560817" y="432868"/>
                  <a:pt x="3561681" y="433156"/>
                </a:cubicBezTo>
                <a:cubicBezTo>
                  <a:pt x="3566292" y="432003"/>
                  <a:pt x="3570902" y="430851"/>
                  <a:pt x="3575512" y="429698"/>
                </a:cubicBezTo>
                <a:cubicBezTo>
                  <a:pt x="3574648" y="428546"/>
                  <a:pt x="3574071" y="427105"/>
                  <a:pt x="3573207" y="425952"/>
                </a:cubicBezTo>
                <a:cubicBezTo>
                  <a:pt x="3569173" y="422495"/>
                  <a:pt x="3571190" y="420190"/>
                  <a:pt x="3574936" y="419613"/>
                </a:cubicBezTo>
                <a:cubicBezTo>
                  <a:pt x="3586173" y="417308"/>
                  <a:pt x="3595969" y="410393"/>
                  <a:pt x="3606631" y="407800"/>
                </a:cubicBezTo>
                <a:cubicBezTo>
                  <a:pt x="3614987" y="405783"/>
                  <a:pt x="3622478" y="398867"/>
                  <a:pt x="3631987" y="401173"/>
                </a:cubicBezTo>
                <a:cubicBezTo>
                  <a:pt x="3636021" y="402037"/>
                  <a:pt x="3639767" y="400020"/>
                  <a:pt x="3642936" y="397715"/>
                </a:cubicBezTo>
                <a:cubicBezTo>
                  <a:pt x="3648699" y="393105"/>
                  <a:pt x="3655326" y="391664"/>
                  <a:pt x="3662818" y="392240"/>
                </a:cubicBezTo>
                <a:cubicBezTo>
                  <a:pt x="3671462" y="393105"/>
                  <a:pt x="3678377" y="390223"/>
                  <a:pt x="3680106" y="380427"/>
                </a:cubicBezTo>
                <a:cubicBezTo>
                  <a:pt x="3680682" y="376681"/>
                  <a:pt x="3681546" y="374664"/>
                  <a:pt x="3686157" y="377833"/>
                </a:cubicBezTo>
                <a:cubicBezTo>
                  <a:pt x="3691631" y="381579"/>
                  <a:pt x="3699123" y="380427"/>
                  <a:pt x="3705174" y="378698"/>
                </a:cubicBezTo>
                <a:cubicBezTo>
                  <a:pt x="3727648" y="372071"/>
                  <a:pt x="3750123" y="364579"/>
                  <a:pt x="3772598" y="357664"/>
                </a:cubicBezTo>
                <a:cubicBezTo>
                  <a:pt x="3784699" y="353918"/>
                  <a:pt x="3791903" y="347291"/>
                  <a:pt x="3799395" y="338935"/>
                </a:cubicBezTo>
                <a:cubicBezTo>
                  <a:pt x="3801988" y="336054"/>
                  <a:pt x="3804869" y="334613"/>
                  <a:pt x="3808327" y="333460"/>
                </a:cubicBezTo>
                <a:cubicBezTo>
                  <a:pt x="3810056" y="332596"/>
                  <a:pt x="3812361" y="331731"/>
                  <a:pt x="3813513" y="333748"/>
                </a:cubicBezTo>
                <a:cubicBezTo>
                  <a:pt x="3814954" y="336342"/>
                  <a:pt x="3811208" y="337206"/>
                  <a:pt x="3810632" y="339511"/>
                </a:cubicBezTo>
                <a:cubicBezTo>
                  <a:pt x="3810920" y="341816"/>
                  <a:pt x="3810632" y="344121"/>
                  <a:pt x="3813513" y="344986"/>
                </a:cubicBezTo>
                <a:cubicBezTo>
                  <a:pt x="3825327" y="345562"/>
                  <a:pt x="3833683" y="336342"/>
                  <a:pt x="3844056" y="332884"/>
                </a:cubicBezTo>
                <a:cubicBezTo>
                  <a:pt x="3849530" y="331155"/>
                  <a:pt x="3853276" y="325392"/>
                  <a:pt x="3860192" y="329714"/>
                </a:cubicBezTo>
                <a:cubicBezTo>
                  <a:pt x="3862497" y="331155"/>
                  <a:pt x="3866242" y="329714"/>
                  <a:pt x="3869412" y="329714"/>
                </a:cubicBezTo>
                <a:cubicBezTo>
                  <a:pt x="3873158" y="323664"/>
                  <a:pt x="3879785" y="328562"/>
                  <a:pt x="3884395" y="325681"/>
                </a:cubicBezTo>
                <a:cubicBezTo>
                  <a:pt x="3887565" y="322223"/>
                  <a:pt x="3891887" y="321647"/>
                  <a:pt x="3896209" y="321070"/>
                </a:cubicBezTo>
                <a:cubicBezTo>
                  <a:pt x="3899378" y="319630"/>
                  <a:pt x="3902260" y="318189"/>
                  <a:pt x="3905717" y="318765"/>
                </a:cubicBezTo>
                <a:cubicBezTo>
                  <a:pt x="3907446" y="316460"/>
                  <a:pt x="3910039" y="315884"/>
                  <a:pt x="3912633" y="315596"/>
                </a:cubicBezTo>
                <a:cubicBezTo>
                  <a:pt x="3922717" y="310697"/>
                  <a:pt x="3933955" y="309833"/>
                  <a:pt x="3944328" y="305223"/>
                </a:cubicBezTo>
                <a:cubicBezTo>
                  <a:pt x="3938277" y="315019"/>
                  <a:pt x="3927039" y="314731"/>
                  <a:pt x="3917531" y="317901"/>
                </a:cubicBezTo>
                <a:cubicBezTo>
                  <a:pt x="3913497" y="319053"/>
                  <a:pt x="3910039" y="321647"/>
                  <a:pt x="3905717" y="320494"/>
                </a:cubicBezTo>
                <a:cubicBezTo>
                  <a:pt x="3904276" y="323375"/>
                  <a:pt x="3901683" y="323375"/>
                  <a:pt x="3899090" y="323375"/>
                </a:cubicBezTo>
                <a:cubicBezTo>
                  <a:pt x="3895632" y="325969"/>
                  <a:pt x="3891599" y="327698"/>
                  <a:pt x="3887277" y="327986"/>
                </a:cubicBezTo>
                <a:cubicBezTo>
                  <a:pt x="3882666" y="331155"/>
                  <a:pt x="3877192" y="330579"/>
                  <a:pt x="3872293" y="332020"/>
                </a:cubicBezTo>
                <a:cubicBezTo>
                  <a:pt x="3869124" y="334613"/>
                  <a:pt x="3867107" y="338647"/>
                  <a:pt x="3873446" y="336918"/>
                </a:cubicBezTo>
                <a:cubicBezTo>
                  <a:pt x="3884395" y="334037"/>
                  <a:pt x="3895632" y="332884"/>
                  <a:pt x="3906294" y="328274"/>
                </a:cubicBezTo>
                <a:cubicBezTo>
                  <a:pt x="3922141" y="321359"/>
                  <a:pt x="3938565" y="314731"/>
                  <a:pt x="3956718" y="318477"/>
                </a:cubicBezTo>
                <a:cubicBezTo>
                  <a:pt x="3958734" y="318765"/>
                  <a:pt x="3961328" y="317613"/>
                  <a:pt x="3963345" y="316748"/>
                </a:cubicBezTo>
                <a:cubicBezTo>
                  <a:pt x="3997921" y="302053"/>
                  <a:pt x="4035091" y="295426"/>
                  <a:pt x="4069379" y="279867"/>
                </a:cubicBezTo>
                <a:cubicBezTo>
                  <a:pt x="4067651" y="279002"/>
                  <a:pt x="4065922" y="278138"/>
                  <a:pt x="4064193" y="277273"/>
                </a:cubicBezTo>
                <a:cubicBezTo>
                  <a:pt x="4062176" y="277562"/>
                  <a:pt x="4060447" y="277850"/>
                  <a:pt x="4058430" y="278138"/>
                </a:cubicBezTo>
                <a:cubicBezTo>
                  <a:pt x="4032210" y="287646"/>
                  <a:pt x="4005413" y="295426"/>
                  <a:pt x="3977751" y="299460"/>
                </a:cubicBezTo>
                <a:cubicBezTo>
                  <a:pt x="3971413" y="300613"/>
                  <a:pt x="3965938" y="306375"/>
                  <a:pt x="3958734" y="307816"/>
                </a:cubicBezTo>
                <a:cubicBezTo>
                  <a:pt x="3956718" y="308104"/>
                  <a:pt x="3954700" y="308969"/>
                  <a:pt x="3953548" y="306952"/>
                </a:cubicBezTo>
                <a:cubicBezTo>
                  <a:pt x="3952108" y="304070"/>
                  <a:pt x="3954700" y="302918"/>
                  <a:pt x="3956718" y="301765"/>
                </a:cubicBezTo>
                <a:cubicBezTo>
                  <a:pt x="3964785" y="297155"/>
                  <a:pt x="3972565" y="292545"/>
                  <a:pt x="3982650" y="293121"/>
                </a:cubicBezTo>
                <a:cubicBezTo>
                  <a:pt x="3988701" y="293409"/>
                  <a:pt x="3994752" y="290240"/>
                  <a:pt x="4000802" y="288223"/>
                </a:cubicBezTo>
                <a:cubicBezTo>
                  <a:pt x="4017227" y="282748"/>
                  <a:pt x="4033362" y="276409"/>
                  <a:pt x="4050650" y="275545"/>
                </a:cubicBezTo>
                <a:cubicBezTo>
                  <a:pt x="4071685" y="267765"/>
                  <a:pt x="4093295" y="260850"/>
                  <a:pt x="4114041" y="252494"/>
                </a:cubicBezTo>
                <a:cubicBezTo>
                  <a:pt x="4154380" y="236646"/>
                  <a:pt x="4196448" y="225697"/>
                  <a:pt x="4237364" y="211578"/>
                </a:cubicBezTo>
                <a:cubicBezTo>
                  <a:pt x="4262143" y="203222"/>
                  <a:pt x="4286347" y="193714"/>
                  <a:pt x="4311415" y="186510"/>
                </a:cubicBezTo>
                <a:cubicBezTo>
                  <a:pt x="4337635" y="179019"/>
                  <a:pt x="4360974" y="163459"/>
                  <a:pt x="4387483" y="157985"/>
                </a:cubicBezTo>
                <a:cubicBezTo>
                  <a:pt x="4408805" y="153663"/>
                  <a:pt x="4428975" y="145307"/>
                  <a:pt x="4450009" y="139832"/>
                </a:cubicBezTo>
                <a:cubicBezTo>
                  <a:pt x="4450009" y="138968"/>
                  <a:pt x="4450009" y="138391"/>
                  <a:pt x="4450009" y="137527"/>
                </a:cubicBezTo>
                <a:cubicBezTo>
                  <a:pt x="4447416" y="135510"/>
                  <a:pt x="4445687" y="132052"/>
                  <a:pt x="4449721" y="131476"/>
                </a:cubicBezTo>
                <a:cubicBezTo>
                  <a:pt x="4459806" y="129747"/>
                  <a:pt x="4466433" y="120815"/>
                  <a:pt x="4477382" y="121103"/>
                </a:cubicBezTo>
                <a:cubicBezTo>
                  <a:pt x="4491789" y="121679"/>
                  <a:pt x="4503314" y="111594"/>
                  <a:pt x="4516857" y="108137"/>
                </a:cubicBezTo>
                <a:cubicBezTo>
                  <a:pt x="4532993" y="104103"/>
                  <a:pt x="4548264" y="96899"/>
                  <a:pt x="4565552" y="97476"/>
                </a:cubicBezTo>
                <a:cubicBezTo>
                  <a:pt x="4569010" y="98916"/>
                  <a:pt x="4572179" y="100357"/>
                  <a:pt x="4575637" y="101798"/>
                </a:cubicBezTo>
                <a:cubicBezTo>
                  <a:pt x="4586010" y="95459"/>
                  <a:pt x="4597535" y="93730"/>
                  <a:pt x="4609349" y="94883"/>
                </a:cubicBezTo>
                <a:cubicBezTo>
                  <a:pt x="4611654" y="94018"/>
                  <a:pt x="4614247" y="93154"/>
                  <a:pt x="4616552" y="92289"/>
                </a:cubicBezTo>
                <a:cubicBezTo>
                  <a:pt x="4616552" y="94018"/>
                  <a:pt x="4616552" y="95747"/>
                  <a:pt x="4616552" y="97476"/>
                </a:cubicBezTo>
                <a:lnTo>
                  <a:pt x="4875011" y="8441"/>
                </a:lnTo>
                <a:cubicBezTo>
                  <a:pt x="4874147" y="8441"/>
                  <a:pt x="4872995" y="8441"/>
                  <a:pt x="4871842" y="8153"/>
                </a:cubicBezTo>
                <a:cubicBezTo>
                  <a:pt x="4875299" y="1814"/>
                  <a:pt x="4879910" y="-491"/>
                  <a:pt x="4887978" y="8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2878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35635" y="1217930"/>
            <a:ext cx="3758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>
                <a:solidFill>
                  <a:schemeClr val="bg1"/>
                </a:solidFill>
              </a:rPr>
              <a:t>CONTROL PANEL</a:t>
            </a:r>
            <a:endParaRPr lang="en-IN" altLang="en-US" b="1">
              <a:solidFill>
                <a:schemeClr val="bg1"/>
              </a:solidFill>
            </a:endParaRPr>
          </a:p>
        </p:txBody>
      </p:sp>
      <p:pic>
        <p:nvPicPr>
          <p:cNvPr id="2" name="Picture 1" descr="ControlBoard_Lay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960" y="2181860"/>
            <a:ext cx="6513830" cy="3613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Picture 4" descr="Control_circuit_Zoo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325" y="1443355"/>
            <a:ext cx="8015605" cy="53181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188075" y="127000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Features &amp; Specifications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261" name="Freeform: Shape 260"/>
          <p:cNvSpPr/>
          <p:nvPr/>
        </p:nvSpPr>
        <p:spPr>
          <a:xfrm rot="1080310">
            <a:off x="272077" y="221004"/>
            <a:ext cx="4487019" cy="2363054"/>
          </a:xfrm>
          <a:custGeom>
            <a:avLst/>
            <a:gdLst>
              <a:gd name="connsiteX0" fmla="*/ 654663 w 4958557"/>
              <a:gd name="connsiteY0" fmla="*/ 2401711 h 2611386"/>
              <a:gd name="connsiteX1" fmla="*/ 648901 w 4958557"/>
              <a:gd name="connsiteY1" fmla="*/ 2405168 h 2611386"/>
              <a:gd name="connsiteX2" fmla="*/ 652646 w 4958557"/>
              <a:gd name="connsiteY2" fmla="*/ 2404880 h 2611386"/>
              <a:gd name="connsiteX3" fmla="*/ 656968 w 4958557"/>
              <a:gd name="connsiteY3" fmla="*/ 2404592 h 2611386"/>
              <a:gd name="connsiteX4" fmla="*/ 654663 w 4958557"/>
              <a:gd name="connsiteY4" fmla="*/ 2401711 h 2611386"/>
              <a:gd name="connsiteX5" fmla="*/ 1578144 w 4958557"/>
              <a:gd name="connsiteY5" fmla="*/ 2184167 h 2611386"/>
              <a:gd name="connsiteX6" fmla="*/ 1568059 w 4958557"/>
              <a:gd name="connsiteY6" fmla="*/ 2190794 h 2611386"/>
              <a:gd name="connsiteX7" fmla="*/ 1572381 w 4958557"/>
              <a:gd name="connsiteY7" fmla="*/ 2191082 h 2611386"/>
              <a:gd name="connsiteX8" fmla="*/ 1572093 w 4958557"/>
              <a:gd name="connsiteY8" fmla="*/ 2189641 h 2611386"/>
              <a:gd name="connsiteX9" fmla="*/ 1572669 w 4958557"/>
              <a:gd name="connsiteY9" fmla="*/ 2189065 h 2611386"/>
              <a:gd name="connsiteX10" fmla="*/ 1578144 w 4958557"/>
              <a:gd name="connsiteY10" fmla="*/ 2184167 h 2611386"/>
              <a:gd name="connsiteX11" fmla="*/ 2645404 w 4958557"/>
              <a:gd name="connsiteY11" fmla="*/ 1885369 h 2611386"/>
              <a:gd name="connsiteX12" fmla="*/ 2648285 w 4958557"/>
              <a:gd name="connsiteY12" fmla="*/ 1888538 h 2611386"/>
              <a:gd name="connsiteX13" fmla="*/ 2646556 w 4958557"/>
              <a:gd name="connsiteY13" fmla="*/ 1891132 h 2611386"/>
              <a:gd name="connsiteX14" fmla="*/ 2643387 w 4958557"/>
              <a:gd name="connsiteY14" fmla="*/ 1888827 h 2611386"/>
              <a:gd name="connsiteX15" fmla="*/ 2645404 w 4958557"/>
              <a:gd name="connsiteY15" fmla="*/ 1885369 h 2611386"/>
              <a:gd name="connsiteX16" fmla="*/ 2687472 w 4958557"/>
              <a:gd name="connsiteY16" fmla="*/ 1871826 h 2611386"/>
              <a:gd name="connsiteX17" fmla="*/ 2689489 w 4958557"/>
              <a:gd name="connsiteY17" fmla="*/ 1873555 h 2611386"/>
              <a:gd name="connsiteX18" fmla="*/ 2685743 w 4958557"/>
              <a:gd name="connsiteY18" fmla="*/ 1877589 h 2611386"/>
              <a:gd name="connsiteX19" fmla="*/ 2683438 w 4958557"/>
              <a:gd name="connsiteY19" fmla="*/ 1875284 h 2611386"/>
              <a:gd name="connsiteX20" fmla="*/ 2687472 w 4958557"/>
              <a:gd name="connsiteY20" fmla="*/ 1871826 h 2611386"/>
              <a:gd name="connsiteX21" fmla="*/ 2733285 w 4958557"/>
              <a:gd name="connsiteY21" fmla="*/ 1860877 h 2611386"/>
              <a:gd name="connsiteX22" fmla="*/ 2724353 w 4958557"/>
              <a:gd name="connsiteY22" fmla="*/ 1865776 h 2611386"/>
              <a:gd name="connsiteX23" fmla="*/ 2724353 w 4958557"/>
              <a:gd name="connsiteY23" fmla="*/ 1863759 h 2611386"/>
              <a:gd name="connsiteX24" fmla="*/ 2733285 w 4958557"/>
              <a:gd name="connsiteY24" fmla="*/ 1860877 h 2611386"/>
              <a:gd name="connsiteX25" fmla="*/ 296220 w 4958557"/>
              <a:gd name="connsiteY25" fmla="*/ 1811605 h 2611386"/>
              <a:gd name="connsiteX26" fmla="*/ 280084 w 4958557"/>
              <a:gd name="connsiteY26" fmla="*/ 1819673 h 2611386"/>
              <a:gd name="connsiteX27" fmla="*/ 296220 w 4958557"/>
              <a:gd name="connsiteY27" fmla="*/ 1811605 h 2611386"/>
              <a:gd name="connsiteX28" fmla="*/ 2848540 w 4958557"/>
              <a:gd name="connsiteY28" fmla="*/ 1800656 h 2611386"/>
              <a:gd name="connsiteX29" fmla="*/ 2848252 w 4958557"/>
              <a:gd name="connsiteY29" fmla="*/ 1808724 h 2611386"/>
              <a:gd name="connsiteX30" fmla="*/ 2843066 w 4958557"/>
              <a:gd name="connsiteY30" fmla="*/ 1808724 h 2611386"/>
              <a:gd name="connsiteX31" fmla="*/ 2839896 w 4958557"/>
              <a:gd name="connsiteY31" fmla="*/ 1802385 h 2611386"/>
              <a:gd name="connsiteX32" fmla="*/ 2848540 w 4958557"/>
              <a:gd name="connsiteY32" fmla="*/ 1800656 h 2611386"/>
              <a:gd name="connsiteX33" fmla="*/ 330220 w 4958557"/>
              <a:gd name="connsiteY33" fmla="*/ 1800368 h 2611386"/>
              <a:gd name="connsiteX34" fmla="*/ 332526 w 4958557"/>
              <a:gd name="connsiteY34" fmla="*/ 1802961 h 2611386"/>
              <a:gd name="connsiteX35" fmla="*/ 328204 w 4958557"/>
              <a:gd name="connsiteY35" fmla="*/ 1804690 h 2611386"/>
              <a:gd name="connsiteX36" fmla="*/ 326763 w 4958557"/>
              <a:gd name="connsiteY36" fmla="*/ 1802673 h 2611386"/>
              <a:gd name="connsiteX37" fmla="*/ 330220 w 4958557"/>
              <a:gd name="connsiteY37" fmla="*/ 1800368 h 2611386"/>
              <a:gd name="connsiteX38" fmla="*/ 394223 w 4958557"/>
              <a:gd name="connsiteY38" fmla="*/ 1784305 h 2611386"/>
              <a:gd name="connsiteX39" fmla="*/ 399662 w 4958557"/>
              <a:gd name="connsiteY39" fmla="*/ 1785385 h 2611386"/>
              <a:gd name="connsiteX40" fmla="*/ 389865 w 4958557"/>
              <a:gd name="connsiteY40" fmla="*/ 1789131 h 2611386"/>
              <a:gd name="connsiteX41" fmla="*/ 389865 w 4958557"/>
              <a:gd name="connsiteY41" fmla="*/ 1786250 h 2611386"/>
              <a:gd name="connsiteX42" fmla="*/ 394223 w 4958557"/>
              <a:gd name="connsiteY42" fmla="*/ 1784305 h 2611386"/>
              <a:gd name="connsiteX43" fmla="*/ 2920287 w 4958557"/>
              <a:gd name="connsiteY43" fmla="*/ 1779910 h 2611386"/>
              <a:gd name="connsiteX44" fmla="*/ 2922880 w 4958557"/>
              <a:gd name="connsiteY44" fmla="*/ 1781062 h 2611386"/>
              <a:gd name="connsiteX45" fmla="*/ 2919999 w 4958557"/>
              <a:gd name="connsiteY45" fmla="*/ 1784232 h 2611386"/>
              <a:gd name="connsiteX46" fmla="*/ 2917406 w 4958557"/>
              <a:gd name="connsiteY46" fmla="*/ 1783079 h 2611386"/>
              <a:gd name="connsiteX47" fmla="*/ 2920287 w 4958557"/>
              <a:gd name="connsiteY47" fmla="*/ 1779910 h 2611386"/>
              <a:gd name="connsiteX48" fmla="*/ 492441 w 4958557"/>
              <a:gd name="connsiteY48" fmla="*/ 1760893 h 2611386"/>
              <a:gd name="connsiteX49" fmla="*/ 480916 w 4958557"/>
              <a:gd name="connsiteY49" fmla="*/ 1763198 h 2611386"/>
              <a:gd name="connsiteX50" fmla="*/ 492441 w 4958557"/>
              <a:gd name="connsiteY50" fmla="*/ 1760893 h 2611386"/>
              <a:gd name="connsiteX51" fmla="*/ 2904151 w 4958557"/>
              <a:gd name="connsiteY51" fmla="*/ 1758012 h 2611386"/>
              <a:gd name="connsiteX52" fmla="*/ 2895795 w 4958557"/>
              <a:gd name="connsiteY52" fmla="*/ 1764639 h 2611386"/>
              <a:gd name="connsiteX53" fmla="*/ 2894066 w 4958557"/>
              <a:gd name="connsiteY53" fmla="*/ 1760894 h 2611386"/>
              <a:gd name="connsiteX54" fmla="*/ 2904151 w 4958557"/>
              <a:gd name="connsiteY54" fmla="*/ 1758012 h 2611386"/>
              <a:gd name="connsiteX55" fmla="*/ 2883694 w 4958557"/>
              <a:gd name="connsiteY55" fmla="*/ 1757436 h 2611386"/>
              <a:gd name="connsiteX56" fmla="*/ 2861507 w 4958557"/>
              <a:gd name="connsiteY56" fmla="*/ 1766656 h 2611386"/>
              <a:gd name="connsiteX57" fmla="*/ 2883694 w 4958557"/>
              <a:gd name="connsiteY57" fmla="*/ 1757436 h 2611386"/>
              <a:gd name="connsiteX58" fmla="*/ 3096771 w 4958557"/>
              <a:gd name="connsiteY58" fmla="*/ 1727974 h 2611386"/>
              <a:gd name="connsiteX59" fmla="*/ 3102678 w 4958557"/>
              <a:gd name="connsiteY59" fmla="*/ 1730063 h 2611386"/>
              <a:gd name="connsiteX60" fmla="*/ 3117372 w 4958557"/>
              <a:gd name="connsiteY60" fmla="*/ 1729487 h 2611386"/>
              <a:gd name="connsiteX61" fmla="*/ 3102101 w 4958557"/>
              <a:gd name="connsiteY61" fmla="*/ 1732368 h 2611386"/>
              <a:gd name="connsiteX62" fmla="*/ 3090864 w 4958557"/>
              <a:gd name="connsiteY62" fmla="*/ 1730639 h 2611386"/>
              <a:gd name="connsiteX63" fmla="*/ 3096771 w 4958557"/>
              <a:gd name="connsiteY63" fmla="*/ 1727974 h 2611386"/>
              <a:gd name="connsiteX64" fmla="*/ 2998660 w 4958557"/>
              <a:gd name="connsiteY64" fmla="*/ 1724588 h 2611386"/>
              <a:gd name="connsiteX65" fmla="*/ 2999813 w 4958557"/>
              <a:gd name="connsiteY65" fmla="*/ 1727757 h 2611386"/>
              <a:gd name="connsiteX66" fmla="*/ 2978203 w 4958557"/>
              <a:gd name="connsiteY66" fmla="*/ 1732368 h 2611386"/>
              <a:gd name="connsiteX67" fmla="*/ 2971575 w 4958557"/>
              <a:gd name="connsiteY67" fmla="*/ 1734961 h 2611386"/>
              <a:gd name="connsiteX68" fmla="*/ 2966389 w 4958557"/>
              <a:gd name="connsiteY68" fmla="*/ 1742453 h 2611386"/>
              <a:gd name="connsiteX69" fmla="*/ 2949389 w 4958557"/>
              <a:gd name="connsiteY69" fmla="*/ 1758876 h 2611386"/>
              <a:gd name="connsiteX70" fmla="*/ 2942185 w 4958557"/>
              <a:gd name="connsiteY70" fmla="*/ 1763487 h 2611386"/>
              <a:gd name="connsiteX71" fmla="*/ 2939016 w 4958557"/>
              <a:gd name="connsiteY71" fmla="*/ 1760317 h 2611386"/>
              <a:gd name="connsiteX72" fmla="*/ 2930372 w 4958557"/>
              <a:gd name="connsiteY72" fmla="*/ 1763198 h 2611386"/>
              <a:gd name="connsiteX73" fmla="*/ 2920575 w 4958557"/>
              <a:gd name="connsiteY73" fmla="*/ 1760893 h 2611386"/>
              <a:gd name="connsiteX74" fmla="*/ 2908185 w 4958557"/>
              <a:gd name="connsiteY74" fmla="*/ 1760893 h 2611386"/>
              <a:gd name="connsiteX75" fmla="*/ 2924033 w 4958557"/>
              <a:gd name="connsiteY75" fmla="*/ 1756283 h 2611386"/>
              <a:gd name="connsiteX76" fmla="*/ 2927778 w 4958557"/>
              <a:gd name="connsiteY76" fmla="*/ 1756283 h 2611386"/>
              <a:gd name="connsiteX77" fmla="*/ 2939592 w 4958557"/>
              <a:gd name="connsiteY77" fmla="*/ 1748791 h 2611386"/>
              <a:gd name="connsiteX78" fmla="*/ 2961490 w 4958557"/>
              <a:gd name="connsiteY78" fmla="*/ 1739283 h 2611386"/>
              <a:gd name="connsiteX79" fmla="*/ 2968694 w 4958557"/>
              <a:gd name="connsiteY79" fmla="*/ 1734385 h 2611386"/>
              <a:gd name="connsiteX80" fmla="*/ 2979067 w 4958557"/>
              <a:gd name="connsiteY80" fmla="*/ 1730639 h 2611386"/>
              <a:gd name="connsiteX81" fmla="*/ 2998660 w 4958557"/>
              <a:gd name="connsiteY81" fmla="*/ 1724588 h 2611386"/>
              <a:gd name="connsiteX82" fmla="*/ 3116220 w 4958557"/>
              <a:gd name="connsiteY82" fmla="*/ 1712774 h 2611386"/>
              <a:gd name="connsiteX83" fmla="*/ 3118237 w 4958557"/>
              <a:gd name="connsiteY83" fmla="*/ 1715944 h 2611386"/>
              <a:gd name="connsiteX84" fmla="*/ 3115356 w 4958557"/>
              <a:gd name="connsiteY84" fmla="*/ 1717961 h 2611386"/>
              <a:gd name="connsiteX85" fmla="*/ 3113050 w 4958557"/>
              <a:gd name="connsiteY85" fmla="*/ 1715944 h 2611386"/>
              <a:gd name="connsiteX86" fmla="*/ 3116220 w 4958557"/>
              <a:gd name="connsiteY86" fmla="*/ 1712774 h 2611386"/>
              <a:gd name="connsiteX87" fmla="*/ 3108728 w 4958557"/>
              <a:gd name="connsiteY87" fmla="*/ 1709893 h 2611386"/>
              <a:gd name="connsiteX88" fmla="*/ 3086830 w 4958557"/>
              <a:gd name="connsiteY88" fmla="*/ 1719113 h 2611386"/>
              <a:gd name="connsiteX89" fmla="*/ 3108728 w 4958557"/>
              <a:gd name="connsiteY89" fmla="*/ 1709893 h 2611386"/>
              <a:gd name="connsiteX90" fmla="*/ 3167221 w 4958557"/>
              <a:gd name="connsiteY90" fmla="*/ 1700096 h 2611386"/>
              <a:gd name="connsiteX91" fmla="*/ 3155695 w 4958557"/>
              <a:gd name="connsiteY91" fmla="*/ 1716232 h 2611386"/>
              <a:gd name="connsiteX92" fmla="*/ 3134949 w 4958557"/>
              <a:gd name="connsiteY92" fmla="*/ 1730927 h 2611386"/>
              <a:gd name="connsiteX93" fmla="*/ 3128898 w 4958557"/>
              <a:gd name="connsiteY93" fmla="*/ 1728621 h 2611386"/>
              <a:gd name="connsiteX94" fmla="*/ 3132932 w 4958557"/>
              <a:gd name="connsiteY94" fmla="*/ 1724299 h 2611386"/>
              <a:gd name="connsiteX95" fmla="*/ 3151949 w 4958557"/>
              <a:gd name="connsiteY95" fmla="*/ 1715655 h 2611386"/>
              <a:gd name="connsiteX96" fmla="*/ 3167221 w 4958557"/>
              <a:gd name="connsiteY96" fmla="*/ 1700096 h 2611386"/>
              <a:gd name="connsiteX97" fmla="*/ 3237526 w 4958557"/>
              <a:gd name="connsiteY97" fmla="*/ 1678702 h 2611386"/>
              <a:gd name="connsiteX98" fmla="*/ 3242136 w 4958557"/>
              <a:gd name="connsiteY98" fmla="*/ 1678774 h 2611386"/>
              <a:gd name="connsiteX99" fmla="*/ 3236085 w 4958557"/>
              <a:gd name="connsiteY99" fmla="*/ 1686842 h 2611386"/>
              <a:gd name="connsiteX100" fmla="*/ 3225424 w 4958557"/>
              <a:gd name="connsiteY100" fmla="*/ 1687418 h 2611386"/>
              <a:gd name="connsiteX101" fmla="*/ 3232916 w 4958557"/>
              <a:gd name="connsiteY101" fmla="*/ 1682520 h 2611386"/>
              <a:gd name="connsiteX102" fmla="*/ 3237526 w 4958557"/>
              <a:gd name="connsiteY102" fmla="*/ 1678702 h 2611386"/>
              <a:gd name="connsiteX103" fmla="*/ 3256831 w 4958557"/>
              <a:gd name="connsiteY103" fmla="*/ 1678198 h 2611386"/>
              <a:gd name="connsiteX104" fmla="*/ 3258272 w 4958557"/>
              <a:gd name="connsiteY104" fmla="*/ 1680215 h 2611386"/>
              <a:gd name="connsiteX105" fmla="*/ 3253662 w 4958557"/>
              <a:gd name="connsiteY105" fmla="*/ 1682520 h 2611386"/>
              <a:gd name="connsiteX106" fmla="*/ 3253085 w 4958557"/>
              <a:gd name="connsiteY106" fmla="*/ 1679927 h 2611386"/>
              <a:gd name="connsiteX107" fmla="*/ 3256831 w 4958557"/>
              <a:gd name="connsiteY107" fmla="*/ 1678198 h 2611386"/>
              <a:gd name="connsiteX108" fmla="*/ 3359409 w 4958557"/>
              <a:gd name="connsiteY108" fmla="*/ 1641316 h 2611386"/>
              <a:gd name="connsiteX109" fmla="*/ 3362002 w 4958557"/>
              <a:gd name="connsiteY109" fmla="*/ 1642469 h 2611386"/>
              <a:gd name="connsiteX110" fmla="*/ 3359409 w 4958557"/>
              <a:gd name="connsiteY110" fmla="*/ 1645350 h 2611386"/>
              <a:gd name="connsiteX111" fmla="*/ 3357392 w 4958557"/>
              <a:gd name="connsiteY111" fmla="*/ 1643909 h 2611386"/>
              <a:gd name="connsiteX112" fmla="*/ 3359409 w 4958557"/>
              <a:gd name="connsiteY112" fmla="*/ 1641316 h 2611386"/>
              <a:gd name="connsiteX113" fmla="*/ 3527104 w 4958557"/>
              <a:gd name="connsiteY113" fmla="*/ 1566689 h 2611386"/>
              <a:gd name="connsiteX114" fmla="*/ 3518460 w 4958557"/>
              <a:gd name="connsiteY114" fmla="*/ 1573028 h 2611386"/>
              <a:gd name="connsiteX115" fmla="*/ 3527104 w 4958557"/>
              <a:gd name="connsiteY115" fmla="*/ 1566689 h 2611386"/>
              <a:gd name="connsiteX116" fmla="*/ 421560 w 4958557"/>
              <a:gd name="connsiteY116" fmla="*/ 1415417 h 2611386"/>
              <a:gd name="connsiteX117" fmla="*/ 399085 w 4958557"/>
              <a:gd name="connsiteY117" fmla="*/ 1424926 h 2611386"/>
              <a:gd name="connsiteX118" fmla="*/ 421560 w 4958557"/>
              <a:gd name="connsiteY118" fmla="*/ 1415417 h 2611386"/>
              <a:gd name="connsiteX119" fmla="*/ 4146311 w 4958557"/>
              <a:gd name="connsiteY119" fmla="*/ 1398705 h 2611386"/>
              <a:gd name="connsiteX120" fmla="*/ 4131904 w 4958557"/>
              <a:gd name="connsiteY120" fmla="*/ 1404756 h 2611386"/>
              <a:gd name="connsiteX121" fmla="*/ 4146311 w 4958557"/>
              <a:gd name="connsiteY121" fmla="*/ 1398705 h 2611386"/>
              <a:gd name="connsiteX122" fmla="*/ 4112348 w 4958557"/>
              <a:gd name="connsiteY122" fmla="*/ 1396255 h 2611386"/>
              <a:gd name="connsiteX123" fmla="*/ 4124413 w 4958557"/>
              <a:gd name="connsiteY123" fmla="*/ 1396975 h 2611386"/>
              <a:gd name="connsiteX124" fmla="*/ 4102803 w 4958557"/>
              <a:gd name="connsiteY124" fmla="*/ 1404179 h 2611386"/>
              <a:gd name="connsiteX125" fmla="*/ 4103091 w 4958557"/>
              <a:gd name="connsiteY125" fmla="*/ 1402450 h 2611386"/>
              <a:gd name="connsiteX126" fmla="*/ 4112348 w 4958557"/>
              <a:gd name="connsiteY126" fmla="*/ 1396255 h 2611386"/>
              <a:gd name="connsiteX127" fmla="*/ 660714 w 4958557"/>
              <a:gd name="connsiteY127" fmla="*/ 1343094 h 2611386"/>
              <a:gd name="connsiteX128" fmla="*/ 661578 w 4958557"/>
              <a:gd name="connsiteY128" fmla="*/ 1352891 h 2611386"/>
              <a:gd name="connsiteX129" fmla="*/ 657544 w 4958557"/>
              <a:gd name="connsiteY129" fmla="*/ 1350586 h 2611386"/>
              <a:gd name="connsiteX130" fmla="*/ 651493 w 4958557"/>
              <a:gd name="connsiteY130" fmla="*/ 1347416 h 2611386"/>
              <a:gd name="connsiteX131" fmla="*/ 640544 w 4958557"/>
              <a:gd name="connsiteY131" fmla="*/ 1347992 h 2611386"/>
              <a:gd name="connsiteX132" fmla="*/ 660714 w 4958557"/>
              <a:gd name="connsiteY132" fmla="*/ 1343094 h 2611386"/>
              <a:gd name="connsiteX133" fmla="*/ 638383 w 4958557"/>
              <a:gd name="connsiteY133" fmla="*/ 1336791 h 2611386"/>
              <a:gd name="connsiteX134" fmla="*/ 646307 w 4958557"/>
              <a:gd name="connsiteY134" fmla="*/ 1339060 h 2611386"/>
              <a:gd name="connsiteX135" fmla="*/ 632188 w 4958557"/>
              <a:gd name="connsiteY135" fmla="*/ 1341653 h 2611386"/>
              <a:gd name="connsiteX136" fmla="*/ 638383 w 4958557"/>
              <a:gd name="connsiteY136" fmla="*/ 1336791 h 2611386"/>
              <a:gd name="connsiteX137" fmla="*/ 617493 w 4958557"/>
              <a:gd name="connsiteY137" fmla="*/ 1327823 h 2611386"/>
              <a:gd name="connsiteX138" fmla="*/ 610578 w 4958557"/>
              <a:gd name="connsiteY138" fmla="*/ 1335891 h 2611386"/>
              <a:gd name="connsiteX139" fmla="*/ 617493 w 4958557"/>
              <a:gd name="connsiteY139" fmla="*/ 1327823 h 2611386"/>
              <a:gd name="connsiteX140" fmla="*/ 724681 w 4958557"/>
              <a:gd name="connsiteY140" fmla="*/ 1321195 h 2611386"/>
              <a:gd name="connsiteX141" fmla="*/ 726986 w 4958557"/>
              <a:gd name="connsiteY141" fmla="*/ 1322924 h 2611386"/>
              <a:gd name="connsiteX142" fmla="*/ 724104 w 4958557"/>
              <a:gd name="connsiteY142" fmla="*/ 1328975 h 2611386"/>
              <a:gd name="connsiteX143" fmla="*/ 698748 w 4958557"/>
              <a:gd name="connsiteY143" fmla="*/ 1337331 h 2611386"/>
              <a:gd name="connsiteX144" fmla="*/ 690969 w 4958557"/>
              <a:gd name="connsiteY144" fmla="*/ 1338195 h 2611386"/>
              <a:gd name="connsiteX145" fmla="*/ 694138 w 4958557"/>
              <a:gd name="connsiteY145" fmla="*/ 1336467 h 2611386"/>
              <a:gd name="connsiteX146" fmla="*/ 686647 w 4958557"/>
              <a:gd name="connsiteY146" fmla="*/ 1339924 h 2611386"/>
              <a:gd name="connsiteX147" fmla="*/ 697308 w 4958557"/>
              <a:gd name="connsiteY147" fmla="*/ 1331568 h 2611386"/>
              <a:gd name="connsiteX148" fmla="*/ 701918 w 4958557"/>
              <a:gd name="connsiteY148" fmla="*/ 1327246 h 2611386"/>
              <a:gd name="connsiteX149" fmla="*/ 703359 w 4958557"/>
              <a:gd name="connsiteY149" fmla="*/ 1328687 h 2611386"/>
              <a:gd name="connsiteX150" fmla="*/ 702206 w 4958557"/>
              <a:gd name="connsiteY150" fmla="*/ 1332144 h 2611386"/>
              <a:gd name="connsiteX151" fmla="*/ 724681 w 4958557"/>
              <a:gd name="connsiteY151" fmla="*/ 1321195 h 2611386"/>
              <a:gd name="connsiteX152" fmla="*/ 866732 w 4958557"/>
              <a:gd name="connsiteY152" fmla="*/ 1271924 h 2611386"/>
              <a:gd name="connsiteX153" fmla="*/ 870766 w 4958557"/>
              <a:gd name="connsiteY153" fmla="*/ 1275094 h 2611386"/>
              <a:gd name="connsiteX154" fmla="*/ 866444 w 4958557"/>
              <a:gd name="connsiteY154" fmla="*/ 1278551 h 2611386"/>
              <a:gd name="connsiteX155" fmla="*/ 862698 w 4958557"/>
              <a:gd name="connsiteY155" fmla="*/ 1275094 h 2611386"/>
              <a:gd name="connsiteX156" fmla="*/ 866732 w 4958557"/>
              <a:gd name="connsiteY156" fmla="*/ 1271924 h 2611386"/>
              <a:gd name="connsiteX157" fmla="*/ 948275 w 4958557"/>
              <a:gd name="connsiteY157" fmla="*/ 1244263 h 2611386"/>
              <a:gd name="connsiteX158" fmla="*/ 960665 w 4958557"/>
              <a:gd name="connsiteY158" fmla="*/ 1245415 h 2611386"/>
              <a:gd name="connsiteX159" fmla="*/ 953461 w 4958557"/>
              <a:gd name="connsiteY159" fmla="*/ 1251178 h 2611386"/>
              <a:gd name="connsiteX160" fmla="*/ 896698 w 4958557"/>
              <a:gd name="connsiteY160" fmla="*/ 1267890 h 2611386"/>
              <a:gd name="connsiteX161" fmla="*/ 893817 w 4958557"/>
              <a:gd name="connsiteY161" fmla="*/ 1275094 h 2611386"/>
              <a:gd name="connsiteX162" fmla="*/ 875664 w 4958557"/>
              <a:gd name="connsiteY162" fmla="*/ 1282297 h 2611386"/>
              <a:gd name="connsiteX163" fmla="*/ 884884 w 4958557"/>
              <a:gd name="connsiteY163" fmla="*/ 1271348 h 2611386"/>
              <a:gd name="connsiteX164" fmla="*/ 877681 w 4958557"/>
              <a:gd name="connsiteY164" fmla="*/ 1273365 h 2611386"/>
              <a:gd name="connsiteX165" fmla="*/ 873359 w 4958557"/>
              <a:gd name="connsiteY165" fmla="*/ 1272788 h 2611386"/>
              <a:gd name="connsiteX166" fmla="*/ 898139 w 4958557"/>
              <a:gd name="connsiteY166" fmla="*/ 1261263 h 2611386"/>
              <a:gd name="connsiteX167" fmla="*/ 948275 w 4958557"/>
              <a:gd name="connsiteY167" fmla="*/ 1244263 h 2611386"/>
              <a:gd name="connsiteX168" fmla="*/ 1019913 w 4958557"/>
              <a:gd name="connsiteY168" fmla="*/ 1221104 h 2611386"/>
              <a:gd name="connsiteX169" fmla="*/ 1024920 w 4958557"/>
              <a:gd name="connsiteY169" fmla="*/ 1223229 h 2611386"/>
              <a:gd name="connsiteX170" fmla="*/ 1017140 w 4958557"/>
              <a:gd name="connsiteY170" fmla="*/ 1231296 h 2611386"/>
              <a:gd name="connsiteX171" fmla="*/ 960665 w 4958557"/>
              <a:gd name="connsiteY171" fmla="*/ 1245127 h 2611386"/>
              <a:gd name="connsiteX172" fmla="*/ 980258 w 4958557"/>
              <a:gd name="connsiteY172" fmla="*/ 1233890 h 2611386"/>
              <a:gd name="connsiteX173" fmla="*/ 1013394 w 4958557"/>
              <a:gd name="connsiteY173" fmla="*/ 1223517 h 2611386"/>
              <a:gd name="connsiteX174" fmla="*/ 1019913 w 4958557"/>
              <a:gd name="connsiteY174" fmla="*/ 1221104 h 2611386"/>
              <a:gd name="connsiteX175" fmla="*/ 1038354 w 4958557"/>
              <a:gd name="connsiteY175" fmla="*/ 1194127 h 2611386"/>
              <a:gd name="connsiteX176" fmla="*/ 1045377 w 4958557"/>
              <a:gd name="connsiteY176" fmla="*/ 1196144 h 2611386"/>
              <a:gd name="connsiteX177" fmla="*/ 1032411 w 4958557"/>
              <a:gd name="connsiteY177" fmla="*/ 1199889 h 2611386"/>
              <a:gd name="connsiteX178" fmla="*/ 1038354 w 4958557"/>
              <a:gd name="connsiteY178" fmla="*/ 1194127 h 2611386"/>
              <a:gd name="connsiteX179" fmla="*/ 1040191 w 4958557"/>
              <a:gd name="connsiteY179" fmla="*/ 1182313 h 2611386"/>
              <a:gd name="connsiteX180" fmla="*/ 1037310 w 4958557"/>
              <a:gd name="connsiteY180" fmla="*/ 1186059 h 2611386"/>
              <a:gd name="connsiteX181" fmla="*/ 1033852 w 4958557"/>
              <a:gd name="connsiteY181" fmla="*/ 1185194 h 2611386"/>
              <a:gd name="connsiteX182" fmla="*/ 1040191 w 4958557"/>
              <a:gd name="connsiteY182" fmla="*/ 1182313 h 2611386"/>
              <a:gd name="connsiteX183" fmla="*/ 1118672 w 4958557"/>
              <a:gd name="connsiteY183" fmla="*/ 1173562 h 2611386"/>
              <a:gd name="connsiteX184" fmla="*/ 1130954 w 4958557"/>
              <a:gd name="connsiteY184" fmla="*/ 1174246 h 2611386"/>
              <a:gd name="connsiteX185" fmla="*/ 1106174 w 4958557"/>
              <a:gd name="connsiteY185" fmla="*/ 1182314 h 2611386"/>
              <a:gd name="connsiteX186" fmla="*/ 1103869 w 4958557"/>
              <a:gd name="connsiteY186" fmla="*/ 1179144 h 2611386"/>
              <a:gd name="connsiteX187" fmla="*/ 1107903 w 4958557"/>
              <a:gd name="connsiteY187" fmla="*/ 1173958 h 2611386"/>
              <a:gd name="connsiteX188" fmla="*/ 1118672 w 4958557"/>
              <a:gd name="connsiteY188" fmla="*/ 1173562 h 2611386"/>
              <a:gd name="connsiteX189" fmla="*/ 1142191 w 4958557"/>
              <a:gd name="connsiteY189" fmla="*/ 1167619 h 2611386"/>
              <a:gd name="connsiteX190" fmla="*/ 1145072 w 4958557"/>
              <a:gd name="connsiteY190" fmla="*/ 1169348 h 2611386"/>
              <a:gd name="connsiteX191" fmla="*/ 1141615 w 4958557"/>
              <a:gd name="connsiteY191" fmla="*/ 1172229 h 2611386"/>
              <a:gd name="connsiteX192" fmla="*/ 1139598 w 4958557"/>
              <a:gd name="connsiteY192" fmla="*/ 1170500 h 2611386"/>
              <a:gd name="connsiteX193" fmla="*/ 1142191 w 4958557"/>
              <a:gd name="connsiteY193" fmla="*/ 1167619 h 2611386"/>
              <a:gd name="connsiteX194" fmla="*/ 1089029 w 4958557"/>
              <a:gd name="connsiteY194" fmla="*/ 1167439 h 2611386"/>
              <a:gd name="connsiteX195" fmla="*/ 1100987 w 4958557"/>
              <a:gd name="connsiteY195" fmla="*/ 1168195 h 2611386"/>
              <a:gd name="connsiteX196" fmla="*/ 1077072 w 4958557"/>
              <a:gd name="connsiteY196" fmla="*/ 1172517 h 2611386"/>
              <a:gd name="connsiteX197" fmla="*/ 1089029 w 4958557"/>
              <a:gd name="connsiteY197" fmla="*/ 1167439 h 2611386"/>
              <a:gd name="connsiteX198" fmla="*/ 1186600 w 4958557"/>
              <a:gd name="connsiteY198" fmla="*/ 1161820 h 2611386"/>
              <a:gd name="connsiteX199" fmla="*/ 1193480 w 4958557"/>
              <a:gd name="connsiteY199" fmla="*/ 1161855 h 2611386"/>
              <a:gd name="connsiteX200" fmla="*/ 1193480 w 4958557"/>
              <a:gd name="connsiteY200" fmla="*/ 1164161 h 2611386"/>
              <a:gd name="connsiteX201" fmla="*/ 1180802 w 4958557"/>
              <a:gd name="connsiteY201" fmla="*/ 1165889 h 2611386"/>
              <a:gd name="connsiteX202" fmla="*/ 1186600 w 4958557"/>
              <a:gd name="connsiteY202" fmla="*/ 1161820 h 2611386"/>
              <a:gd name="connsiteX203" fmla="*/ 1134988 w 4958557"/>
              <a:gd name="connsiteY203" fmla="*/ 1159263 h 2611386"/>
              <a:gd name="connsiteX204" fmla="*/ 1122598 w 4958557"/>
              <a:gd name="connsiteY204" fmla="*/ 1161856 h 2611386"/>
              <a:gd name="connsiteX205" fmla="*/ 1134988 w 4958557"/>
              <a:gd name="connsiteY205" fmla="*/ 1159263 h 2611386"/>
              <a:gd name="connsiteX206" fmla="*/ 1230361 w 4958557"/>
              <a:gd name="connsiteY206" fmla="*/ 1119788 h 2611386"/>
              <a:gd name="connsiteX207" fmla="*/ 1219700 w 4958557"/>
              <a:gd name="connsiteY207" fmla="*/ 1128720 h 2611386"/>
              <a:gd name="connsiteX208" fmla="*/ 1212785 w 4958557"/>
              <a:gd name="connsiteY208" fmla="*/ 1126415 h 2611386"/>
              <a:gd name="connsiteX209" fmla="*/ 1230361 w 4958557"/>
              <a:gd name="connsiteY209" fmla="*/ 1119788 h 2611386"/>
              <a:gd name="connsiteX210" fmla="*/ 1289430 w 4958557"/>
              <a:gd name="connsiteY210" fmla="*/ 1099906 h 2611386"/>
              <a:gd name="connsiteX211" fmla="*/ 1266955 w 4958557"/>
              <a:gd name="connsiteY211" fmla="*/ 1108262 h 2611386"/>
              <a:gd name="connsiteX212" fmla="*/ 1289430 w 4958557"/>
              <a:gd name="connsiteY212" fmla="*/ 1099906 h 2611386"/>
              <a:gd name="connsiteX213" fmla="*/ 4643637 w 4958557"/>
              <a:gd name="connsiteY213" fmla="*/ 1074262 h 2611386"/>
              <a:gd name="connsiteX214" fmla="*/ 4630959 w 4958557"/>
              <a:gd name="connsiteY214" fmla="*/ 1080889 h 2611386"/>
              <a:gd name="connsiteX215" fmla="*/ 4643637 w 4958557"/>
              <a:gd name="connsiteY215" fmla="*/ 1074262 h 2611386"/>
              <a:gd name="connsiteX216" fmla="*/ 4667553 w 4958557"/>
              <a:gd name="connsiteY216" fmla="*/ 1062160 h 2611386"/>
              <a:gd name="connsiteX217" fmla="*/ 4657519 w 4958557"/>
              <a:gd name="connsiteY217" fmla="*/ 1066913 h 2611386"/>
              <a:gd name="connsiteX218" fmla="*/ 4656315 w 4958557"/>
              <a:gd name="connsiteY218" fmla="*/ 1067346 h 2611386"/>
              <a:gd name="connsiteX219" fmla="*/ 4656604 w 4958557"/>
              <a:gd name="connsiteY219" fmla="*/ 1067346 h 2611386"/>
              <a:gd name="connsiteX220" fmla="*/ 4657519 w 4958557"/>
              <a:gd name="connsiteY220" fmla="*/ 1066913 h 2611386"/>
              <a:gd name="connsiteX221" fmla="*/ 4663519 w 4958557"/>
              <a:gd name="connsiteY221" fmla="*/ 1064753 h 2611386"/>
              <a:gd name="connsiteX222" fmla="*/ 4667553 w 4958557"/>
              <a:gd name="connsiteY222" fmla="*/ 1062160 h 2611386"/>
              <a:gd name="connsiteX223" fmla="*/ 1678126 w 4958557"/>
              <a:gd name="connsiteY223" fmla="*/ 983210 h 2611386"/>
              <a:gd name="connsiteX224" fmla="*/ 1670347 w 4958557"/>
              <a:gd name="connsiteY224" fmla="*/ 992719 h 2611386"/>
              <a:gd name="connsiteX225" fmla="*/ 1668618 w 4958557"/>
              <a:gd name="connsiteY225" fmla="*/ 990413 h 2611386"/>
              <a:gd name="connsiteX226" fmla="*/ 1678126 w 4958557"/>
              <a:gd name="connsiteY226" fmla="*/ 983210 h 2611386"/>
              <a:gd name="connsiteX227" fmla="*/ 1764568 w 4958557"/>
              <a:gd name="connsiteY227" fmla="*/ 931346 h 2611386"/>
              <a:gd name="connsiteX228" fmla="*/ 1758517 w 4958557"/>
              <a:gd name="connsiteY228" fmla="*/ 934515 h 2611386"/>
              <a:gd name="connsiteX229" fmla="*/ 1757653 w 4958557"/>
              <a:gd name="connsiteY229" fmla="*/ 932786 h 2611386"/>
              <a:gd name="connsiteX230" fmla="*/ 1764568 w 4958557"/>
              <a:gd name="connsiteY230" fmla="*/ 931346 h 2611386"/>
              <a:gd name="connsiteX231" fmla="*/ 2152400 w 4958557"/>
              <a:gd name="connsiteY231" fmla="*/ 861040 h 2611386"/>
              <a:gd name="connsiteX232" fmla="*/ 2134824 w 4958557"/>
              <a:gd name="connsiteY232" fmla="*/ 869972 h 2611386"/>
              <a:gd name="connsiteX233" fmla="*/ 2152400 w 4958557"/>
              <a:gd name="connsiteY233" fmla="*/ 861040 h 2611386"/>
              <a:gd name="connsiteX234" fmla="*/ 2153842 w 4958557"/>
              <a:gd name="connsiteY234" fmla="*/ 843464 h 2611386"/>
              <a:gd name="connsiteX235" fmla="*/ 2116384 w 4958557"/>
              <a:gd name="connsiteY235" fmla="*/ 858735 h 2611386"/>
              <a:gd name="connsiteX236" fmla="*/ 2127909 w 4958557"/>
              <a:gd name="connsiteY236" fmla="*/ 850379 h 2611386"/>
              <a:gd name="connsiteX237" fmla="*/ 2139723 w 4958557"/>
              <a:gd name="connsiteY237" fmla="*/ 845769 h 2611386"/>
              <a:gd name="connsiteX238" fmla="*/ 2153842 w 4958557"/>
              <a:gd name="connsiteY238" fmla="*/ 843464 h 2611386"/>
              <a:gd name="connsiteX239" fmla="*/ 2250944 w 4958557"/>
              <a:gd name="connsiteY239" fmla="*/ 834244 h 2611386"/>
              <a:gd name="connsiteX240" fmla="*/ 2225876 w 4958557"/>
              <a:gd name="connsiteY240" fmla="*/ 841159 h 2611386"/>
              <a:gd name="connsiteX241" fmla="*/ 2250944 w 4958557"/>
              <a:gd name="connsiteY241" fmla="*/ 834244 h 2611386"/>
              <a:gd name="connsiteX242" fmla="*/ 2186978 w 4958557"/>
              <a:gd name="connsiteY242" fmla="*/ 829345 h 2611386"/>
              <a:gd name="connsiteX243" fmla="*/ 2188418 w 4958557"/>
              <a:gd name="connsiteY243" fmla="*/ 832515 h 2611386"/>
              <a:gd name="connsiteX244" fmla="*/ 2185249 w 4958557"/>
              <a:gd name="connsiteY244" fmla="*/ 835396 h 2611386"/>
              <a:gd name="connsiteX245" fmla="*/ 2183232 w 4958557"/>
              <a:gd name="connsiteY245" fmla="*/ 832515 h 2611386"/>
              <a:gd name="connsiteX246" fmla="*/ 2186978 w 4958557"/>
              <a:gd name="connsiteY246" fmla="*/ 829345 h 2611386"/>
              <a:gd name="connsiteX247" fmla="*/ 2260740 w 4958557"/>
              <a:gd name="connsiteY247" fmla="*/ 827328 h 2611386"/>
              <a:gd name="connsiteX248" fmla="*/ 2251520 w 4958557"/>
              <a:gd name="connsiteY248" fmla="*/ 833955 h 2611386"/>
              <a:gd name="connsiteX249" fmla="*/ 2260740 w 4958557"/>
              <a:gd name="connsiteY249" fmla="*/ 827328 h 2611386"/>
              <a:gd name="connsiteX250" fmla="*/ 2237402 w 4958557"/>
              <a:gd name="connsiteY250" fmla="*/ 819836 h 2611386"/>
              <a:gd name="connsiteX251" fmla="*/ 2244605 w 4958557"/>
              <a:gd name="connsiteY251" fmla="*/ 829057 h 2611386"/>
              <a:gd name="connsiteX252" fmla="*/ 2228181 w 4958557"/>
              <a:gd name="connsiteY252" fmla="*/ 834243 h 2611386"/>
              <a:gd name="connsiteX253" fmla="*/ 2213486 w 4958557"/>
              <a:gd name="connsiteY253" fmla="*/ 838565 h 2611386"/>
              <a:gd name="connsiteX254" fmla="*/ 2181215 w 4958557"/>
              <a:gd name="connsiteY254" fmla="*/ 851243 h 2611386"/>
              <a:gd name="connsiteX255" fmla="*/ 2172859 w 4958557"/>
              <a:gd name="connsiteY255" fmla="*/ 849802 h 2611386"/>
              <a:gd name="connsiteX256" fmla="*/ 2177469 w 4958557"/>
              <a:gd name="connsiteY256" fmla="*/ 843175 h 2611386"/>
              <a:gd name="connsiteX257" fmla="*/ 2154418 w 4958557"/>
              <a:gd name="connsiteY257" fmla="*/ 843175 h 2611386"/>
              <a:gd name="connsiteX258" fmla="*/ 2174299 w 4958557"/>
              <a:gd name="connsiteY258" fmla="*/ 835107 h 2611386"/>
              <a:gd name="connsiteX259" fmla="*/ 2182943 w 4958557"/>
              <a:gd name="connsiteY259" fmla="*/ 841158 h 2611386"/>
              <a:gd name="connsiteX260" fmla="*/ 2203977 w 4958557"/>
              <a:gd name="connsiteY260" fmla="*/ 835972 h 2611386"/>
              <a:gd name="connsiteX261" fmla="*/ 2201384 w 4958557"/>
              <a:gd name="connsiteY261" fmla="*/ 827904 h 2611386"/>
              <a:gd name="connsiteX262" fmla="*/ 2237402 w 4958557"/>
              <a:gd name="connsiteY262" fmla="*/ 819836 h 2611386"/>
              <a:gd name="connsiteX263" fmla="*/ 2242480 w 4958557"/>
              <a:gd name="connsiteY263" fmla="*/ 790159 h 2611386"/>
              <a:gd name="connsiteX264" fmla="*/ 2246334 w 4958557"/>
              <a:gd name="connsiteY264" fmla="*/ 791887 h 2611386"/>
              <a:gd name="connsiteX265" fmla="*/ 2246334 w 4958557"/>
              <a:gd name="connsiteY265" fmla="*/ 802548 h 2611386"/>
              <a:gd name="connsiteX266" fmla="*/ 2239706 w 4958557"/>
              <a:gd name="connsiteY266" fmla="*/ 810328 h 2611386"/>
              <a:gd name="connsiteX267" fmla="*/ 2232791 w 4958557"/>
              <a:gd name="connsiteY267" fmla="*/ 814362 h 2611386"/>
              <a:gd name="connsiteX268" fmla="*/ 2234808 w 4958557"/>
              <a:gd name="connsiteY268" fmla="*/ 810328 h 2611386"/>
              <a:gd name="connsiteX269" fmla="*/ 2212621 w 4958557"/>
              <a:gd name="connsiteY269" fmla="*/ 818396 h 2611386"/>
              <a:gd name="connsiteX270" fmla="*/ 2205418 w 4958557"/>
              <a:gd name="connsiteY270" fmla="*/ 820701 h 2611386"/>
              <a:gd name="connsiteX271" fmla="*/ 2238842 w 4958557"/>
              <a:gd name="connsiteY271" fmla="*/ 792752 h 2611386"/>
              <a:gd name="connsiteX272" fmla="*/ 2242480 w 4958557"/>
              <a:gd name="connsiteY272" fmla="*/ 790159 h 2611386"/>
              <a:gd name="connsiteX273" fmla="*/ 2288113 w 4958557"/>
              <a:gd name="connsiteY273" fmla="*/ 782667 h 2611386"/>
              <a:gd name="connsiteX274" fmla="*/ 2270537 w 4958557"/>
              <a:gd name="connsiteY274" fmla="*/ 786989 h 2611386"/>
              <a:gd name="connsiteX275" fmla="*/ 2288113 w 4958557"/>
              <a:gd name="connsiteY275" fmla="*/ 782667 h 2611386"/>
              <a:gd name="connsiteX276" fmla="*/ 2337386 w 4958557"/>
              <a:gd name="connsiteY276" fmla="*/ 765955 h 2611386"/>
              <a:gd name="connsiteX277" fmla="*/ 2296470 w 4958557"/>
              <a:gd name="connsiteY277" fmla="*/ 781514 h 2611386"/>
              <a:gd name="connsiteX278" fmla="*/ 2337386 w 4958557"/>
              <a:gd name="connsiteY278" fmla="*/ 765955 h 2611386"/>
              <a:gd name="connsiteX279" fmla="*/ 2362165 w 4958557"/>
              <a:gd name="connsiteY279" fmla="*/ 760192 h 2611386"/>
              <a:gd name="connsiteX280" fmla="*/ 2349199 w 4958557"/>
              <a:gd name="connsiteY280" fmla="*/ 766819 h 2611386"/>
              <a:gd name="connsiteX281" fmla="*/ 2362165 w 4958557"/>
              <a:gd name="connsiteY281" fmla="*/ 760192 h 2611386"/>
              <a:gd name="connsiteX282" fmla="*/ 2407979 w 4958557"/>
              <a:gd name="connsiteY282" fmla="*/ 741752 h 2611386"/>
              <a:gd name="connsiteX283" fmla="*/ 2414030 w 4958557"/>
              <a:gd name="connsiteY283" fmla="*/ 743192 h 2611386"/>
              <a:gd name="connsiteX284" fmla="*/ 2410572 w 4958557"/>
              <a:gd name="connsiteY284" fmla="*/ 748091 h 2611386"/>
              <a:gd name="connsiteX285" fmla="*/ 2372250 w 4958557"/>
              <a:gd name="connsiteY285" fmla="*/ 758175 h 2611386"/>
              <a:gd name="connsiteX286" fmla="*/ 2407979 w 4958557"/>
              <a:gd name="connsiteY286" fmla="*/ 741752 h 2611386"/>
              <a:gd name="connsiteX287" fmla="*/ 2437080 w 4958557"/>
              <a:gd name="connsiteY287" fmla="*/ 734368 h 2611386"/>
              <a:gd name="connsiteX288" fmla="*/ 2440538 w 4958557"/>
              <a:gd name="connsiteY288" fmla="*/ 737429 h 2611386"/>
              <a:gd name="connsiteX289" fmla="*/ 2432182 w 4958557"/>
              <a:gd name="connsiteY289" fmla="*/ 742903 h 2611386"/>
              <a:gd name="connsiteX290" fmla="*/ 2426131 w 4958557"/>
              <a:gd name="connsiteY290" fmla="*/ 737141 h 2611386"/>
              <a:gd name="connsiteX291" fmla="*/ 2432758 w 4958557"/>
              <a:gd name="connsiteY291" fmla="*/ 734548 h 2611386"/>
              <a:gd name="connsiteX292" fmla="*/ 2437080 w 4958557"/>
              <a:gd name="connsiteY292" fmla="*/ 734368 h 2611386"/>
              <a:gd name="connsiteX293" fmla="*/ 2463446 w 4958557"/>
              <a:gd name="connsiteY293" fmla="*/ 726769 h 2611386"/>
              <a:gd name="connsiteX294" fmla="*/ 2475115 w 4958557"/>
              <a:gd name="connsiteY294" fmla="*/ 727345 h 2611386"/>
              <a:gd name="connsiteX295" fmla="*/ 2458403 w 4958557"/>
              <a:gd name="connsiteY295" fmla="*/ 731955 h 2611386"/>
              <a:gd name="connsiteX296" fmla="*/ 2453505 w 4958557"/>
              <a:gd name="connsiteY296" fmla="*/ 730514 h 2611386"/>
              <a:gd name="connsiteX297" fmla="*/ 2463446 w 4958557"/>
              <a:gd name="connsiteY297" fmla="*/ 726769 h 2611386"/>
              <a:gd name="connsiteX298" fmla="*/ 2746540 w 4958557"/>
              <a:gd name="connsiteY298" fmla="*/ 646378 h 2611386"/>
              <a:gd name="connsiteX299" fmla="*/ 2760659 w 4958557"/>
              <a:gd name="connsiteY299" fmla="*/ 648971 h 2611386"/>
              <a:gd name="connsiteX300" fmla="*/ 2767286 w 4958557"/>
              <a:gd name="connsiteY300" fmla="*/ 649548 h 2611386"/>
              <a:gd name="connsiteX301" fmla="*/ 2762676 w 4958557"/>
              <a:gd name="connsiteY301" fmla="*/ 653870 h 2611386"/>
              <a:gd name="connsiteX302" fmla="*/ 2743947 w 4958557"/>
              <a:gd name="connsiteY302" fmla="*/ 660209 h 2611386"/>
              <a:gd name="connsiteX303" fmla="*/ 2746540 w 4958557"/>
              <a:gd name="connsiteY303" fmla="*/ 646378 h 2611386"/>
              <a:gd name="connsiteX304" fmla="*/ 2757489 w 4958557"/>
              <a:gd name="connsiteY304" fmla="*/ 636869 h 2611386"/>
              <a:gd name="connsiteX305" fmla="*/ 2745675 w 4958557"/>
              <a:gd name="connsiteY305" fmla="*/ 643784 h 2611386"/>
              <a:gd name="connsiteX306" fmla="*/ 2743082 w 4958557"/>
              <a:gd name="connsiteY306" fmla="*/ 639750 h 2611386"/>
              <a:gd name="connsiteX307" fmla="*/ 2757489 w 4958557"/>
              <a:gd name="connsiteY307" fmla="*/ 636869 h 2611386"/>
              <a:gd name="connsiteX308" fmla="*/ 2846236 w 4958557"/>
              <a:gd name="connsiteY308" fmla="*/ 622751 h 2611386"/>
              <a:gd name="connsiteX309" fmla="*/ 2824049 w 4958557"/>
              <a:gd name="connsiteY309" fmla="*/ 633988 h 2611386"/>
              <a:gd name="connsiteX310" fmla="*/ 2819439 w 4958557"/>
              <a:gd name="connsiteY310" fmla="*/ 642921 h 2611386"/>
              <a:gd name="connsiteX311" fmla="*/ 2814252 w 4958557"/>
              <a:gd name="connsiteY311" fmla="*/ 645226 h 2611386"/>
              <a:gd name="connsiteX312" fmla="*/ 2798117 w 4958557"/>
              <a:gd name="connsiteY312" fmla="*/ 640904 h 2611386"/>
              <a:gd name="connsiteX313" fmla="*/ 2787744 w 4958557"/>
              <a:gd name="connsiteY313" fmla="*/ 646090 h 2611386"/>
              <a:gd name="connsiteX314" fmla="*/ 2780828 w 4958557"/>
              <a:gd name="connsiteY314" fmla="*/ 646090 h 2611386"/>
              <a:gd name="connsiteX315" fmla="*/ 2785150 w 4958557"/>
              <a:gd name="connsiteY315" fmla="*/ 640904 h 2611386"/>
              <a:gd name="connsiteX316" fmla="*/ 2792930 w 4958557"/>
              <a:gd name="connsiteY316" fmla="*/ 638887 h 2611386"/>
              <a:gd name="connsiteX317" fmla="*/ 2802151 w 4958557"/>
              <a:gd name="connsiteY317" fmla="*/ 636293 h 2611386"/>
              <a:gd name="connsiteX318" fmla="*/ 2846236 w 4958557"/>
              <a:gd name="connsiteY318" fmla="*/ 622751 h 2611386"/>
              <a:gd name="connsiteX319" fmla="*/ 2754896 w 4958557"/>
              <a:gd name="connsiteY319" fmla="*/ 618717 h 2611386"/>
              <a:gd name="connsiteX320" fmla="*/ 2744811 w 4958557"/>
              <a:gd name="connsiteY320" fmla="*/ 623903 h 2611386"/>
              <a:gd name="connsiteX321" fmla="*/ 2754896 w 4958557"/>
              <a:gd name="connsiteY321" fmla="*/ 618717 h 2611386"/>
              <a:gd name="connsiteX322" fmla="*/ 2843354 w 4958557"/>
              <a:gd name="connsiteY322" fmla="*/ 598547 h 2611386"/>
              <a:gd name="connsiteX323" fmla="*/ 2851998 w 4958557"/>
              <a:gd name="connsiteY323" fmla="*/ 599124 h 2611386"/>
              <a:gd name="connsiteX324" fmla="*/ 2836438 w 4958557"/>
              <a:gd name="connsiteY324" fmla="*/ 608344 h 2611386"/>
              <a:gd name="connsiteX325" fmla="*/ 2780828 w 4958557"/>
              <a:gd name="connsiteY325" fmla="*/ 629666 h 2611386"/>
              <a:gd name="connsiteX326" fmla="*/ 2766997 w 4958557"/>
              <a:gd name="connsiteY326" fmla="*/ 637446 h 2611386"/>
              <a:gd name="connsiteX327" fmla="*/ 2757777 w 4958557"/>
              <a:gd name="connsiteY327" fmla="*/ 636581 h 2611386"/>
              <a:gd name="connsiteX328" fmla="*/ 2766133 w 4958557"/>
              <a:gd name="connsiteY328" fmla="*/ 630242 h 2611386"/>
              <a:gd name="connsiteX329" fmla="*/ 2810794 w 4958557"/>
              <a:gd name="connsiteY329" fmla="*/ 614395 h 2611386"/>
              <a:gd name="connsiteX330" fmla="*/ 2820015 w 4958557"/>
              <a:gd name="connsiteY330" fmla="*/ 602869 h 2611386"/>
              <a:gd name="connsiteX331" fmla="*/ 2843354 w 4958557"/>
              <a:gd name="connsiteY331" fmla="*/ 598547 h 2611386"/>
              <a:gd name="connsiteX332" fmla="*/ 2912220 w 4958557"/>
              <a:gd name="connsiteY332" fmla="*/ 578954 h 2611386"/>
              <a:gd name="connsiteX333" fmla="*/ 2888016 w 4958557"/>
              <a:gd name="connsiteY333" fmla="*/ 589327 h 2611386"/>
              <a:gd name="connsiteX334" fmla="*/ 2912220 w 4958557"/>
              <a:gd name="connsiteY334" fmla="*/ 578954 h 2611386"/>
              <a:gd name="connsiteX335" fmla="*/ 3107000 w 4958557"/>
              <a:gd name="connsiteY335" fmla="*/ 536886 h 2611386"/>
              <a:gd name="connsiteX336" fmla="*/ 3111610 w 4958557"/>
              <a:gd name="connsiteY336" fmla="*/ 537462 h 2611386"/>
              <a:gd name="connsiteX337" fmla="*/ 3109881 w 4958557"/>
              <a:gd name="connsiteY337" fmla="*/ 541784 h 2611386"/>
              <a:gd name="connsiteX338" fmla="*/ 3092881 w 4958557"/>
              <a:gd name="connsiteY338" fmla="*/ 546394 h 2611386"/>
              <a:gd name="connsiteX339" fmla="*/ 3076169 w 4958557"/>
              <a:gd name="connsiteY339" fmla="*/ 551005 h 2611386"/>
              <a:gd name="connsiteX340" fmla="*/ 3004135 w 4958557"/>
              <a:gd name="connsiteY340" fmla="*/ 562530 h 2611386"/>
              <a:gd name="connsiteX341" fmla="*/ 3049372 w 4958557"/>
              <a:gd name="connsiteY341" fmla="*/ 546971 h 2611386"/>
              <a:gd name="connsiteX342" fmla="*/ 3068389 w 4958557"/>
              <a:gd name="connsiteY342" fmla="*/ 540920 h 2611386"/>
              <a:gd name="connsiteX343" fmla="*/ 3090288 w 4958557"/>
              <a:gd name="connsiteY343" fmla="*/ 541496 h 2611386"/>
              <a:gd name="connsiteX344" fmla="*/ 3107000 w 4958557"/>
              <a:gd name="connsiteY344" fmla="*/ 536886 h 2611386"/>
              <a:gd name="connsiteX345" fmla="*/ 3299188 w 4958557"/>
              <a:gd name="connsiteY345" fmla="*/ 472055 h 2611386"/>
              <a:gd name="connsiteX346" fmla="*/ 3287086 w 4958557"/>
              <a:gd name="connsiteY346" fmla="*/ 477530 h 2611386"/>
              <a:gd name="connsiteX347" fmla="*/ 3299188 w 4958557"/>
              <a:gd name="connsiteY347" fmla="*/ 472055 h 2611386"/>
              <a:gd name="connsiteX348" fmla="*/ 3335493 w 4958557"/>
              <a:gd name="connsiteY348" fmla="*/ 466004 h 2611386"/>
              <a:gd name="connsiteX349" fmla="*/ 3308696 w 4958557"/>
              <a:gd name="connsiteY349" fmla="*/ 473208 h 2611386"/>
              <a:gd name="connsiteX350" fmla="*/ 3335493 w 4958557"/>
              <a:gd name="connsiteY350" fmla="*/ 466004 h 2611386"/>
              <a:gd name="connsiteX351" fmla="*/ 3404070 w 4958557"/>
              <a:gd name="connsiteY351" fmla="*/ 454371 h 2611386"/>
              <a:gd name="connsiteX352" fmla="*/ 3408392 w 4958557"/>
              <a:gd name="connsiteY352" fmla="*/ 455343 h 2611386"/>
              <a:gd name="connsiteX353" fmla="*/ 3404646 w 4958557"/>
              <a:gd name="connsiteY353" fmla="*/ 458800 h 2611386"/>
              <a:gd name="connsiteX354" fmla="*/ 3394849 w 4958557"/>
              <a:gd name="connsiteY354" fmla="*/ 459088 h 2611386"/>
              <a:gd name="connsiteX355" fmla="*/ 3399747 w 4958557"/>
              <a:gd name="connsiteY355" fmla="*/ 456207 h 2611386"/>
              <a:gd name="connsiteX356" fmla="*/ 3404070 w 4958557"/>
              <a:gd name="connsiteY356" fmla="*/ 454371 h 2611386"/>
              <a:gd name="connsiteX357" fmla="*/ 3372951 w 4958557"/>
              <a:gd name="connsiteY357" fmla="*/ 453902 h 2611386"/>
              <a:gd name="connsiteX358" fmla="*/ 3378138 w 4958557"/>
              <a:gd name="connsiteY358" fmla="*/ 457936 h 2611386"/>
              <a:gd name="connsiteX359" fmla="*/ 3385053 w 4958557"/>
              <a:gd name="connsiteY359" fmla="*/ 459953 h 2611386"/>
              <a:gd name="connsiteX360" fmla="*/ 3373239 w 4958557"/>
              <a:gd name="connsiteY360" fmla="*/ 466003 h 2611386"/>
              <a:gd name="connsiteX361" fmla="*/ 3357968 w 4958557"/>
              <a:gd name="connsiteY361" fmla="*/ 465139 h 2611386"/>
              <a:gd name="connsiteX362" fmla="*/ 3369205 w 4958557"/>
              <a:gd name="connsiteY362" fmla="*/ 461105 h 2611386"/>
              <a:gd name="connsiteX363" fmla="*/ 3370934 w 4958557"/>
              <a:gd name="connsiteY363" fmla="*/ 460241 h 2611386"/>
              <a:gd name="connsiteX364" fmla="*/ 3372951 w 4958557"/>
              <a:gd name="connsiteY364" fmla="*/ 453902 h 2611386"/>
              <a:gd name="connsiteX365" fmla="*/ 3439511 w 4958557"/>
              <a:gd name="connsiteY365" fmla="*/ 448428 h 2611386"/>
              <a:gd name="connsiteX366" fmla="*/ 3423663 w 4958557"/>
              <a:gd name="connsiteY366" fmla="*/ 455631 h 2611386"/>
              <a:gd name="connsiteX367" fmla="*/ 3439511 w 4958557"/>
              <a:gd name="connsiteY367" fmla="*/ 448428 h 2611386"/>
              <a:gd name="connsiteX368" fmla="*/ 3552173 w 4958557"/>
              <a:gd name="connsiteY368" fmla="*/ 412986 h 2611386"/>
              <a:gd name="connsiteX369" fmla="*/ 3553901 w 4958557"/>
              <a:gd name="connsiteY369" fmla="*/ 416444 h 2611386"/>
              <a:gd name="connsiteX370" fmla="*/ 3546986 w 4958557"/>
              <a:gd name="connsiteY370" fmla="*/ 417597 h 2611386"/>
              <a:gd name="connsiteX371" fmla="*/ 3552173 w 4958557"/>
              <a:gd name="connsiteY371" fmla="*/ 412986 h 2611386"/>
              <a:gd name="connsiteX372" fmla="*/ 3591936 w 4958557"/>
              <a:gd name="connsiteY372" fmla="*/ 400597 h 2611386"/>
              <a:gd name="connsiteX373" fmla="*/ 3594529 w 4958557"/>
              <a:gd name="connsiteY373" fmla="*/ 404055 h 2611386"/>
              <a:gd name="connsiteX374" fmla="*/ 3589342 w 4958557"/>
              <a:gd name="connsiteY374" fmla="*/ 407224 h 2611386"/>
              <a:gd name="connsiteX375" fmla="*/ 3586749 w 4958557"/>
              <a:gd name="connsiteY375" fmla="*/ 404343 h 2611386"/>
              <a:gd name="connsiteX376" fmla="*/ 3591936 w 4958557"/>
              <a:gd name="connsiteY376" fmla="*/ 400597 h 2611386"/>
              <a:gd name="connsiteX377" fmla="*/ 3635732 w 4958557"/>
              <a:gd name="connsiteY377" fmla="*/ 385902 h 2611386"/>
              <a:gd name="connsiteX378" fmla="*/ 3636597 w 4958557"/>
              <a:gd name="connsiteY378" fmla="*/ 388495 h 2611386"/>
              <a:gd name="connsiteX379" fmla="*/ 3633715 w 4958557"/>
              <a:gd name="connsiteY379" fmla="*/ 391088 h 2611386"/>
              <a:gd name="connsiteX380" fmla="*/ 3632275 w 4958557"/>
              <a:gd name="connsiteY380" fmla="*/ 388783 h 2611386"/>
              <a:gd name="connsiteX381" fmla="*/ 3635732 w 4958557"/>
              <a:gd name="connsiteY381" fmla="*/ 385902 h 2611386"/>
              <a:gd name="connsiteX382" fmla="*/ 3645529 w 4958557"/>
              <a:gd name="connsiteY382" fmla="*/ 375817 h 2611386"/>
              <a:gd name="connsiteX383" fmla="*/ 3637173 w 4958557"/>
              <a:gd name="connsiteY383" fmla="*/ 379563 h 2611386"/>
              <a:gd name="connsiteX384" fmla="*/ 3626800 w 4958557"/>
              <a:gd name="connsiteY384" fmla="*/ 381868 h 2611386"/>
              <a:gd name="connsiteX385" fmla="*/ 3637461 w 4958557"/>
              <a:gd name="connsiteY385" fmla="*/ 377834 h 2611386"/>
              <a:gd name="connsiteX386" fmla="*/ 3645529 w 4958557"/>
              <a:gd name="connsiteY386" fmla="*/ 375817 h 2611386"/>
              <a:gd name="connsiteX387" fmla="*/ 3624494 w 4958557"/>
              <a:gd name="connsiteY387" fmla="*/ 368325 h 2611386"/>
              <a:gd name="connsiteX388" fmla="*/ 3625935 w 4958557"/>
              <a:gd name="connsiteY388" fmla="*/ 370630 h 2611386"/>
              <a:gd name="connsiteX389" fmla="*/ 3623342 w 4958557"/>
              <a:gd name="connsiteY389" fmla="*/ 372359 h 2611386"/>
              <a:gd name="connsiteX390" fmla="*/ 3621613 w 4958557"/>
              <a:gd name="connsiteY390" fmla="*/ 369766 h 2611386"/>
              <a:gd name="connsiteX391" fmla="*/ 3624494 w 4958557"/>
              <a:gd name="connsiteY391" fmla="*/ 368325 h 2611386"/>
              <a:gd name="connsiteX392" fmla="*/ 3680969 w 4958557"/>
              <a:gd name="connsiteY392" fmla="*/ 367173 h 2611386"/>
              <a:gd name="connsiteX393" fmla="*/ 3684427 w 4958557"/>
              <a:gd name="connsiteY393" fmla="*/ 369190 h 2611386"/>
              <a:gd name="connsiteX394" fmla="*/ 3680969 w 4958557"/>
              <a:gd name="connsiteY394" fmla="*/ 371495 h 2611386"/>
              <a:gd name="connsiteX395" fmla="*/ 3678376 w 4958557"/>
              <a:gd name="connsiteY395" fmla="*/ 369190 h 2611386"/>
              <a:gd name="connsiteX396" fmla="*/ 3680969 w 4958557"/>
              <a:gd name="connsiteY396" fmla="*/ 367173 h 2611386"/>
              <a:gd name="connsiteX397" fmla="*/ 3736868 w 4958557"/>
              <a:gd name="connsiteY397" fmla="*/ 357952 h 2611386"/>
              <a:gd name="connsiteX398" fmla="*/ 3740038 w 4958557"/>
              <a:gd name="connsiteY398" fmla="*/ 362562 h 2611386"/>
              <a:gd name="connsiteX399" fmla="*/ 3720445 w 4958557"/>
              <a:gd name="connsiteY399" fmla="*/ 363138 h 2611386"/>
              <a:gd name="connsiteX400" fmla="*/ 3710648 w 4958557"/>
              <a:gd name="connsiteY400" fmla="*/ 365155 h 2611386"/>
              <a:gd name="connsiteX401" fmla="*/ 3720733 w 4958557"/>
              <a:gd name="connsiteY401" fmla="*/ 358528 h 2611386"/>
              <a:gd name="connsiteX402" fmla="*/ 3736868 w 4958557"/>
              <a:gd name="connsiteY402" fmla="*/ 357952 h 2611386"/>
              <a:gd name="connsiteX403" fmla="*/ 3687885 w 4958557"/>
              <a:gd name="connsiteY403" fmla="*/ 347291 h 2611386"/>
              <a:gd name="connsiteX404" fmla="*/ 3682410 w 4958557"/>
              <a:gd name="connsiteY404" fmla="*/ 351037 h 2611386"/>
              <a:gd name="connsiteX405" fmla="*/ 3676936 w 4958557"/>
              <a:gd name="connsiteY405" fmla="*/ 352189 h 2611386"/>
              <a:gd name="connsiteX406" fmla="*/ 3682122 w 4958557"/>
              <a:gd name="connsiteY406" fmla="*/ 348732 h 2611386"/>
              <a:gd name="connsiteX407" fmla="*/ 3687885 w 4958557"/>
              <a:gd name="connsiteY407" fmla="*/ 347291 h 2611386"/>
              <a:gd name="connsiteX408" fmla="*/ 3766258 w 4958557"/>
              <a:gd name="connsiteY408" fmla="*/ 343834 h 2611386"/>
              <a:gd name="connsiteX409" fmla="*/ 3755597 w 4958557"/>
              <a:gd name="connsiteY409" fmla="*/ 351614 h 2611386"/>
              <a:gd name="connsiteX410" fmla="*/ 3766258 w 4958557"/>
              <a:gd name="connsiteY410" fmla="*/ 343834 h 2611386"/>
              <a:gd name="connsiteX411" fmla="*/ 3772885 w 4958557"/>
              <a:gd name="connsiteY411" fmla="*/ 324528 h 2611386"/>
              <a:gd name="connsiteX412" fmla="*/ 3765682 w 4958557"/>
              <a:gd name="connsiteY412" fmla="*/ 329714 h 2611386"/>
              <a:gd name="connsiteX413" fmla="*/ 3736004 w 4958557"/>
              <a:gd name="connsiteY413" fmla="*/ 338935 h 2611386"/>
              <a:gd name="connsiteX414" fmla="*/ 3734851 w 4958557"/>
              <a:gd name="connsiteY414" fmla="*/ 335765 h 2611386"/>
              <a:gd name="connsiteX415" fmla="*/ 3762512 w 4958557"/>
              <a:gd name="connsiteY415" fmla="*/ 327121 h 2611386"/>
              <a:gd name="connsiteX416" fmla="*/ 3772885 w 4958557"/>
              <a:gd name="connsiteY416" fmla="*/ 324528 h 2611386"/>
              <a:gd name="connsiteX417" fmla="*/ 3858174 w 4958557"/>
              <a:gd name="connsiteY417" fmla="*/ 316749 h 2611386"/>
              <a:gd name="connsiteX418" fmla="*/ 3846937 w 4958557"/>
              <a:gd name="connsiteY418" fmla="*/ 321359 h 2611386"/>
              <a:gd name="connsiteX419" fmla="*/ 3858174 w 4958557"/>
              <a:gd name="connsiteY419" fmla="*/ 316749 h 2611386"/>
              <a:gd name="connsiteX420" fmla="*/ 3795721 w 4958557"/>
              <a:gd name="connsiteY420" fmla="*/ 314948 h 2611386"/>
              <a:gd name="connsiteX421" fmla="*/ 3800259 w 4958557"/>
              <a:gd name="connsiteY421" fmla="*/ 316461 h 2611386"/>
              <a:gd name="connsiteX422" fmla="*/ 3797377 w 4958557"/>
              <a:gd name="connsiteY422" fmla="*/ 321071 h 2611386"/>
              <a:gd name="connsiteX423" fmla="*/ 3779801 w 4958557"/>
              <a:gd name="connsiteY423" fmla="*/ 324817 h 2611386"/>
              <a:gd name="connsiteX424" fmla="*/ 3791615 w 4958557"/>
              <a:gd name="connsiteY424" fmla="*/ 318190 h 2611386"/>
              <a:gd name="connsiteX425" fmla="*/ 3795721 w 4958557"/>
              <a:gd name="connsiteY425" fmla="*/ 314948 h 2611386"/>
              <a:gd name="connsiteX426" fmla="*/ 3856157 w 4958557"/>
              <a:gd name="connsiteY426" fmla="*/ 300325 h 2611386"/>
              <a:gd name="connsiteX427" fmla="*/ 3862496 w 4958557"/>
              <a:gd name="connsiteY427" fmla="*/ 304935 h 2611386"/>
              <a:gd name="connsiteX428" fmla="*/ 3854428 w 4958557"/>
              <a:gd name="connsiteY428" fmla="*/ 309546 h 2611386"/>
              <a:gd name="connsiteX429" fmla="*/ 3834547 w 4958557"/>
              <a:gd name="connsiteY429" fmla="*/ 311851 h 2611386"/>
              <a:gd name="connsiteX430" fmla="*/ 3820428 w 4958557"/>
              <a:gd name="connsiteY430" fmla="*/ 311563 h 2611386"/>
              <a:gd name="connsiteX431" fmla="*/ 3856157 w 4958557"/>
              <a:gd name="connsiteY431" fmla="*/ 300325 h 2611386"/>
              <a:gd name="connsiteX432" fmla="*/ 3913496 w 4958557"/>
              <a:gd name="connsiteY432" fmla="*/ 299461 h 2611386"/>
              <a:gd name="connsiteX433" fmla="*/ 3917818 w 4958557"/>
              <a:gd name="connsiteY433" fmla="*/ 300614 h 2611386"/>
              <a:gd name="connsiteX434" fmla="*/ 3916954 w 4958557"/>
              <a:gd name="connsiteY434" fmla="*/ 304647 h 2611386"/>
              <a:gd name="connsiteX435" fmla="*/ 3897072 w 4958557"/>
              <a:gd name="connsiteY435" fmla="*/ 313003 h 2611386"/>
              <a:gd name="connsiteX436" fmla="*/ 3913496 w 4958557"/>
              <a:gd name="connsiteY436" fmla="*/ 299461 h 2611386"/>
              <a:gd name="connsiteX437" fmla="*/ 3801411 w 4958557"/>
              <a:gd name="connsiteY437" fmla="*/ 284766 h 2611386"/>
              <a:gd name="connsiteX438" fmla="*/ 3805156 w 4958557"/>
              <a:gd name="connsiteY438" fmla="*/ 285630 h 2611386"/>
              <a:gd name="connsiteX439" fmla="*/ 3801122 w 4958557"/>
              <a:gd name="connsiteY439" fmla="*/ 289088 h 2611386"/>
              <a:gd name="connsiteX440" fmla="*/ 3797953 w 4958557"/>
              <a:gd name="connsiteY440" fmla="*/ 287359 h 2611386"/>
              <a:gd name="connsiteX441" fmla="*/ 3801411 w 4958557"/>
              <a:gd name="connsiteY441" fmla="*/ 284766 h 2611386"/>
              <a:gd name="connsiteX442" fmla="*/ 3986395 w 4958557"/>
              <a:gd name="connsiteY442" fmla="*/ 275545 h 2611386"/>
              <a:gd name="connsiteX443" fmla="*/ 3987835 w 4958557"/>
              <a:gd name="connsiteY443" fmla="*/ 278138 h 2611386"/>
              <a:gd name="connsiteX444" fmla="*/ 3978615 w 4958557"/>
              <a:gd name="connsiteY444" fmla="*/ 283325 h 2611386"/>
              <a:gd name="connsiteX445" fmla="*/ 3961615 w 4958557"/>
              <a:gd name="connsiteY445" fmla="*/ 287359 h 2611386"/>
              <a:gd name="connsiteX446" fmla="*/ 3975158 w 4958557"/>
              <a:gd name="connsiteY446" fmla="*/ 280732 h 2611386"/>
              <a:gd name="connsiteX447" fmla="*/ 3976886 w 4958557"/>
              <a:gd name="connsiteY447" fmla="*/ 279291 h 2611386"/>
              <a:gd name="connsiteX448" fmla="*/ 3986395 w 4958557"/>
              <a:gd name="connsiteY448" fmla="*/ 275545 h 2611386"/>
              <a:gd name="connsiteX449" fmla="*/ 4044311 w 4958557"/>
              <a:gd name="connsiteY449" fmla="*/ 258545 h 2611386"/>
              <a:gd name="connsiteX450" fmla="*/ 4045464 w 4958557"/>
              <a:gd name="connsiteY450" fmla="*/ 261715 h 2611386"/>
              <a:gd name="connsiteX451" fmla="*/ 4011176 w 4958557"/>
              <a:gd name="connsiteY451" fmla="*/ 273240 h 2611386"/>
              <a:gd name="connsiteX452" fmla="*/ 4010311 w 4958557"/>
              <a:gd name="connsiteY452" fmla="*/ 270070 h 2611386"/>
              <a:gd name="connsiteX453" fmla="*/ 4044311 w 4958557"/>
              <a:gd name="connsiteY453" fmla="*/ 258545 h 2611386"/>
              <a:gd name="connsiteX454" fmla="*/ 4112887 w 4958557"/>
              <a:gd name="connsiteY454" fmla="*/ 240105 h 2611386"/>
              <a:gd name="connsiteX455" fmla="*/ 4116057 w 4958557"/>
              <a:gd name="connsiteY455" fmla="*/ 241545 h 2611386"/>
              <a:gd name="connsiteX456" fmla="*/ 4113175 w 4958557"/>
              <a:gd name="connsiteY456" fmla="*/ 245003 h 2611386"/>
              <a:gd name="connsiteX457" fmla="*/ 4110006 w 4958557"/>
              <a:gd name="connsiteY457" fmla="*/ 243274 h 2611386"/>
              <a:gd name="connsiteX458" fmla="*/ 4112887 w 4958557"/>
              <a:gd name="connsiteY458" fmla="*/ 240105 h 2611386"/>
              <a:gd name="connsiteX459" fmla="*/ 4032786 w 4958557"/>
              <a:gd name="connsiteY459" fmla="*/ 221087 h 2611386"/>
              <a:gd name="connsiteX460" fmla="*/ 4037108 w 4958557"/>
              <a:gd name="connsiteY460" fmla="*/ 223968 h 2611386"/>
              <a:gd name="connsiteX461" fmla="*/ 4031633 w 4958557"/>
              <a:gd name="connsiteY461" fmla="*/ 229155 h 2611386"/>
              <a:gd name="connsiteX462" fmla="*/ 4027023 w 4958557"/>
              <a:gd name="connsiteY462" fmla="*/ 226850 h 2611386"/>
              <a:gd name="connsiteX463" fmla="*/ 4032786 w 4958557"/>
              <a:gd name="connsiteY463" fmla="*/ 221087 h 2611386"/>
              <a:gd name="connsiteX464" fmla="*/ 4146600 w 4958557"/>
              <a:gd name="connsiteY464" fmla="*/ 215613 h 2611386"/>
              <a:gd name="connsiteX465" fmla="*/ 4141702 w 4958557"/>
              <a:gd name="connsiteY465" fmla="*/ 221664 h 2611386"/>
              <a:gd name="connsiteX466" fmla="*/ 4142278 w 4958557"/>
              <a:gd name="connsiteY466" fmla="*/ 217342 h 2611386"/>
              <a:gd name="connsiteX467" fmla="*/ 4146600 w 4958557"/>
              <a:gd name="connsiteY467" fmla="*/ 215613 h 2611386"/>
              <a:gd name="connsiteX468" fmla="*/ 4121532 w 4958557"/>
              <a:gd name="connsiteY468" fmla="*/ 210138 h 2611386"/>
              <a:gd name="connsiteX469" fmla="*/ 4121532 w 4958557"/>
              <a:gd name="connsiteY469" fmla="*/ 219359 h 2611386"/>
              <a:gd name="connsiteX470" fmla="*/ 4107125 w 4958557"/>
              <a:gd name="connsiteY470" fmla="*/ 233189 h 2611386"/>
              <a:gd name="connsiteX471" fmla="*/ 4049210 w 4958557"/>
              <a:gd name="connsiteY471" fmla="*/ 250766 h 2611386"/>
              <a:gd name="connsiteX472" fmla="*/ 3998786 w 4958557"/>
              <a:gd name="connsiteY472" fmla="*/ 262867 h 2611386"/>
              <a:gd name="connsiteX473" fmla="*/ 3891887 w 4958557"/>
              <a:gd name="connsiteY473" fmla="*/ 293698 h 2611386"/>
              <a:gd name="connsiteX474" fmla="*/ 3882666 w 4958557"/>
              <a:gd name="connsiteY474" fmla="*/ 293410 h 2611386"/>
              <a:gd name="connsiteX475" fmla="*/ 3912344 w 4958557"/>
              <a:gd name="connsiteY475" fmla="*/ 281020 h 2611386"/>
              <a:gd name="connsiteX476" fmla="*/ 3950955 w 4958557"/>
              <a:gd name="connsiteY476" fmla="*/ 267766 h 2611386"/>
              <a:gd name="connsiteX477" fmla="*/ 4003396 w 4958557"/>
              <a:gd name="connsiteY477" fmla="*/ 253071 h 2611386"/>
              <a:gd name="connsiteX478" fmla="*/ 4015209 w 4958557"/>
              <a:gd name="connsiteY478" fmla="*/ 248460 h 2611386"/>
              <a:gd name="connsiteX479" fmla="*/ 4054108 w 4958557"/>
              <a:gd name="connsiteY479" fmla="*/ 237511 h 2611386"/>
              <a:gd name="connsiteX480" fmla="*/ 4063040 w 4958557"/>
              <a:gd name="connsiteY480" fmla="*/ 235206 h 2611386"/>
              <a:gd name="connsiteX481" fmla="*/ 4110871 w 4958557"/>
              <a:gd name="connsiteY481" fmla="*/ 211291 h 2611386"/>
              <a:gd name="connsiteX482" fmla="*/ 4121532 w 4958557"/>
              <a:gd name="connsiteY482" fmla="*/ 210138 h 2611386"/>
              <a:gd name="connsiteX483" fmla="*/ 4164464 w 4958557"/>
              <a:gd name="connsiteY483" fmla="*/ 202646 h 2611386"/>
              <a:gd name="connsiteX484" fmla="*/ 4171667 w 4958557"/>
              <a:gd name="connsiteY484" fmla="*/ 208121 h 2611386"/>
              <a:gd name="connsiteX485" fmla="*/ 4163023 w 4958557"/>
              <a:gd name="connsiteY485" fmla="*/ 213019 h 2611386"/>
              <a:gd name="connsiteX486" fmla="*/ 4159854 w 4958557"/>
              <a:gd name="connsiteY486" fmla="*/ 207832 h 2611386"/>
              <a:gd name="connsiteX487" fmla="*/ 4164464 w 4958557"/>
              <a:gd name="connsiteY487" fmla="*/ 202646 h 2611386"/>
              <a:gd name="connsiteX488" fmla="*/ 4214312 w 4958557"/>
              <a:gd name="connsiteY488" fmla="*/ 191985 h 2611386"/>
              <a:gd name="connsiteX489" fmla="*/ 4180888 w 4958557"/>
              <a:gd name="connsiteY489" fmla="*/ 205527 h 2611386"/>
              <a:gd name="connsiteX490" fmla="*/ 4214312 w 4958557"/>
              <a:gd name="connsiteY490" fmla="*/ 191985 h 2611386"/>
              <a:gd name="connsiteX491" fmla="*/ 4103667 w 4958557"/>
              <a:gd name="connsiteY491" fmla="*/ 189392 h 2611386"/>
              <a:gd name="connsiteX492" fmla="*/ 4106261 w 4958557"/>
              <a:gd name="connsiteY492" fmla="*/ 191697 h 2611386"/>
              <a:gd name="connsiteX493" fmla="*/ 4102803 w 4958557"/>
              <a:gd name="connsiteY493" fmla="*/ 195731 h 2611386"/>
              <a:gd name="connsiteX494" fmla="*/ 4099633 w 4958557"/>
              <a:gd name="connsiteY494" fmla="*/ 193426 h 2611386"/>
              <a:gd name="connsiteX495" fmla="*/ 4103667 w 4958557"/>
              <a:gd name="connsiteY495" fmla="*/ 189392 h 2611386"/>
              <a:gd name="connsiteX496" fmla="*/ 4231311 w 4958557"/>
              <a:gd name="connsiteY496" fmla="*/ 182765 h 2611386"/>
              <a:gd name="connsiteX497" fmla="*/ 4223532 w 4958557"/>
              <a:gd name="connsiteY497" fmla="*/ 192274 h 2611386"/>
              <a:gd name="connsiteX498" fmla="*/ 4221803 w 4958557"/>
              <a:gd name="connsiteY498" fmla="*/ 189968 h 2611386"/>
              <a:gd name="connsiteX499" fmla="*/ 4231311 w 4958557"/>
              <a:gd name="connsiteY499" fmla="*/ 182765 h 2611386"/>
              <a:gd name="connsiteX500" fmla="*/ 4324813 w 4958557"/>
              <a:gd name="connsiteY500" fmla="*/ 148693 h 2611386"/>
              <a:gd name="connsiteX501" fmla="*/ 4328991 w 4958557"/>
              <a:gd name="connsiteY501" fmla="*/ 150206 h 2611386"/>
              <a:gd name="connsiteX502" fmla="*/ 4324093 w 4958557"/>
              <a:gd name="connsiteY502" fmla="*/ 159714 h 2611386"/>
              <a:gd name="connsiteX503" fmla="*/ 4320059 w 4958557"/>
              <a:gd name="connsiteY503" fmla="*/ 161731 h 2611386"/>
              <a:gd name="connsiteX504" fmla="*/ 4324669 w 4958557"/>
              <a:gd name="connsiteY504" fmla="*/ 165765 h 2611386"/>
              <a:gd name="connsiteX505" fmla="*/ 4329279 w 4958557"/>
              <a:gd name="connsiteY505" fmla="*/ 168646 h 2611386"/>
              <a:gd name="connsiteX506" fmla="*/ 4333889 w 4958557"/>
              <a:gd name="connsiteY506" fmla="*/ 165765 h 2611386"/>
              <a:gd name="connsiteX507" fmla="*/ 4339076 w 4958557"/>
              <a:gd name="connsiteY507" fmla="*/ 164036 h 2611386"/>
              <a:gd name="connsiteX508" fmla="*/ 4344838 w 4958557"/>
              <a:gd name="connsiteY508" fmla="*/ 165477 h 2611386"/>
              <a:gd name="connsiteX509" fmla="*/ 4338788 w 4958557"/>
              <a:gd name="connsiteY509" fmla="*/ 168646 h 2611386"/>
              <a:gd name="connsiteX510" fmla="*/ 4329279 w 4958557"/>
              <a:gd name="connsiteY510" fmla="*/ 170663 h 2611386"/>
              <a:gd name="connsiteX511" fmla="*/ 4271940 w 4958557"/>
              <a:gd name="connsiteY511" fmla="*/ 187375 h 2611386"/>
              <a:gd name="connsiteX512" fmla="*/ 4220363 w 4958557"/>
              <a:gd name="connsiteY512" fmla="*/ 206392 h 2611386"/>
              <a:gd name="connsiteX513" fmla="*/ 4192126 w 4958557"/>
              <a:gd name="connsiteY513" fmla="*/ 216477 h 2611386"/>
              <a:gd name="connsiteX514" fmla="*/ 4190397 w 4958557"/>
              <a:gd name="connsiteY514" fmla="*/ 216765 h 2611386"/>
              <a:gd name="connsiteX515" fmla="*/ 4169939 w 4958557"/>
              <a:gd name="connsiteY515" fmla="*/ 223104 h 2611386"/>
              <a:gd name="connsiteX516" fmla="*/ 4158702 w 4958557"/>
              <a:gd name="connsiteY516" fmla="*/ 225121 h 2611386"/>
              <a:gd name="connsiteX517" fmla="*/ 4151786 w 4958557"/>
              <a:gd name="connsiteY517" fmla="*/ 225986 h 2611386"/>
              <a:gd name="connsiteX518" fmla="*/ 4157261 w 4958557"/>
              <a:gd name="connsiteY518" fmla="*/ 219935 h 2611386"/>
              <a:gd name="connsiteX519" fmla="*/ 4163024 w 4958557"/>
              <a:gd name="connsiteY519" fmla="*/ 219070 h 2611386"/>
              <a:gd name="connsiteX520" fmla="*/ 4189244 w 4958557"/>
              <a:gd name="connsiteY520" fmla="*/ 214748 h 2611386"/>
              <a:gd name="connsiteX521" fmla="*/ 4236787 w 4958557"/>
              <a:gd name="connsiteY521" fmla="*/ 191986 h 2611386"/>
              <a:gd name="connsiteX522" fmla="*/ 4237940 w 4958557"/>
              <a:gd name="connsiteY522" fmla="*/ 191409 h 2611386"/>
              <a:gd name="connsiteX523" fmla="*/ 4256957 w 4958557"/>
              <a:gd name="connsiteY523" fmla="*/ 184782 h 2611386"/>
              <a:gd name="connsiteX524" fmla="*/ 4266177 w 4958557"/>
              <a:gd name="connsiteY524" fmla="*/ 175850 h 2611386"/>
              <a:gd name="connsiteX525" fmla="*/ 4295279 w 4958557"/>
              <a:gd name="connsiteY525" fmla="*/ 165765 h 2611386"/>
              <a:gd name="connsiteX526" fmla="*/ 4309686 w 4958557"/>
              <a:gd name="connsiteY526" fmla="*/ 166053 h 2611386"/>
              <a:gd name="connsiteX527" fmla="*/ 4316025 w 4958557"/>
              <a:gd name="connsiteY527" fmla="*/ 154240 h 2611386"/>
              <a:gd name="connsiteX528" fmla="*/ 4321499 w 4958557"/>
              <a:gd name="connsiteY528" fmla="*/ 152799 h 2611386"/>
              <a:gd name="connsiteX529" fmla="*/ 4324813 w 4958557"/>
              <a:gd name="connsiteY529" fmla="*/ 148693 h 2611386"/>
              <a:gd name="connsiteX530" fmla="*/ 4317753 w 4958557"/>
              <a:gd name="connsiteY530" fmla="*/ 130900 h 2611386"/>
              <a:gd name="connsiteX531" fmla="*/ 4311702 w 4958557"/>
              <a:gd name="connsiteY531" fmla="*/ 134069 h 2611386"/>
              <a:gd name="connsiteX532" fmla="*/ 4310838 w 4958557"/>
              <a:gd name="connsiteY532" fmla="*/ 132340 h 2611386"/>
              <a:gd name="connsiteX533" fmla="*/ 4317753 w 4958557"/>
              <a:gd name="connsiteY533" fmla="*/ 130900 h 2611386"/>
              <a:gd name="connsiteX534" fmla="*/ 4382295 w 4958557"/>
              <a:gd name="connsiteY534" fmla="*/ 130036 h 2611386"/>
              <a:gd name="connsiteX535" fmla="*/ 4392092 w 4958557"/>
              <a:gd name="connsiteY535" fmla="*/ 133493 h 2611386"/>
              <a:gd name="connsiteX536" fmla="*/ 4381143 w 4958557"/>
              <a:gd name="connsiteY536" fmla="*/ 134934 h 2611386"/>
              <a:gd name="connsiteX537" fmla="*/ 4362414 w 4958557"/>
              <a:gd name="connsiteY537" fmla="*/ 140408 h 2611386"/>
              <a:gd name="connsiteX538" fmla="*/ 4348583 w 4958557"/>
              <a:gd name="connsiteY538" fmla="*/ 149053 h 2611386"/>
              <a:gd name="connsiteX539" fmla="*/ 4343685 w 4958557"/>
              <a:gd name="connsiteY539" fmla="*/ 148476 h 2611386"/>
              <a:gd name="connsiteX540" fmla="*/ 4344549 w 4958557"/>
              <a:gd name="connsiteY540" fmla="*/ 143002 h 2611386"/>
              <a:gd name="connsiteX541" fmla="*/ 4362414 w 4958557"/>
              <a:gd name="connsiteY541" fmla="*/ 137239 h 2611386"/>
              <a:gd name="connsiteX542" fmla="*/ 4378838 w 4958557"/>
              <a:gd name="connsiteY542" fmla="*/ 130612 h 2611386"/>
              <a:gd name="connsiteX543" fmla="*/ 4382295 w 4958557"/>
              <a:gd name="connsiteY543" fmla="*/ 130036 h 2611386"/>
              <a:gd name="connsiteX544" fmla="*/ 4679654 w 4958557"/>
              <a:gd name="connsiteY544" fmla="*/ 54760 h 2611386"/>
              <a:gd name="connsiteX545" fmla="*/ 4686280 w 4958557"/>
              <a:gd name="connsiteY545" fmla="*/ 55985 h 2611386"/>
              <a:gd name="connsiteX546" fmla="*/ 4674755 w 4958557"/>
              <a:gd name="connsiteY546" fmla="*/ 58290 h 2611386"/>
              <a:gd name="connsiteX547" fmla="*/ 4679654 w 4958557"/>
              <a:gd name="connsiteY547" fmla="*/ 54760 h 2611386"/>
              <a:gd name="connsiteX548" fmla="*/ 4777332 w 4958557"/>
              <a:gd name="connsiteY548" fmla="*/ 30340 h 2611386"/>
              <a:gd name="connsiteX549" fmla="*/ 4777332 w 4958557"/>
              <a:gd name="connsiteY549" fmla="*/ 33222 h 2611386"/>
              <a:gd name="connsiteX550" fmla="*/ 4767536 w 4958557"/>
              <a:gd name="connsiteY550" fmla="*/ 34086 h 2611386"/>
              <a:gd name="connsiteX551" fmla="*/ 4777332 w 4958557"/>
              <a:gd name="connsiteY551" fmla="*/ 30340 h 2611386"/>
              <a:gd name="connsiteX552" fmla="*/ 4838993 w 4958557"/>
              <a:gd name="connsiteY552" fmla="*/ 14492 h 2611386"/>
              <a:gd name="connsiteX553" fmla="*/ 4840434 w 4958557"/>
              <a:gd name="connsiteY553" fmla="*/ 16509 h 2611386"/>
              <a:gd name="connsiteX554" fmla="*/ 4836976 w 4958557"/>
              <a:gd name="connsiteY554" fmla="*/ 18815 h 2611386"/>
              <a:gd name="connsiteX555" fmla="*/ 4834383 w 4958557"/>
              <a:gd name="connsiteY555" fmla="*/ 16221 h 2611386"/>
              <a:gd name="connsiteX556" fmla="*/ 4838993 w 4958557"/>
              <a:gd name="connsiteY556" fmla="*/ 14492 h 2611386"/>
              <a:gd name="connsiteX557" fmla="*/ 4887978 w 4958557"/>
              <a:gd name="connsiteY557" fmla="*/ 85 h 2611386"/>
              <a:gd name="connsiteX558" fmla="*/ 4881639 w 4958557"/>
              <a:gd name="connsiteY558" fmla="*/ 6136 h 2611386"/>
              <a:gd name="connsiteX559" fmla="*/ 4893164 w 4958557"/>
              <a:gd name="connsiteY559" fmla="*/ 2102 h 2611386"/>
              <a:gd name="connsiteX560" fmla="*/ 4878757 w 4958557"/>
              <a:gd name="connsiteY560" fmla="*/ 12763 h 2611386"/>
              <a:gd name="connsiteX561" fmla="*/ 4836689 w 4958557"/>
              <a:gd name="connsiteY561" fmla="*/ 41289 h 2611386"/>
              <a:gd name="connsiteX562" fmla="*/ 4821994 w 4958557"/>
              <a:gd name="connsiteY562" fmla="*/ 58001 h 2611386"/>
              <a:gd name="connsiteX563" fmla="*/ 4811045 w 4958557"/>
              <a:gd name="connsiteY563" fmla="*/ 66357 h 2611386"/>
              <a:gd name="connsiteX564" fmla="*/ 4809316 w 4958557"/>
              <a:gd name="connsiteY564" fmla="*/ 69238 h 2611386"/>
              <a:gd name="connsiteX565" fmla="*/ 4778197 w 4958557"/>
              <a:gd name="connsiteY565" fmla="*/ 89408 h 2611386"/>
              <a:gd name="connsiteX566" fmla="*/ 4768689 w 4958557"/>
              <a:gd name="connsiteY566" fmla="*/ 95459 h 2611386"/>
              <a:gd name="connsiteX567" fmla="*/ 4764367 w 4958557"/>
              <a:gd name="connsiteY567" fmla="*/ 97476 h 2611386"/>
              <a:gd name="connsiteX568" fmla="*/ 4762350 w 4958557"/>
              <a:gd name="connsiteY568" fmla="*/ 106408 h 2611386"/>
              <a:gd name="connsiteX569" fmla="*/ 4746790 w 4958557"/>
              <a:gd name="connsiteY569" fmla="*/ 113323 h 2611386"/>
              <a:gd name="connsiteX570" fmla="*/ 4734112 w 4958557"/>
              <a:gd name="connsiteY570" fmla="*/ 130035 h 2611386"/>
              <a:gd name="connsiteX571" fmla="*/ 4698671 w 4958557"/>
              <a:gd name="connsiteY571" fmla="*/ 157696 h 2611386"/>
              <a:gd name="connsiteX572" fmla="*/ 4680231 w 4958557"/>
              <a:gd name="connsiteY572" fmla="*/ 170951 h 2611386"/>
              <a:gd name="connsiteX573" fmla="*/ 4676485 w 4958557"/>
              <a:gd name="connsiteY573" fmla="*/ 183053 h 2611386"/>
              <a:gd name="connsiteX574" fmla="*/ 4688587 w 4958557"/>
              <a:gd name="connsiteY574" fmla="*/ 179883 h 2611386"/>
              <a:gd name="connsiteX575" fmla="*/ 4711638 w 4958557"/>
              <a:gd name="connsiteY575" fmla="*/ 160002 h 2611386"/>
              <a:gd name="connsiteX576" fmla="*/ 4733248 w 4958557"/>
              <a:gd name="connsiteY576" fmla="*/ 146747 h 2611386"/>
              <a:gd name="connsiteX577" fmla="*/ 4777621 w 4958557"/>
              <a:gd name="connsiteY577" fmla="*/ 114764 h 2611386"/>
              <a:gd name="connsiteX578" fmla="*/ 4841011 w 4958557"/>
              <a:gd name="connsiteY578" fmla="*/ 72696 h 2611386"/>
              <a:gd name="connsiteX579" fmla="*/ 4847926 w 4958557"/>
              <a:gd name="connsiteY579" fmla="*/ 60018 h 2611386"/>
              <a:gd name="connsiteX580" fmla="*/ 4843604 w 4958557"/>
              <a:gd name="connsiteY580" fmla="*/ 71543 h 2611386"/>
              <a:gd name="connsiteX581" fmla="*/ 4875011 w 4958557"/>
              <a:gd name="connsiteY581" fmla="*/ 49933 h 2611386"/>
              <a:gd name="connsiteX582" fmla="*/ 4887401 w 4958557"/>
              <a:gd name="connsiteY582" fmla="*/ 41289 h 2611386"/>
              <a:gd name="connsiteX583" fmla="*/ 4895469 w 4958557"/>
              <a:gd name="connsiteY583" fmla="*/ 41289 h 2611386"/>
              <a:gd name="connsiteX584" fmla="*/ 4892012 w 4958557"/>
              <a:gd name="connsiteY584" fmla="*/ 48204 h 2611386"/>
              <a:gd name="connsiteX585" fmla="*/ 4891147 w 4958557"/>
              <a:gd name="connsiteY585" fmla="*/ 52814 h 2611386"/>
              <a:gd name="connsiteX586" fmla="*/ 4896910 w 4958557"/>
              <a:gd name="connsiteY586" fmla="*/ 51374 h 2611386"/>
              <a:gd name="connsiteX587" fmla="*/ 4901808 w 4958557"/>
              <a:gd name="connsiteY587" fmla="*/ 37255 h 2611386"/>
              <a:gd name="connsiteX588" fmla="*/ 4910452 w 4958557"/>
              <a:gd name="connsiteY588" fmla="*/ 26882 h 2611386"/>
              <a:gd name="connsiteX589" fmla="*/ 4917944 w 4958557"/>
              <a:gd name="connsiteY589" fmla="*/ 31204 h 2611386"/>
              <a:gd name="connsiteX590" fmla="*/ 4915639 w 4958557"/>
              <a:gd name="connsiteY590" fmla="*/ 39848 h 2611386"/>
              <a:gd name="connsiteX591" fmla="*/ 4919961 w 4958557"/>
              <a:gd name="connsiteY591" fmla="*/ 52526 h 2611386"/>
              <a:gd name="connsiteX592" fmla="*/ 4924571 w 4958557"/>
              <a:gd name="connsiteY592" fmla="*/ 62611 h 2611386"/>
              <a:gd name="connsiteX593" fmla="*/ 4917368 w 4958557"/>
              <a:gd name="connsiteY593" fmla="*/ 74425 h 2611386"/>
              <a:gd name="connsiteX594" fmla="*/ 4925435 w 4958557"/>
              <a:gd name="connsiteY594" fmla="*/ 91137 h 2611386"/>
              <a:gd name="connsiteX595" fmla="*/ 4931775 w 4958557"/>
              <a:gd name="connsiteY595" fmla="*/ 102662 h 2611386"/>
              <a:gd name="connsiteX596" fmla="*/ 4932639 w 4958557"/>
              <a:gd name="connsiteY596" fmla="*/ 120239 h 2611386"/>
              <a:gd name="connsiteX597" fmla="*/ 4931775 w 4958557"/>
              <a:gd name="connsiteY597" fmla="*/ 128018 h 2611386"/>
              <a:gd name="connsiteX598" fmla="*/ 4929758 w 4958557"/>
              <a:gd name="connsiteY598" fmla="*/ 135798 h 2611386"/>
              <a:gd name="connsiteX599" fmla="*/ 4937249 w 4958557"/>
              <a:gd name="connsiteY599" fmla="*/ 135510 h 2611386"/>
              <a:gd name="connsiteX600" fmla="*/ 4948486 w 4958557"/>
              <a:gd name="connsiteY600" fmla="*/ 133781 h 2611386"/>
              <a:gd name="connsiteX601" fmla="*/ 4949639 w 4958557"/>
              <a:gd name="connsiteY601" fmla="*/ 151646 h 2611386"/>
              <a:gd name="connsiteX602" fmla="*/ 4942724 w 4958557"/>
              <a:gd name="connsiteY602" fmla="*/ 163459 h 2611386"/>
              <a:gd name="connsiteX603" fmla="*/ 4948775 w 4958557"/>
              <a:gd name="connsiteY603" fmla="*/ 166341 h 2611386"/>
              <a:gd name="connsiteX604" fmla="*/ 4958283 w 4958557"/>
              <a:gd name="connsiteY604" fmla="*/ 165764 h 2611386"/>
              <a:gd name="connsiteX605" fmla="*/ 4953385 w 4958557"/>
              <a:gd name="connsiteY605" fmla="*/ 167493 h 2611386"/>
              <a:gd name="connsiteX606" fmla="*/ 4954537 w 4958557"/>
              <a:gd name="connsiteY606" fmla="*/ 174697 h 2611386"/>
              <a:gd name="connsiteX607" fmla="*/ 4930622 w 4958557"/>
              <a:gd name="connsiteY607" fmla="*/ 201205 h 2611386"/>
              <a:gd name="connsiteX608" fmla="*/ 4929469 w 4958557"/>
              <a:gd name="connsiteY608" fmla="*/ 214460 h 2611386"/>
              <a:gd name="connsiteX609" fmla="*/ 4929758 w 4958557"/>
              <a:gd name="connsiteY609" fmla="*/ 223392 h 2611386"/>
              <a:gd name="connsiteX610" fmla="*/ 4909300 w 4958557"/>
              <a:gd name="connsiteY610" fmla="*/ 252782 h 2611386"/>
              <a:gd name="connsiteX611" fmla="*/ 4891724 w 4958557"/>
              <a:gd name="connsiteY611" fmla="*/ 266324 h 2611386"/>
              <a:gd name="connsiteX612" fmla="*/ 4892588 w 4958557"/>
              <a:gd name="connsiteY612" fmla="*/ 268629 h 2611386"/>
              <a:gd name="connsiteX613" fmla="*/ 4909300 w 4958557"/>
              <a:gd name="connsiteY613" fmla="*/ 270358 h 2611386"/>
              <a:gd name="connsiteX614" fmla="*/ 4898927 w 4958557"/>
              <a:gd name="connsiteY614" fmla="*/ 278426 h 2611386"/>
              <a:gd name="connsiteX615" fmla="*/ 4896334 w 4958557"/>
              <a:gd name="connsiteY615" fmla="*/ 285341 h 2611386"/>
              <a:gd name="connsiteX616" fmla="*/ 4898927 w 4958557"/>
              <a:gd name="connsiteY616" fmla="*/ 298308 h 2611386"/>
              <a:gd name="connsiteX617" fmla="*/ 4890283 w 4958557"/>
              <a:gd name="connsiteY617" fmla="*/ 304935 h 2611386"/>
              <a:gd name="connsiteX618" fmla="*/ 4886249 w 4958557"/>
              <a:gd name="connsiteY618" fmla="*/ 310409 h 2611386"/>
              <a:gd name="connsiteX619" fmla="*/ 4893452 w 4958557"/>
              <a:gd name="connsiteY619" fmla="*/ 311562 h 2611386"/>
              <a:gd name="connsiteX620" fmla="*/ 4896046 w 4958557"/>
              <a:gd name="connsiteY620" fmla="*/ 315308 h 2611386"/>
              <a:gd name="connsiteX621" fmla="*/ 4906707 w 4958557"/>
              <a:gd name="connsiteY621" fmla="*/ 316460 h 2611386"/>
              <a:gd name="connsiteX622" fmla="*/ 4910452 w 4958557"/>
              <a:gd name="connsiteY622" fmla="*/ 319630 h 2611386"/>
              <a:gd name="connsiteX623" fmla="*/ 4894893 w 4958557"/>
              <a:gd name="connsiteY623" fmla="*/ 333748 h 2611386"/>
              <a:gd name="connsiteX624" fmla="*/ 4888266 w 4958557"/>
              <a:gd name="connsiteY624" fmla="*/ 343833 h 2611386"/>
              <a:gd name="connsiteX625" fmla="*/ 4896622 w 4958557"/>
              <a:gd name="connsiteY625" fmla="*/ 345274 h 2611386"/>
              <a:gd name="connsiteX626" fmla="*/ 4909300 w 4958557"/>
              <a:gd name="connsiteY626" fmla="*/ 346715 h 2611386"/>
              <a:gd name="connsiteX627" fmla="*/ 4897486 w 4958557"/>
              <a:gd name="connsiteY627" fmla="*/ 362850 h 2611386"/>
              <a:gd name="connsiteX628" fmla="*/ 4892300 w 4958557"/>
              <a:gd name="connsiteY628" fmla="*/ 369766 h 2611386"/>
              <a:gd name="connsiteX629" fmla="*/ 4890571 w 4958557"/>
              <a:gd name="connsiteY629" fmla="*/ 378986 h 2611386"/>
              <a:gd name="connsiteX630" fmla="*/ 4887113 w 4958557"/>
              <a:gd name="connsiteY630" fmla="*/ 389647 h 2611386"/>
              <a:gd name="connsiteX631" fmla="*/ 4895469 w 4958557"/>
              <a:gd name="connsiteY631" fmla="*/ 387630 h 2611386"/>
              <a:gd name="connsiteX632" fmla="*/ 4904978 w 4958557"/>
              <a:gd name="connsiteY632" fmla="*/ 388783 h 2611386"/>
              <a:gd name="connsiteX633" fmla="*/ 4904978 w 4958557"/>
              <a:gd name="connsiteY633" fmla="*/ 389935 h 2611386"/>
              <a:gd name="connsiteX634" fmla="*/ 4904113 w 4958557"/>
              <a:gd name="connsiteY634" fmla="*/ 390800 h 2611386"/>
              <a:gd name="connsiteX635" fmla="*/ 4900080 w 4958557"/>
              <a:gd name="connsiteY635" fmla="*/ 407512 h 2611386"/>
              <a:gd name="connsiteX636" fmla="*/ 4883079 w 4958557"/>
              <a:gd name="connsiteY636" fmla="*/ 413851 h 2611386"/>
              <a:gd name="connsiteX637" fmla="*/ 4878181 w 4958557"/>
              <a:gd name="connsiteY637" fmla="*/ 421054 h 2611386"/>
              <a:gd name="connsiteX638" fmla="*/ 4879333 w 4958557"/>
              <a:gd name="connsiteY638" fmla="*/ 428546 h 2611386"/>
              <a:gd name="connsiteX639" fmla="*/ 4881062 w 4958557"/>
              <a:gd name="connsiteY639" fmla="*/ 427681 h 2611386"/>
              <a:gd name="connsiteX640" fmla="*/ 4898062 w 4958557"/>
              <a:gd name="connsiteY640" fmla="*/ 415868 h 2611386"/>
              <a:gd name="connsiteX641" fmla="*/ 4912757 w 4958557"/>
              <a:gd name="connsiteY641" fmla="*/ 406071 h 2611386"/>
              <a:gd name="connsiteX642" fmla="*/ 4918520 w 4958557"/>
              <a:gd name="connsiteY642" fmla="*/ 408952 h 2611386"/>
              <a:gd name="connsiteX643" fmla="*/ 4912469 w 4958557"/>
              <a:gd name="connsiteY643" fmla="*/ 420766 h 2611386"/>
              <a:gd name="connsiteX644" fmla="*/ 4882215 w 4958557"/>
              <a:gd name="connsiteY644" fmla="*/ 443817 h 2611386"/>
              <a:gd name="connsiteX645" fmla="*/ 4883944 w 4958557"/>
              <a:gd name="connsiteY645" fmla="*/ 443529 h 2611386"/>
              <a:gd name="connsiteX646" fmla="*/ 4895181 w 4958557"/>
              <a:gd name="connsiteY646" fmla="*/ 441800 h 2611386"/>
              <a:gd name="connsiteX647" fmla="*/ 4896334 w 4958557"/>
              <a:gd name="connsiteY647" fmla="*/ 459664 h 2611386"/>
              <a:gd name="connsiteX648" fmla="*/ 4889418 w 4958557"/>
              <a:gd name="connsiteY648" fmla="*/ 471478 h 2611386"/>
              <a:gd name="connsiteX649" fmla="*/ 4895469 w 4958557"/>
              <a:gd name="connsiteY649" fmla="*/ 474359 h 2611386"/>
              <a:gd name="connsiteX650" fmla="*/ 4904978 w 4958557"/>
              <a:gd name="connsiteY650" fmla="*/ 473783 h 2611386"/>
              <a:gd name="connsiteX651" fmla="*/ 4899503 w 4958557"/>
              <a:gd name="connsiteY651" fmla="*/ 477817 h 2611386"/>
              <a:gd name="connsiteX652" fmla="*/ 4900656 w 4958557"/>
              <a:gd name="connsiteY652" fmla="*/ 485021 h 2611386"/>
              <a:gd name="connsiteX653" fmla="*/ 4876740 w 4958557"/>
              <a:gd name="connsiteY653" fmla="*/ 511529 h 2611386"/>
              <a:gd name="connsiteX654" fmla="*/ 4875588 w 4958557"/>
              <a:gd name="connsiteY654" fmla="*/ 524784 h 2611386"/>
              <a:gd name="connsiteX655" fmla="*/ 4875876 w 4958557"/>
              <a:gd name="connsiteY655" fmla="*/ 533716 h 2611386"/>
              <a:gd name="connsiteX656" fmla="*/ 4855418 w 4958557"/>
              <a:gd name="connsiteY656" fmla="*/ 563106 h 2611386"/>
              <a:gd name="connsiteX657" fmla="*/ 4837842 w 4958557"/>
              <a:gd name="connsiteY657" fmla="*/ 576648 h 2611386"/>
              <a:gd name="connsiteX658" fmla="*/ 4838706 w 4958557"/>
              <a:gd name="connsiteY658" fmla="*/ 578953 h 2611386"/>
              <a:gd name="connsiteX659" fmla="*/ 4855418 w 4958557"/>
              <a:gd name="connsiteY659" fmla="*/ 580682 h 2611386"/>
              <a:gd name="connsiteX660" fmla="*/ 4845045 w 4958557"/>
              <a:gd name="connsiteY660" fmla="*/ 588750 h 2611386"/>
              <a:gd name="connsiteX661" fmla="*/ 4842452 w 4958557"/>
              <a:gd name="connsiteY661" fmla="*/ 595665 h 2611386"/>
              <a:gd name="connsiteX662" fmla="*/ 4845045 w 4958557"/>
              <a:gd name="connsiteY662" fmla="*/ 608631 h 2611386"/>
              <a:gd name="connsiteX663" fmla="*/ 4836401 w 4958557"/>
              <a:gd name="connsiteY663" fmla="*/ 615259 h 2611386"/>
              <a:gd name="connsiteX664" fmla="*/ 4832367 w 4958557"/>
              <a:gd name="connsiteY664" fmla="*/ 620733 h 2611386"/>
              <a:gd name="connsiteX665" fmla="*/ 4839571 w 4958557"/>
              <a:gd name="connsiteY665" fmla="*/ 621886 h 2611386"/>
              <a:gd name="connsiteX666" fmla="*/ 4842164 w 4958557"/>
              <a:gd name="connsiteY666" fmla="*/ 625632 h 2611386"/>
              <a:gd name="connsiteX667" fmla="*/ 4852825 w 4958557"/>
              <a:gd name="connsiteY667" fmla="*/ 626784 h 2611386"/>
              <a:gd name="connsiteX668" fmla="*/ 4856571 w 4958557"/>
              <a:gd name="connsiteY668" fmla="*/ 629954 h 2611386"/>
              <a:gd name="connsiteX669" fmla="*/ 4841011 w 4958557"/>
              <a:gd name="connsiteY669" fmla="*/ 644072 h 2611386"/>
              <a:gd name="connsiteX670" fmla="*/ 4834384 w 4958557"/>
              <a:gd name="connsiteY670" fmla="*/ 654157 h 2611386"/>
              <a:gd name="connsiteX671" fmla="*/ 4842740 w 4958557"/>
              <a:gd name="connsiteY671" fmla="*/ 655598 h 2611386"/>
              <a:gd name="connsiteX672" fmla="*/ 4855418 w 4958557"/>
              <a:gd name="connsiteY672" fmla="*/ 657039 h 2611386"/>
              <a:gd name="connsiteX673" fmla="*/ 4843604 w 4958557"/>
              <a:gd name="connsiteY673" fmla="*/ 673174 h 2611386"/>
              <a:gd name="connsiteX674" fmla="*/ 4838418 w 4958557"/>
              <a:gd name="connsiteY674" fmla="*/ 680090 h 2611386"/>
              <a:gd name="connsiteX675" fmla="*/ 4836689 w 4958557"/>
              <a:gd name="connsiteY675" fmla="*/ 689310 h 2611386"/>
              <a:gd name="connsiteX676" fmla="*/ 4833232 w 4958557"/>
              <a:gd name="connsiteY676" fmla="*/ 699971 h 2611386"/>
              <a:gd name="connsiteX677" fmla="*/ 4841588 w 4958557"/>
              <a:gd name="connsiteY677" fmla="*/ 697954 h 2611386"/>
              <a:gd name="connsiteX678" fmla="*/ 4851096 w 4958557"/>
              <a:gd name="connsiteY678" fmla="*/ 699107 h 2611386"/>
              <a:gd name="connsiteX679" fmla="*/ 4851096 w 4958557"/>
              <a:gd name="connsiteY679" fmla="*/ 700259 h 2611386"/>
              <a:gd name="connsiteX680" fmla="*/ 4850232 w 4958557"/>
              <a:gd name="connsiteY680" fmla="*/ 701124 h 2611386"/>
              <a:gd name="connsiteX681" fmla="*/ 4846198 w 4958557"/>
              <a:gd name="connsiteY681" fmla="*/ 717836 h 2611386"/>
              <a:gd name="connsiteX682" fmla="*/ 4842740 w 4958557"/>
              <a:gd name="connsiteY682" fmla="*/ 720141 h 2611386"/>
              <a:gd name="connsiteX683" fmla="*/ 4838130 w 4958557"/>
              <a:gd name="connsiteY683" fmla="*/ 723310 h 2611386"/>
              <a:gd name="connsiteX684" fmla="*/ 4838706 w 4958557"/>
              <a:gd name="connsiteY684" fmla="*/ 728785 h 2611386"/>
              <a:gd name="connsiteX685" fmla="*/ 4843893 w 4958557"/>
              <a:gd name="connsiteY685" fmla="*/ 726480 h 2611386"/>
              <a:gd name="connsiteX686" fmla="*/ 4858588 w 4958557"/>
              <a:gd name="connsiteY686" fmla="*/ 716683 h 2611386"/>
              <a:gd name="connsiteX687" fmla="*/ 4864350 w 4958557"/>
              <a:gd name="connsiteY687" fmla="*/ 719564 h 2611386"/>
              <a:gd name="connsiteX688" fmla="*/ 4858300 w 4958557"/>
              <a:gd name="connsiteY688" fmla="*/ 731378 h 2611386"/>
              <a:gd name="connsiteX689" fmla="*/ 4835249 w 4958557"/>
              <a:gd name="connsiteY689" fmla="*/ 750107 h 2611386"/>
              <a:gd name="connsiteX690" fmla="*/ 4838130 w 4958557"/>
              <a:gd name="connsiteY690" fmla="*/ 762209 h 2611386"/>
              <a:gd name="connsiteX691" fmla="*/ 4841299 w 4958557"/>
              <a:gd name="connsiteY691" fmla="*/ 771429 h 2611386"/>
              <a:gd name="connsiteX692" fmla="*/ 4839571 w 4958557"/>
              <a:gd name="connsiteY692" fmla="*/ 784395 h 2611386"/>
              <a:gd name="connsiteX693" fmla="*/ 4837842 w 4958557"/>
              <a:gd name="connsiteY693" fmla="*/ 789870 h 2611386"/>
              <a:gd name="connsiteX694" fmla="*/ 4835249 w 4958557"/>
              <a:gd name="connsiteY694" fmla="*/ 795345 h 2611386"/>
              <a:gd name="connsiteX695" fmla="*/ 4840723 w 4958557"/>
              <a:gd name="connsiteY695" fmla="*/ 796209 h 2611386"/>
              <a:gd name="connsiteX696" fmla="*/ 4849079 w 4958557"/>
              <a:gd name="connsiteY696" fmla="*/ 796497 h 2611386"/>
              <a:gd name="connsiteX697" fmla="*/ 4847638 w 4958557"/>
              <a:gd name="connsiteY697" fmla="*/ 809751 h 2611386"/>
              <a:gd name="connsiteX698" fmla="*/ 4841011 w 4958557"/>
              <a:gd name="connsiteY698" fmla="*/ 817531 h 2611386"/>
              <a:gd name="connsiteX699" fmla="*/ 4845045 w 4958557"/>
              <a:gd name="connsiteY699" fmla="*/ 820701 h 2611386"/>
              <a:gd name="connsiteX700" fmla="*/ 4851960 w 4958557"/>
              <a:gd name="connsiteY700" fmla="*/ 821565 h 2611386"/>
              <a:gd name="connsiteX701" fmla="*/ 4847350 w 4958557"/>
              <a:gd name="connsiteY701" fmla="*/ 823870 h 2611386"/>
              <a:gd name="connsiteX702" fmla="*/ 4847062 w 4958557"/>
              <a:gd name="connsiteY702" fmla="*/ 829345 h 2611386"/>
              <a:gd name="connsiteX703" fmla="*/ 4826028 w 4958557"/>
              <a:gd name="connsiteY703" fmla="*/ 845480 h 2611386"/>
              <a:gd name="connsiteX704" fmla="*/ 4823435 w 4958557"/>
              <a:gd name="connsiteY704" fmla="*/ 854989 h 2611386"/>
              <a:gd name="connsiteX705" fmla="*/ 4822571 w 4958557"/>
              <a:gd name="connsiteY705" fmla="*/ 861616 h 2611386"/>
              <a:gd name="connsiteX706" fmla="*/ 4803554 w 4958557"/>
              <a:gd name="connsiteY706" fmla="*/ 880345 h 2611386"/>
              <a:gd name="connsiteX707" fmla="*/ 4788858 w 4958557"/>
              <a:gd name="connsiteY707" fmla="*/ 888125 h 2611386"/>
              <a:gd name="connsiteX708" fmla="*/ 4789147 w 4958557"/>
              <a:gd name="connsiteY708" fmla="*/ 889854 h 2611386"/>
              <a:gd name="connsiteX709" fmla="*/ 4801248 w 4958557"/>
              <a:gd name="connsiteY709" fmla="*/ 893311 h 2611386"/>
              <a:gd name="connsiteX710" fmla="*/ 4792604 w 4958557"/>
              <a:gd name="connsiteY710" fmla="*/ 897921 h 2611386"/>
              <a:gd name="connsiteX711" fmla="*/ 4789723 w 4958557"/>
              <a:gd name="connsiteY711" fmla="*/ 902532 h 2611386"/>
              <a:gd name="connsiteX712" fmla="*/ 4789723 w 4958557"/>
              <a:gd name="connsiteY712" fmla="*/ 912328 h 2611386"/>
              <a:gd name="connsiteX713" fmla="*/ 4782519 w 4958557"/>
              <a:gd name="connsiteY713" fmla="*/ 916074 h 2611386"/>
              <a:gd name="connsiteX714" fmla="*/ 4778773 w 4958557"/>
              <a:gd name="connsiteY714" fmla="*/ 919532 h 2611386"/>
              <a:gd name="connsiteX715" fmla="*/ 4783960 w 4958557"/>
              <a:gd name="connsiteY715" fmla="*/ 921261 h 2611386"/>
              <a:gd name="connsiteX716" fmla="*/ 4785401 w 4958557"/>
              <a:gd name="connsiteY716" fmla="*/ 924430 h 2611386"/>
              <a:gd name="connsiteX717" fmla="*/ 4793180 w 4958557"/>
              <a:gd name="connsiteY717" fmla="*/ 926735 h 2611386"/>
              <a:gd name="connsiteX718" fmla="*/ 4795486 w 4958557"/>
              <a:gd name="connsiteY718" fmla="*/ 929616 h 2611386"/>
              <a:gd name="connsiteX719" fmla="*/ 4782231 w 4958557"/>
              <a:gd name="connsiteY719" fmla="*/ 937973 h 2611386"/>
              <a:gd name="connsiteX720" fmla="*/ 4775892 w 4958557"/>
              <a:gd name="connsiteY720" fmla="*/ 944312 h 2611386"/>
              <a:gd name="connsiteX721" fmla="*/ 4781943 w 4958557"/>
              <a:gd name="connsiteY721" fmla="*/ 946329 h 2611386"/>
              <a:gd name="connsiteX722" fmla="*/ 4790875 w 4958557"/>
              <a:gd name="connsiteY722" fmla="*/ 949210 h 2611386"/>
              <a:gd name="connsiteX723" fmla="*/ 4779926 w 4958557"/>
              <a:gd name="connsiteY723" fmla="*/ 959583 h 2611386"/>
              <a:gd name="connsiteX724" fmla="*/ 4775028 w 4958557"/>
              <a:gd name="connsiteY724" fmla="*/ 963905 h 2611386"/>
              <a:gd name="connsiteX725" fmla="*/ 4772435 w 4958557"/>
              <a:gd name="connsiteY725" fmla="*/ 970532 h 2611386"/>
              <a:gd name="connsiteX726" fmla="*/ 4768689 w 4958557"/>
              <a:gd name="connsiteY726" fmla="*/ 977735 h 2611386"/>
              <a:gd name="connsiteX727" fmla="*/ 4775028 w 4958557"/>
              <a:gd name="connsiteY727" fmla="*/ 977447 h 2611386"/>
              <a:gd name="connsiteX728" fmla="*/ 4781943 w 4958557"/>
              <a:gd name="connsiteY728" fmla="*/ 979464 h 2611386"/>
              <a:gd name="connsiteX729" fmla="*/ 4781655 w 4958557"/>
              <a:gd name="connsiteY729" fmla="*/ 980329 h 2611386"/>
              <a:gd name="connsiteX730" fmla="*/ 4780791 w 4958557"/>
              <a:gd name="connsiteY730" fmla="*/ 980905 h 2611386"/>
              <a:gd name="connsiteX731" fmla="*/ 4775604 w 4958557"/>
              <a:gd name="connsiteY731" fmla="*/ 992430 h 2611386"/>
              <a:gd name="connsiteX732" fmla="*/ 4762350 w 4958557"/>
              <a:gd name="connsiteY732" fmla="*/ 994736 h 2611386"/>
              <a:gd name="connsiteX733" fmla="*/ 4756299 w 4958557"/>
              <a:gd name="connsiteY733" fmla="*/ 1001939 h 2611386"/>
              <a:gd name="connsiteX734" fmla="*/ 4758892 w 4958557"/>
              <a:gd name="connsiteY734" fmla="*/ 1004532 h 2611386"/>
              <a:gd name="connsiteX735" fmla="*/ 4772723 w 4958557"/>
              <a:gd name="connsiteY735" fmla="*/ 998193 h 2611386"/>
              <a:gd name="connsiteX736" fmla="*/ 4784825 w 4958557"/>
              <a:gd name="connsiteY736" fmla="*/ 993007 h 2611386"/>
              <a:gd name="connsiteX737" fmla="*/ 4788570 w 4958557"/>
              <a:gd name="connsiteY737" fmla="*/ 995888 h 2611386"/>
              <a:gd name="connsiteX738" fmla="*/ 4782519 w 4958557"/>
              <a:gd name="connsiteY738" fmla="*/ 1003668 h 2611386"/>
              <a:gd name="connsiteX739" fmla="*/ 4752265 w 4958557"/>
              <a:gd name="connsiteY739" fmla="*/ 1018651 h 2611386"/>
              <a:gd name="connsiteX740" fmla="*/ 4743621 w 4958557"/>
              <a:gd name="connsiteY740" fmla="*/ 1022973 h 2611386"/>
              <a:gd name="connsiteX741" fmla="*/ 4742468 w 4958557"/>
              <a:gd name="connsiteY741" fmla="*/ 1024702 h 2611386"/>
              <a:gd name="connsiteX742" fmla="*/ 4739299 w 4958557"/>
              <a:gd name="connsiteY742" fmla="*/ 1032193 h 2611386"/>
              <a:gd name="connsiteX743" fmla="*/ 4742180 w 4958557"/>
              <a:gd name="connsiteY743" fmla="*/ 1031041 h 2611386"/>
              <a:gd name="connsiteX744" fmla="*/ 4749384 w 4958557"/>
              <a:gd name="connsiteY744" fmla="*/ 1028736 h 2611386"/>
              <a:gd name="connsiteX745" fmla="*/ 4744197 w 4958557"/>
              <a:gd name="connsiteY745" fmla="*/ 1032482 h 2611386"/>
              <a:gd name="connsiteX746" fmla="*/ 4730943 w 4958557"/>
              <a:gd name="connsiteY746" fmla="*/ 1038821 h 2611386"/>
              <a:gd name="connsiteX747" fmla="*/ 4732383 w 4958557"/>
              <a:gd name="connsiteY747" fmla="*/ 1037092 h 2611386"/>
              <a:gd name="connsiteX748" fmla="*/ 4732095 w 4958557"/>
              <a:gd name="connsiteY748" fmla="*/ 1037092 h 2611386"/>
              <a:gd name="connsiteX749" fmla="*/ 4706163 w 4958557"/>
              <a:gd name="connsiteY749" fmla="*/ 1052075 h 2611386"/>
              <a:gd name="connsiteX750" fmla="*/ 4694061 w 4958557"/>
              <a:gd name="connsiteY750" fmla="*/ 1058126 h 2611386"/>
              <a:gd name="connsiteX751" fmla="*/ 4689739 w 4958557"/>
              <a:gd name="connsiteY751" fmla="*/ 1058414 h 2611386"/>
              <a:gd name="connsiteX752" fmla="*/ 4692332 w 4958557"/>
              <a:gd name="connsiteY752" fmla="*/ 1054092 h 2611386"/>
              <a:gd name="connsiteX753" fmla="*/ 4698383 w 4958557"/>
              <a:gd name="connsiteY753" fmla="*/ 1051211 h 2611386"/>
              <a:gd name="connsiteX754" fmla="*/ 4697807 w 4958557"/>
              <a:gd name="connsiteY754" fmla="*/ 1046888 h 2611386"/>
              <a:gd name="connsiteX755" fmla="*/ 4691756 w 4958557"/>
              <a:gd name="connsiteY755" fmla="*/ 1049770 h 2611386"/>
              <a:gd name="connsiteX756" fmla="*/ 4685417 w 4958557"/>
              <a:gd name="connsiteY756" fmla="*/ 1052651 h 2611386"/>
              <a:gd name="connsiteX757" fmla="*/ 4686570 w 4958557"/>
              <a:gd name="connsiteY757" fmla="*/ 1053228 h 2611386"/>
              <a:gd name="connsiteX758" fmla="*/ 4653722 w 4958557"/>
              <a:gd name="connsiteY758" fmla="*/ 1075990 h 2611386"/>
              <a:gd name="connsiteX759" fmla="*/ 4630671 w 4958557"/>
              <a:gd name="connsiteY759" fmla="*/ 1089821 h 2611386"/>
              <a:gd name="connsiteX760" fmla="*/ 4628078 w 4958557"/>
              <a:gd name="connsiteY760" fmla="*/ 1094143 h 2611386"/>
              <a:gd name="connsiteX761" fmla="*/ 4624908 w 4958557"/>
              <a:gd name="connsiteY761" fmla="*/ 1092990 h 2611386"/>
              <a:gd name="connsiteX762" fmla="*/ 4623756 w 4958557"/>
              <a:gd name="connsiteY762" fmla="*/ 1091550 h 2611386"/>
              <a:gd name="connsiteX763" fmla="*/ 4618569 w 4958557"/>
              <a:gd name="connsiteY763" fmla="*/ 1095296 h 2611386"/>
              <a:gd name="connsiteX764" fmla="*/ 4614824 w 4958557"/>
              <a:gd name="connsiteY764" fmla="*/ 1096448 h 2611386"/>
              <a:gd name="connsiteX765" fmla="*/ 4617993 w 4958557"/>
              <a:gd name="connsiteY765" fmla="*/ 1092990 h 2611386"/>
              <a:gd name="connsiteX766" fmla="*/ 4623179 w 4958557"/>
              <a:gd name="connsiteY766" fmla="*/ 1090109 h 2611386"/>
              <a:gd name="connsiteX767" fmla="*/ 4628366 w 4958557"/>
              <a:gd name="connsiteY767" fmla="*/ 1080024 h 2611386"/>
              <a:gd name="connsiteX768" fmla="*/ 4591484 w 4958557"/>
              <a:gd name="connsiteY768" fmla="*/ 1097601 h 2611386"/>
              <a:gd name="connsiteX769" fmla="*/ 4590620 w 4958557"/>
              <a:gd name="connsiteY769" fmla="*/ 1097889 h 2611386"/>
              <a:gd name="connsiteX770" fmla="*/ 4593501 w 4958557"/>
              <a:gd name="connsiteY770" fmla="*/ 1103363 h 2611386"/>
              <a:gd name="connsiteX771" fmla="*/ 4582264 w 4958557"/>
              <a:gd name="connsiteY771" fmla="*/ 1106533 h 2611386"/>
              <a:gd name="connsiteX772" fmla="*/ 4580535 w 4958557"/>
              <a:gd name="connsiteY772" fmla="*/ 1106245 h 2611386"/>
              <a:gd name="connsiteX773" fmla="*/ 4576789 w 4958557"/>
              <a:gd name="connsiteY773" fmla="*/ 1108550 h 2611386"/>
              <a:gd name="connsiteX774" fmla="*/ 4573044 w 4958557"/>
              <a:gd name="connsiteY774" fmla="*/ 1110855 h 2611386"/>
              <a:gd name="connsiteX775" fmla="*/ 4578806 w 4958557"/>
              <a:gd name="connsiteY775" fmla="*/ 1109414 h 2611386"/>
              <a:gd name="connsiteX776" fmla="*/ 4576789 w 4958557"/>
              <a:gd name="connsiteY776" fmla="*/ 1111143 h 2611386"/>
              <a:gd name="connsiteX777" fmla="*/ 4581976 w 4958557"/>
              <a:gd name="connsiteY777" fmla="*/ 1107685 h 2611386"/>
              <a:gd name="connsiteX778" fmla="*/ 4575060 w 4958557"/>
              <a:gd name="connsiteY778" fmla="*/ 1114889 h 2611386"/>
              <a:gd name="connsiteX779" fmla="*/ 4572179 w 4958557"/>
              <a:gd name="connsiteY779" fmla="*/ 1118635 h 2611386"/>
              <a:gd name="connsiteX780" fmla="*/ 4571027 w 4958557"/>
              <a:gd name="connsiteY780" fmla="*/ 1117770 h 2611386"/>
              <a:gd name="connsiteX781" fmla="*/ 4571603 w 4958557"/>
              <a:gd name="connsiteY781" fmla="*/ 1115177 h 2611386"/>
              <a:gd name="connsiteX782" fmla="*/ 4556332 w 4958557"/>
              <a:gd name="connsiteY782" fmla="*/ 1125838 h 2611386"/>
              <a:gd name="connsiteX783" fmla="*/ 4554315 w 4958557"/>
              <a:gd name="connsiteY783" fmla="*/ 1124974 h 2611386"/>
              <a:gd name="connsiteX784" fmla="*/ 4555755 w 4958557"/>
              <a:gd name="connsiteY784" fmla="*/ 1120364 h 2611386"/>
              <a:gd name="connsiteX785" fmla="*/ 4573332 w 4958557"/>
              <a:gd name="connsiteY785" fmla="*/ 1111431 h 2611386"/>
              <a:gd name="connsiteX786" fmla="*/ 4570450 w 4958557"/>
              <a:gd name="connsiteY786" fmla="*/ 1110279 h 2611386"/>
              <a:gd name="connsiteX787" fmla="*/ 4569586 w 4958557"/>
              <a:gd name="connsiteY787" fmla="*/ 1108838 h 2611386"/>
              <a:gd name="connsiteX788" fmla="*/ 4564688 w 4958557"/>
              <a:gd name="connsiteY788" fmla="*/ 1111431 h 2611386"/>
              <a:gd name="connsiteX789" fmla="*/ 4538755 w 4958557"/>
              <a:gd name="connsiteY789" fmla="*/ 1126126 h 2611386"/>
              <a:gd name="connsiteX790" fmla="*/ 4516280 w 4958557"/>
              <a:gd name="connsiteY790" fmla="*/ 1146008 h 2611386"/>
              <a:gd name="connsiteX791" fmla="*/ 4505331 w 4958557"/>
              <a:gd name="connsiteY791" fmla="*/ 1151770 h 2611386"/>
              <a:gd name="connsiteX792" fmla="*/ 4505619 w 4958557"/>
              <a:gd name="connsiteY792" fmla="*/ 1153499 h 2611386"/>
              <a:gd name="connsiteX793" fmla="*/ 4500721 w 4958557"/>
              <a:gd name="connsiteY793" fmla="*/ 1155228 h 2611386"/>
              <a:gd name="connsiteX794" fmla="*/ 4498704 w 4958557"/>
              <a:gd name="connsiteY794" fmla="*/ 1155516 h 2611386"/>
              <a:gd name="connsiteX795" fmla="*/ 4491501 w 4958557"/>
              <a:gd name="connsiteY795" fmla="*/ 1159262 h 2611386"/>
              <a:gd name="connsiteX796" fmla="*/ 4491789 w 4958557"/>
              <a:gd name="connsiteY796" fmla="*/ 1159838 h 2611386"/>
              <a:gd name="connsiteX797" fmla="*/ 4489772 w 4958557"/>
              <a:gd name="connsiteY797" fmla="*/ 1166177 h 2611386"/>
              <a:gd name="connsiteX798" fmla="*/ 4476806 w 4958557"/>
              <a:gd name="connsiteY798" fmla="*/ 1174533 h 2611386"/>
              <a:gd name="connsiteX799" fmla="*/ 4469026 w 4958557"/>
              <a:gd name="connsiteY799" fmla="*/ 1171364 h 2611386"/>
              <a:gd name="connsiteX800" fmla="*/ 4469026 w 4958557"/>
              <a:gd name="connsiteY800" fmla="*/ 1169635 h 2611386"/>
              <a:gd name="connsiteX801" fmla="*/ 4464416 w 4958557"/>
              <a:gd name="connsiteY801" fmla="*/ 1164737 h 2611386"/>
              <a:gd name="connsiteX802" fmla="*/ 4450297 w 4958557"/>
              <a:gd name="connsiteY802" fmla="*/ 1173957 h 2611386"/>
              <a:gd name="connsiteX803" fmla="*/ 4452602 w 4958557"/>
              <a:gd name="connsiteY803" fmla="*/ 1181449 h 2611386"/>
              <a:gd name="connsiteX804" fmla="*/ 4466721 w 4958557"/>
              <a:gd name="connsiteY804" fmla="*/ 1177703 h 2611386"/>
              <a:gd name="connsiteX805" fmla="*/ 4474789 w 4958557"/>
              <a:gd name="connsiteY805" fmla="*/ 1177703 h 2611386"/>
              <a:gd name="connsiteX806" fmla="*/ 4476229 w 4958557"/>
              <a:gd name="connsiteY806" fmla="*/ 1190381 h 2611386"/>
              <a:gd name="connsiteX807" fmla="*/ 4478823 w 4958557"/>
              <a:gd name="connsiteY807" fmla="*/ 1192686 h 2611386"/>
              <a:gd name="connsiteX808" fmla="*/ 4482857 w 4958557"/>
              <a:gd name="connsiteY808" fmla="*/ 1195279 h 2611386"/>
              <a:gd name="connsiteX809" fmla="*/ 4477094 w 4958557"/>
              <a:gd name="connsiteY809" fmla="*/ 1198161 h 2611386"/>
              <a:gd name="connsiteX810" fmla="*/ 4474500 w 4958557"/>
              <a:gd name="connsiteY810" fmla="*/ 1200466 h 2611386"/>
              <a:gd name="connsiteX811" fmla="*/ 4412551 w 4958557"/>
              <a:gd name="connsiteY811" fmla="*/ 1233313 h 2611386"/>
              <a:gd name="connsiteX812" fmla="*/ 4400737 w 4958557"/>
              <a:gd name="connsiteY812" fmla="*/ 1243110 h 2611386"/>
              <a:gd name="connsiteX813" fmla="*/ 4391229 w 4958557"/>
              <a:gd name="connsiteY813" fmla="*/ 1247144 h 2611386"/>
              <a:gd name="connsiteX814" fmla="*/ 4384314 w 4958557"/>
              <a:gd name="connsiteY814" fmla="*/ 1248296 h 2611386"/>
              <a:gd name="connsiteX815" fmla="*/ 4368178 w 4958557"/>
              <a:gd name="connsiteY815" fmla="*/ 1256364 h 2611386"/>
              <a:gd name="connsiteX816" fmla="*/ 4348297 w 4958557"/>
              <a:gd name="connsiteY816" fmla="*/ 1263568 h 2611386"/>
              <a:gd name="connsiteX817" fmla="*/ 4338500 w 4958557"/>
              <a:gd name="connsiteY817" fmla="*/ 1268466 h 2611386"/>
              <a:gd name="connsiteX818" fmla="*/ 4338212 w 4958557"/>
              <a:gd name="connsiteY818" fmla="*/ 1261551 h 2611386"/>
              <a:gd name="connsiteX819" fmla="*/ 4340805 w 4958557"/>
              <a:gd name="connsiteY819" fmla="*/ 1259246 h 2611386"/>
              <a:gd name="connsiteX820" fmla="*/ 4347720 w 4958557"/>
              <a:gd name="connsiteY820" fmla="*/ 1255500 h 2611386"/>
              <a:gd name="connsiteX821" fmla="*/ 4348585 w 4958557"/>
              <a:gd name="connsiteY821" fmla="*/ 1255212 h 2611386"/>
              <a:gd name="connsiteX822" fmla="*/ 4366449 w 4958557"/>
              <a:gd name="connsiteY822" fmla="*/ 1249449 h 2611386"/>
              <a:gd name="connsiteX823" fmla="*/ 4350601 w 4958557"/>
              <a:gd name="connsiteY823" fmla="*/ 1245127 h 2611386"/>
              <a:gd name="connsiteX824" fmla="*/ 4316889 w 4958557"/>
              <a:gd name="connsiteY824" fmla="*/ 1259246 h 2611386"/>
              <a:gd name="connsiteX825" fmla="*/ 4282025 w 4958557"/>
              <a:gd name="connsiteY825" fmla="*/ 1275670 h 2611386"/>
              <a:gd name="connsiteX826" fmla="*/ 4259550 w 4958557"/>
              <a:gd name="connsiteY826" fmla="*/ 1290365 h 2611386"/>
              <a:gd name="connsiteX827" fmla="*/ 4263296 w 4958557"/>
              <a:gd name="connsiteY827" fmla="*/ 1292382 h 2611386"/>
              <a:gd name="connsiteX828" fmla="*/ 4269923 w 4958557"/>
              <a:gd name="connsiteY828" fmla="*/ 1290941 h 2611386"/>
              <a:gd name="connsiteX829" fmla="*/ 4275686 w 4958557"/>
              <a:gd name="connsiteY829" fmla="*/ 1294687 h 2611386"/>
              <a:gd name="connsiteX830" fmla="*/ 4272228 w 4958557"/>
              <a:gd name="connsiteY830" fmla="*/ 1301314 h 2611386"/>
              <a:gd name="connsiteX831" fmla="*/ 4222668 w 4958557"/>
              <a:gd name="connsiteY831" fmla="*/ 1309958 h 2611386"/>
              <a:gd name="connsiteX832" fmla="*/ 4218058 w 4958557"/>
              <a:gd name="connsiteY832" fmla="*/ 1311975 h 2611386"/>
              <a:gd name="connsiteX833" fmla="*/ 4187228 w 4958557"/>
              <a:gd name="connsiteY833" fmla="*/ 1326382 h 2611386"/>
              <a:gd name="connsiteX834" fmla="*/ 4187228 w 4958557"/>
              <a:gd name="connsiteY834" fmla="*/ 1328975 h 2611386"/>
              <a:gd name="connsiteX835" fmla="*/ 4217770 w 4958557"/>
              <a:gd name="connsiteY835" fmla="*/ 1323500 h 2611386"/>
              <a:gd name="connsiteX836" fmla="*/ 4234194 w 4958557"/>
              <a:gd name="connsiteY836" fmla="*/ 1318314 h 2611386"/>
              <a:gd name="connsiteX837" fmla="*/ 4220363 w 4958557"/>
              <a:gd name="connsiteY837" fmla="*/ 1330992 h 2611386"/>
              <a:gd name="connsiteX838" fmla="*/ 4218058 w 4958557"/>
              <a:gd name="connsiteY838" fmla="*/ 1347416 h 2611386"/>
              <a:gd name="connsiteX839" fmla="*/ 4221804 w 4958557"/>
              <a:gd name="connsiteY839" fmla="*/ 1351738 h 2611386"/>
              <a:gd name="connsiteX840" fmla="*/ 4215465 w 4958557"/>
              <a:gd name="connsiteY840" fmla="*/ 1352314 h 2611386"/>
              <a:gd name="connsiteX841" fmla="*/ 4136227 w 4958557"/>
              <a:gd name="connsiteY841" fmla="*/ 1369026 h 2611386"/>
              <a:gd name="connsiteX842" fmla="*/ 4114329 w 4958557"/>
              <a:gd name="connsiteY842" fmla="*/ 1377094 h 2611386"/>
              <a:gd name="connsiteX843" fmla="*/ 4061600 w 4958557"/>
              <a:gd name="connsiteY843" fmla="*/ 1398128 h 2611386"/>
              <a:gd name="connsiteX844" fmla="*/ 4010599 w 4958557"/>
              <a:gd name="connsiteY844" fmla="*/ 1410806 h 2611386"/>
              <a:gd name="connsiteX845" fmla="*/ 3965362 w 4958557"/>
              <a:gd name="connsiteY845" fmla="*/ 1429247 h 2611386"/>
              <a:gd name="connsiteX846" fmla="*/ 3951531 w 4958557"/>
              <a:gd name="connsiteY846" fmla="*/ 1428382 h 2611386"/>
              <a:gd name="connsiteX847" fmla="*/ 3925023 w 4958557"/>
              <a:gd name="connsiteY847" fmla="*/ 1446247 h 2611386"/>
              <a:gd name="connsiteX848" fmla="*/ 3918972 w 4958557"/>
              <a:gd name="connsiteY848" fmla="*/ 1446823 h 2611386"/>
              <a:gd name="connsiteX849" fmla="*/ 3906870 w 4958557"/>
              <a:gd name="connsiteY849" fmla="*/ 1447399 h 2611386"/>
              <a:gd name="connsiteX850" fmla="*/ 3882378 w 4958557"/>
              <a:gd name="connsiteY850" fmla="*/ 1453162 h 2611386"/>
              <a:gd name="connsiteX851" fmla="*/ 3872581 w 4958557"/>
              <a:gd name="connsiteY851" fmla="*/ 1454891 h 2611386"/>
              <a:gd name="connsiteX852" fmla="*/ 3842327 w 4958557"/>
              <a:gd name="connsiteY852" fmla="*/ 1467281 h 2611386"/>
              <a:gd name="connsiteX853" fmla="*/ 3842327 w 4958557"/>
              <a:gd name="connsiteY853" fmla="*/ 1468433 h 2611386"/>
              <a:gd name="connsiteX854" fmla="*/ 3849530 w 4958557"/>
              <a:gd name="connsiteY854" fmla="*/ 1479095 h 2611386"/>
              <a:gd name="connsiteX855" fmla="*/ 3920412 w 4958557"/>
              <a:gd name="connsiteY855" fmla="*/ 1455755 h 2611386"/>
              <a:gd name="connsiteX856" fmla="*/ 3986396 w 4958557"/>
              <a:gd name="connsiteY856" fmla="*/ 1435874 h 2611386"/>
              <a:gd name="connsiteX857" fmla="*/ 4002532 w 4958557"/>
              <a:gd name="connsiteY857" fmla="*/ 1426942 h 2611386"/>
              <a:gd name="connsiteX858" fmla="*/ 4009735 w 4958557"/>
              <a:gd name="connsiteY858" fmla="*/ 1424637 h 2611386"/>
              <a:gd name="connsiteX859" fmla="*/ 4027023 w 4958557"/>
              <a:gd name="connsiteY859" fmla="*/ 1421467 h 2611386"/>
              <a:gd name="connsiteX860" fmla="*/ 4039125 w 4958557"/>
              <a:gd name="connsiteY860" fmla="*/ 1421755 h 2611386"/>
              <a:gd name="connsiteX861" fmla="*/ 4044023 w 4958557"/>
              <a:gd name="connsiteY861" fmla="*/ 1424060 h 2611386"/>
              <a:gd name="connsiteX862" fmla="*/ 4037108 w 4958557"/>
              <a:gd name="connsiteY862" fmla="*/ 1431552 h 2611386"/>
              <a:gd name="connsiteX863" fmla="*/ 4050362 w 4958557"/>
              <a:gd name="connsiteY863" fmla="*/ 1436162 h 2611386"/>
              <a:gd name="connsiteX864" fmla="*/ 3986684 w 4958557"/>
              <a:gd name="connsiteY864" fmla="*/ 1457484 h 2611386"/>
              <a:gd name="connsiteX865" fmla="*/ 3939429 w 4958557"/>
              <a:gd name="connsiteY865" fmla="*/ 1462671 h 2611386"/>
              <a:gd name="connsiteX866" fmla="*/ 3938853 w 4958557"/>
              <a:gd name="connsiteY866" fmla="*/ 1470162 h 2611386"/>
              <a:gd name="connsiteX867" fmla="*/ 3916378 w 4958557"/>
              <a:gd name="connsiteY867" fmla="*/ 1476213 h 2611386"/>
              <a:gd name="connsiteX868" fmla="*/ 3908310 w 4958557"/>
              <a:gd name="connsiteY868" fmla="*/ 1477078 h 2611386"/>
              <a:gd name="connsiteX869" fmla="*/ 3833683 w 4958557"/>
              <a:gd name="connsiteY869" fmla="*/ 1499264 h 2611386"/>
              <a:gd name="connsiteX870" fmla="*/ 3829361 w 4958557"/>
              <a:gd name="connsiteY870" fmla="*/ 1500993 h 2611386"/>
              <a:gd name="connsiteX871" fmla="*/ 3779513 w 4958557"/>
              <a:gd name="connsiteY871" fmla="*/ 1516840 h 2611386"/>
              <a:gd name="connsiteX872" fmla="*/ 3722174 w 4958557"/>
              <a:gd name="connsiteY872" fmla="*/ 1533264 h 2611386"/>
              <a:gd name="connsiteX873" fmla="*/ 3685580 w 4958557"/>
              <a:gd name="connsiteY873" fmla="*/ 1545366 h 2611386"/>
              <a:gd name="connsiteX874" fmla="*/ 3681258 w 4958557"/>
              <a:gd name="connsiteY874" fmla="*/ 1546231 h 2611386"/>
              <a:gd name="connsiteX875" fmla="*/ 3662241 w 4958557"/>
              <a:gd name="connsiteY875" fmla="*/ 1550265 h 2611386"/>
              <a:gd name="connsiteX876" fmla="*/ 3621614 w 4958557"/>
              <a:gd name="connsiteY876" fmla="*/ 1561502 h 2611386"/>
              <a:gd name="connsiteX877" fmla="*/ 3583292 w 4958557"/>
              <a:gd name="connsiteY877" fmla="*/ 1568705 h 2611386"/>
              <a:gd name="connsiteX878" fmla="*/ 3571478 w 4958557"/>
              <a:gd name="connsiteY878" fmla="*/ 1573604 h 2611386"/>
              <a:gd name="connsiteX879" fmla="*/ 3519613 w 4958557"/>
              <a:gd name="connsiteY879" fmla="*/ 1587434 h 2611386"/>
              <a:gd name="connsiteX880" fmla="*/ 3564563 w 4958557"/>
              <a:gd name="connsiteY880" fmla="*/ 1568993 h 2611386"/>
              <a:gd name="connsiteX881" fmla="*/ 3585885 w 4958557"/>
              <a:gd name="connsiteY881" fmla="*/ 1563807 h 2611386"/>
              <a:gd name="connsiteX882" fmla="*/ 3617868 w 4958557"/>
              <a:gd name="connsiteY882" fmla="*/ 1554875 h 2611386"/>
              <a:gd name="connsiteX883" fmla="*/ 3643224 w 4958557"/>
              <a:gd name="connsiteY883" fmla="*/ 1547671 h 2611386"/>
              <a:gd name="connsiteX884" fmla="*/ 3648123 w 4958557"/>
              <a:gd name="connsiteY884" fmla="*/ 1547959 h 2611386"/>
              <a:gd name="connsiteX885" fmla="*/ 3676072 w 4958557"/>
              <a:gd name="connsiteY885" fmla="*/ 1539891 h 2611386"/>
              <a:gd name="connsiteX886" fmla="*/ 3704597 w 4958557"/>
              <a:gd name="connsiteY886" fmla="*/ 1528078 h 2611386"/>
              <a:gd name="connsiteX887" fmla="*/ 3705750 w 4958557"/>
              <a:gd name="connsiteY887" fmla="*/ 1523180 h 2611386"/>
              <a:gd name="connsiteX888" fmla="*/ 3709496 w 4958557"/>
              <a:gd name="connsiteY888" fmla="*/ 1526061 h 2611386"/>
              <a:gd name="connsiteX889" fmla="*/ 3736005 w 4958557"/>
              <a:gd name="connsiteY889" fmla="*/ 1519146 h 2611386"/>
              <a:gd name="connsiteX890" fmla="*/ 3745225 w 4958557"/>
              <a:gd name="connsiteY890" fmla="*/ 1509925 h 2611386"/>
              <a:gd name="connsiteX891" fmla="*/ 3759056 w 4958557"/>
              <a:gd name="connsiteY891" fmla="*/ 1501281 h 2611386"/>
              <a:gd name="connsiteX892" fmla="*/ 3754733 w 4958557"/>
              <a:gd name="connsiteY892" fmla="*/ 1492637 h 2611386"/>
              <a:gd name="connsiteX893" fmla="*/ 3731971 w 4958557"/>
              <a:gd name="connsiteY893" fmla="*/ 1506180 h 2611386"/>
              <a:gd name="connsiteX894" fmla="*/ 3715835 w 4958557"/>
              <a:gd name="connsiteY894" fmla="*/ 1507908 h 2611386"/>
              <a:gd name="connsiteX895" fmla="*/ 3712377 w 4958557"/>
              <a:gd name="connsiteY895" fmla="*/ 1507908 h 2611386"/>
              <a:gd name="connsiteX896" fmla="*/ 3630258 w 4958557"/>
              <a:gd name="connsiteY896" fmla="*/ 1538451 h 2611386"/>
              <a:gd name="connsiteX897" fmla="*/ 3603749 w 4958557"/>
              <a:gd name="connsiteY897" fmla="*/ 1538739 h 2611386"/>
              <a:gd name="connsiteX898" fmla="*/ 3597122 w 4958557"/>
              <a:gd name="connsiteY898" fmla="*/ 1541332 h 2611386"/>
              <a:gd name="connsiteX899" fmla="*/ 3585020 w 4958557"/>
              <a:gd name="connsiteY899" fmla="*/ 1546231 h 2611386"/>
              <a:gd name="connsiteX900" fmla="*/ 3557071 w 4958557"/>
              <a:gd name="connsiteY900" fmla="*/ 1554298 h 2611386"/>
              <a:gd name="connsiteX901" fmla="*/ 3528257 w 4958557"/>
              <a:gd name="connsiteY901" fmla="*/ 1554010 h 2611386"/>
              <a:gd name="connsiteX902" fmla="*/ 3514427 w 4958557"/>
              <a:gd name="connsiteY902" fmla="*/ 1555451 h 2611386"/>
              <a:gd name="connsiteX903" fmla="*/ 3514427 w 4958557"/>
              <a:gd name="connsiteY903" fmla="*/ 1555739 h 2611386"/>
              <a:gd name="connsiteX904" fmla="*/ 3519613 w 4958557"/>
              <a:gd name="connsiteY904" fmla="*/ 1559773 h 2611386"/>
              <a:gd name="connsiteX905" fmla="*/ 3509528 w 4958557"/>
              <a:gd name="connsiteY905" fmla="*/ 1566400 h 2611386"/>
              <a:gd name="connsiteX906" fmla="*/ 3492240 w 4958557"/>
              <a:gd name="connsiteY906" fmla="*/ 1580231 h 2611386"/>
              <a:gd name="connsiteX907" fmla="*/ 3483308 w 4958557"/>
              <a:gd name="connsiteY907" fmla="*/ 1585129 h 2611386"/>
              <a:gd name="connsiteX908" fmla="*/ 3492817 w 4958557"/>
              <a:gd name="connsiteY908" fmla="*/ 1587434 h 2611386"/>
              <a:gd name="connsiteX909" fmla="*/ 3497139 w 4958557"/>
              <a:gd name="connsiteY909" fmla="*/ 1583400 h 2611386"/>
              <a:gd name="connsiteX910" fmla="*/ 3511545 w 4958557"/>
              <a:gd name="connsiteY910" fmla="*/ 1582824 h 2611386"/>
              <a:gd name="connsiteX911" fmla="*/ 3513850 w 4958557"/>
              <a:gd name="connsiteY911" fmla="*/ 1587722 h 2611386"/>
              <a:gd name="connsiteX912" fmla="*/ 3503477 w 4958557"/>
              <a:gd name="connsiteY912" fmla="*/ 1594349 h 2611386"/>
              <a:gd name="connsiteX913" fmla="*/ 3394850 w 4958557"/>
              <a:gd name="connsiteY913" fmla="*/ 1624316 h 2611386"/>
              <a:gd name="connsiteX914" fmla="*/ 3355087 w 4958557"/>
              <a:gd name="connsiteY914" fmla="*/ 1636129 h 2611386"/>
              <a:gd name="connsiteX915" fmla="*/ 3327138 w 4958557"/>
              <a:gd name="connsiteY915" fmla="*/ 1644774 h 2611386"/>
              <a:gd name="connsiteX916" fmla="*/ 3309849 w 4958557"/>
              <a:gd name="connsiteY916" fmla="*/ 1644774 h 2611386"/>
              <a:gd name="connsiteX917" fmla="*/ 3281324 w 4958557"/>
              <a:gd name="connsiteY917" fmla="*/ 1653994 h 2611386"/>
              <a:gd name="connsiteX918" fmla="*/ 3279307 w 4958557"/>
              <a:gd name="connsiteY918" fmla="*/ 1654282 h 2611386"/>
              <a:gd name="connsiteX919" fmla="*/ 3279307 w 4958557"/>
              <a:gd name="connsiteY919" fmla="*/ 1660909 h 2611386"/>
              <a:gd name="connsiteX920" fmla="*/ 3269798 w 4958557"/>
              <a:gd name="connsiteY920" fmla="*/ 1666096 h 2611386"/>
              <a:gd name="connsiteX921" fmla="*/ 3253374 w 4958557"/>
              <a:gd name="connsiteY921" fmla="*/ 1672435 h 2611386"/>
              <a:gd name="connsiteX922" fmla="*/ 3266917 w 4958557"/>
              <a:gd name="connsiteY922" fmla="*/ 1662350 h 2611386"/>
              <a:gd name="connsiteX923" fmla="*/ 3267205 w 4958557"/>
              <a:gd name="connsiteY923" fmla="*/ 1658892 h 2611386"/>
              <a:gd name="connsiteX924" fmla="*/ 3241849 w 4958557"/>
              <a:gd name="connsiteY924" fmla="*/ 1660621 h 2611386"/>
              <a:gd name="connsiteX925" fmla="*/ 3236086 w 4958557"/>
              <a:gd name="connsiteY925" fmla="*/ 1663214 h 2611386"/>
              <a:gd name="connsiteX926" fmla="*/ 3219086 w 4958557"/>
              <a:gd name="connsiteY926" fmla="*/ 1672435 h 2611386"/>
              <a:gd name="connsiteX927" fmla="*/ 3221679 w 4958557"/>
              <a:gd name="connsiteY927" fmla="*/ 1663502 h 2611386"/>
              <a:gd name="connsiteX928" fmla="*/ 3217357 w 4958557"/>
              <a:gd name="connsiteY928" fmla="*/ 1663502 h 2611386"/>
              <a:gd name="connsiteX929" fmla="*/ 3204391 w 4958557"/>
              <a:gd name="connsiteY929" fmla="*/ 1664367 h 2611386"/>
              <a:gd name="connsiteX930" fmla="*/ 3190848 w 4958557"/>
              <a:gd name="connsiteY930" fmla="*/ 1665519 h 2611386"/>
              <a:gd name="connsiteX931" fmla="*/ 3188832 w 4958557"/>
              <a:gd name="connsiteY931" fmla="*/ 1676469 h 2611386"/>
              <a:gd name="connsiteX932" fmla="*/ 3167797 w 4958557"/>
              <a:gd name="connsiteY932" fmla="*/ 1686553 h 2611386"/>
              <a:gd name="connsiteX933" fmla="*/ 3130340 w 4958557"/>
              <a:gd name="connsiteY933" fmla="*/ 1694910 h 2611386"/>
              <a:gd name="connsiteX934" fmla="*/ 3126018 w 4958557"/>
              <a:gd name="connsiteY934" fmla="*/ 1698079 h 2611386"/>
              <a:gd name="connsiteX935" fmla="*/ 3105560 w 4958557"/>
              <a:gd name="connsiteY935" fmla="*/ 1705282 h 2611386"/>
              <a:gd name="connsiteX936" fmla="*/ 3059170 w 4958557"/>
              <a:gd name="connsiteY936" fmla="*/ 1711909 h 2611386"/>
              <a:gd name="connsiteX937" fmla="*/ 3047932 w 4958557"/>
              <a:gd name="connsiteY937" fmla="*/ 1724299 h 2611386"/>
              <a:gd name="connsiteX938" fmla="*/ 3052542 w 4958557"/>
              <a:gd name="connsiteY938" fmla="*/ 1727757 h 2611386"/>
              <a:gd name="connsiteX939" fmla="*/ 3064933 w 4958557"/>
              <a:gd name="connsiteY939" fmla="*/ 1724011 h 2611386"/>
              <a:gd name="connsiteX940" fmla="*/ 3072424 w 4958557"/>
              <a:gd name="connsiteY940" fmla="*/ 1724299 h 2611386"/>
              <a:gd name="connsiteX941" fmla="*/ 3069543 w 4958557"/>
              <a:gd name="connsiteY941" fmla="*/ 1732079 h 2611386"/>
              <a:gd name="connsiteX942" fmla="*/ 3053407 w 4958557"/>
              <a:gd name="connsiteY942" fmla="*/ 1739283 h 2611386"/>
              <a:gd name="connsiteX943" fmla="*/ 3003847 w 4958557"/>
              <a:gd name="connsiteY943" fmla="*/ 1751672 h 2611386"/>
              <a:gd name="connsiteX944" fmla="*/ 2999237 w 4958557"/>
              <a:gd name="connsiteY944" fmla="*/ 1751096 h 2611386"/>
              <a:gd name="connsiteX945" fmla="*/ 2982525 w 4958557"/>
              <a:gd name="connsiteY945" fmla="*/ 1748503 h 2611386"/>
              <a:gd name="connsiteX946" fmla="*/ 2994627 w 4958557"/>
              <a:gd name="connsiteY946" fmla="*/ 1744469 h 2611386"/>
              <a:gd name="connsiteX947" fmla="*/ 3041305 w 4958557"/>
              <a:gd name="connsiteY947" fmla="*/ 1724588 h 2611386"/>
              <a:gd name="connsiteX948" fmla="*/ 3023153 w 4958557"/>
              <a:gd name="connsiteY948" fmla="*/ 1722859 h 2611386"/>
              <a:gd name="connsiteX949" fmla="*/ 3009034 w 4958557"/>
              <a:gd name="connsiteY949" fmla="*/ 1725452 h 2611386"/>
              <a:gd name="connsiteX950" fmla="*/ 3017966 w 4958557"/>
              <a:gd name="connsiteY950" fmla="*/ 1720554 h 2611386"/>
              <a:gd name="connsiteX951" fmla="*/ 3033814 w 4958557"/>
              <a:gd name="connsiteY951" fmla="*/ 1706147 h 2611386"/>
              <a:gd name="connsiteX952" fmla="*/ 2856321 w 4958557"/>
              <a:gd name="connsiteY952" fmla="*/ 1756283 h 2611386"/>
              <a:gd name="connsiteX953" fmla="*/ 2854592 w 4958557"/>
              <a:gd name="connsiteY953" fmla="*/ 1762334 h 2611386"/>
              <a:gd name="connsiteX954" fmla="*/ 2851135 w 4958557"/>
              <a:gd name="connsiteY954" fmla="*/ 1758300 h 2611386"/>
              <a:gd name="connsiteX955" fmla="*/ 2822897 w 4958557"/>
              <a:gd name="connsiteY955" fmla="*/ 1768096 h 2611386"/>
              <a:gd name="connsiteX956" fmla="*/ 2822321 w 4958557"/>
              <a:gd name="connsiteY956" fmla="*/ 1770690 h 2611386"/>
              <a:gd name="connsiteX957" fmla="*/ 2822609 w 4958557"/>
              <a:gd name="connsiteY957" fmla="*/ 1772707 h 2611386"/>
              <a:gd name="connsiteX958" fmla="*/ 2832117 w 4958557"/>
              <a:gd name="connsiteY958" fmla="*/ 1772130 h 2611386"/>
              <a:gd name="connsiteX959" fmla="*/ 2852575 w 4958557"/>
              <a:gd name="connsiteY959" fmla="*/ 1767520 h 2611386"/>
              <a:gd name="connsiteX960" fmla="*/ 2832117 w 4958557"/>
              <a:gd name="connsiteY960" fmla="*/ 1775012 h 2611386"/>
              <a:gd name="connsiteX961" fmla="*/ 2824914 w 4958557"/>
              <a:gd name="connsiteY961" fmla="*/ 1777317 h 2611386"/>
              <a:gd name="connsiteX962" fmla="*/ 2810795 w 4958557"/>
              <a:gd name="connsiteY962" fmla="*/ 1799215 h 2611386"/>
              <a:gd name="connsiteX963" fmla="*/ 2812524 w 4958557"/>
              <a:gd name="connsiteY963" fmla="*/ 1800656 h 2611386"/>
              <a:gd name="connsiteX964" fmla="*/ 2826067 w 4958557"/>
              <a:gd name="connsiteY964" fmla="*/ 1801520 h 2611386"/>
              <a:gd name="connsiteX965" fmla="*/ 2815982 w 4958557"/>
              <a:gd name="connsiteY965" fmla="*/ 1809876 h 2611386"/>
              <a:gd name="connsiteX966" fmla="*/ 2807914 w 4958557"/>
              <a:gd name="connsiteY966" fmla="*/ 1817656 h 2611386"/>
              <a:gd name="connsiteX967" fmla="*/ 2815405 w 4958557"/>
              <a:gd name="connsiteY967" fmla="*/ 1817944 h 2611386"/>
              <a:gd name="connsiteX968" fmla="*/ 2815117 w 4958557"/>
              <a:gd name="connsiteY968" fmla="*/ 1820249 h 2611386"/>
              <a:gd name="connsiteX969" fmla="*/ 2805321 w 4958557"/>
              <a:gd name="connsiteY969" fmla="*/ 1822266 h 2611386"/>
              <a:gd name="connsiteX970" fmla="*/ 2714846 w 4958557"/>
              <a:gd name="connsiteY970" fmla="*/ 1854538 h 2611386"/>
              <a:gd name="connsiteX971" fmla="*/ 2644252 w 4958557"/>
              <a:gd name="connsiteY971" fmla="*/ 1874131 h 2611386"/>
              <a:gd name="connsiteX972" fmla="*/ 2591523 w 4958557"/>
              <a:gd name="connsiteY972" fmla="*/ 1888250 h 2611386"/>
              <a:gd name="connsiteX973" fmla="*/ 2564726 w 4958557"/>
              <a:gd name="connsiteY973" fmla="*/ 1900351 h 2611386"/>
              <a:gd name="connsiteX974" fmla="*/ 2562709 w 4958557"/>
              <a:gd name="connsiteY974" fmla="*/ 1905826 h 2611386"/>
              <a:gd name="connsiteX975" fmla="*/ 2570489 w 4958557"/>
              <a:gd name="connsiteY975" fmla="*/ 1910436 h 2611386"/>
              <a:gd name="connsiteX976" fmla="*/ 2578268 w 4958557"/>
              <a:gd name="connsiteY976" fmla="*/ 1911877 h 2611386"/>
              <a:gd name="connsiteX977" fmla="*/ 2571641 w 4958557"/>
              <a:gd name="connsiteY977" fmla="*/ 1919080 h 2611386"/>
              <a:gd name="connsiteX978" fmla="*/ 2546573 w 4958557"/>
              <a:gd name="connsiteY978" fmla="*/ 1926860 h 2611386"/>
              <a:gd name="connsiteX979" fmla="*/ 2547150 w 4958557"/>
              <a:gd name="connsiteY979" fmla="*/ 1931182 h 2611386"/>
              <a:gd name="connsiteX980" fmla="*/ 2526116 w 4958557"/>
              <a:gd name="connsiteY980" fmla="*/ 1939826 h 2611386"/>
              <a:gd name="connsiteX981" fmla="*/ 2520929 w 4958557"/>
              <a:gd name="connsiteY981" fmla="*/ 1940979 h 2611386"/>
              <a:gd name="connsiteX982" fmla="*/ 2506234 w 4958557"/>
              <a:gd name="connsiteY982" fmla="*/ 1950199 h 2611386"/>
              <a:gd name="connsiteX983" fmla="*/ 2500759 w 4958557"/>
              <a:gd name="connsiteY983" fmla="*/ 1953945 h 2611386"/>
              <a:gd name="connsiteX984" fmla="*/ 2499319 w 4958557"/>
              <a:gd name="connsiteY984" fmla="*/ 1944724 h 2611386"/>
              <a:gd name="connsiteX985" fmla="*/ 2514014 w 4958557"/>
              <a:gd name="connsiteY985" fmla="*/ 1938674 h 2611386"/>
              <a:gd name="connsiteX986" fmla="*/ 2523234 w 4958557"/>
              <a:gd name="connsiteY986" fmla="*/ 1924267 h 2611386"/>
              <a:gd name="connsiteX987" fmla="*/ 2520929 w 4958557"/>
              <a:gd name="connsiteY987" fmla="*/ 1921962 h 2611386"/>
              <a:gd name="connsiteX988" fmla="*/ 2515455 w 4958557"/>
              <a:gd name="connsiteY988" fmla="*/ 1921097 h 2611386"/>
              <a:gd name="connsiteX989" fmla="*/ 2523522 w 4958557"/>
              <a:gd name="connsiteY989" fmla="*/ 1917640 h 2611386"/>
              <a:gd name="connsiteX990" fmla="*/ 2526116 w 4958557"/>
              <a:gd name="connsiteY990" fmla="*/ 1916199 h 2611386"/>
              <a:gd name="connsiteX991" fmla="*/ 2522946 w 4958557"/>
              <a:gd name="connsiteY991" fmla="*/ 1914470 h 2611386"/>
              <a:gd name="connsiteX992" fmla="*/ 2502488 w 4958557"/>
              <a:gd name="connsiteY992" fmla="*/ 1919080 h 2611386"/>
              <a:gd name="connsiteX993" fmla="*/ 2488081 w 4958557"/>
              <a:gd name="connsiteY993" fmla="*/ 1921962 h 2611386"/>
              <a:gd name="connsiteX994" fmla="*/ 2460708 w 4958557"/>
              <a:gd name="connsiteY994" fmla="*/ 1934064 h 2611386"/>
              <a:gd name="connsiteX995" fmla="*/ 2444861 w 4958557"/>
              <a:gd name="connsiteY995" fmla="*/ 1936369 h 2611386"/>
              <a:gd name="connsiteX996" fmla="*/ 2437946 w 4958557"/>
              <a:gd name="connsiteY996" fmla="*/ 1936657 h 2611386"/>
              <a:gd name="connsiteX997" fmla="*/ 2437657 w 4958557"/>
              <a:gd name="connsiteY997" fmla="*/ 1936945 h 2611386"/>
              <a:gd name="connsiteX998" fmla="*/ 2416623 w 4958557"/>
              <a:gd name="connsiteY998" fmla="*/ 1948470 h 2611386"/>
              <a:gd name="connsiteX999" fmla="*/ 2413742 w 4958557"/>
              <a:gd name="connsiteY999" fmla="*/ 1955674 h 2611386"/>
              <a:gd name="connsiteX1000" fmla="*/ 2392996 w 4958557"/>
              <a:gd name="connsiteY1000" fmla="*/ 1962877 h 2611386"/>
              <a:gd name="connsiteX1001" fmla="*/ 2360148 w 4958557"/>
              <a:gd name="connsiteY1001" fmla="*/ 1975843 h 2611386"/>
              <a:gd name="connsiteX1002" fmla="*/ 2350352 w 4958557"/>
              <a:gd name="connsiteY1002" fmla="*/ 1981894 h 2611386"/>
              <a:gd name="connsiteX1003" fmla="*/ 2200809 w 4958557"/>
              <a:gd name="connsiteY1003" fmla="*/ 2012149 h 2611386"/>
              <a:gd name="connsiteX1004" fmla="*/ 2205707 w 4958557"/>
              <a:gd name="connsiteY1004" fmla="*/ 2019352 h 2611386"/>
              <a:gd name="connsiteX1005" fmla="*/ 2186114 w 4958557"/>
              <a:gd name="connsiteY1005" fmla="*/ 2022233 h 2611386"/>
              <a:gd name="connsiteX1006" fmla="*/ 2140876 w 4958557"/>
              <a:gd name="connsiteY1006" fmla="*/ 2038945 h 2611386"/>
              <a:gd name="connsiteX1007" fmla="*/ 2131656 w 4958557"/>
              <a:gd name="connsiteY1007" fmla="*/ 2041539 h 2611386"/>
              <a:gd name="connsiteX1008" fmla="*/ 2105147 w 4958557"/>
              <a:gd name="connsiteY1008" fmla="*/ 2050759 h 2611386"/>
              <a:gd name="connsiteX1009" fmla="*/ 2050689 w 4958557"/>
              <a:gd name="connsiteY1009" fmla="*/ 2067471 h 2611386"/>
              <a:gd name="connsiteX1010" fmla="*/ 2034553 w 4958557"/>
              <a:gd name="connsiteY1010" fmla="*/ 2072658 h 2611386"/>
              <a:gd name="connsiteX1011" fmla="*/ 2017553 w 4958557"/>
              <a:gd name="connsiteY1011" fmla="*/ 2077268 h 2611386"/>
              <a:gd name="connsiteX1012" fmla="*/ 1991044 w 4958557"/>
              <a:gd name="connsiteY1012" fmla="*/ 2081590 h 2611386"/>
              <a:gd name="connsiteX1013" fmla="*/ 1898264 w 4958557"/>
              <a:gd name="connsiteY1013" fmla="*/ 2107522 h 2611386"/>
              <a:gd name="connsiteX1014" fmla="*/ 1888179 w 4958557"/>
              <a:gd name="connsiteY1014" fmla="*/ 2110404 h 2611386"/>
              <a:gd name="connsiteX1015" fmla="*/ 1810382 w 4958557"/>
              <a:gd name="connsiteY1015" fmla="*/ 2131438 h 2611386"/>
              <a:gd name="connsiteX1016" fmla="*/ 1788484 w 4958557"/>
              <a:gd name="connsiteY1016" fmla="*/ 2140370 h 2611386"/>
              <a:gd name="connsiteX1017" fmla="*/ 1789060 w 4958557"/>
              <a:gd name="connsiteY1017" fmla="*/ 2143251 h 2611386"/>
              <a:gd name="connsiteX1018" fmla="*/ 1781569 w 4958557"/>
              <a:gd name="connsiteY1018" fmla="*/ 2145845 h 2611386"/>
              <a:gd name="connsiteX1019" fmla="*/ 1774077 w 4958557"/>
              <a:gd name="connsiteY1019" fmla="*/ 2145268 h 2611386"/>
              <a:gd name="connsiteX1020" fmla="*/ 1748721 w 4958557"/>
              <a:gd name="connsiteY1020" fmla="*/ 2155065 h 2611386"/>
              <a:gd name="connsiteX1021" fmla="*/ 1749009 w 4958557"/>
              <a:gd name="connsiteY1021" fmla="*/ 2155353 h 2611386"/>
              <a:gd name="connsiteX1022" fmla="*/ 1742670 w 4958557"/>
              <a:gd name="connsiteY1022" fmla="*/ 2159387 h 2611386"/>
              <a:gd name="connsiteX1023" fmla="*/ 1740077 w 4958557"/>
              <a:gd name="connsiteY1023" fmla="*/ 2163997 h 2611386"/>
              <a:gd name="connsiteX1024" fmla="*/ 1736619 w 4958557"/>
              <a:gd name="connsiteY1024" fmla="*/ 2162268 h 2611386"/>
              <a:gd name="connsiteX1025" fmla="*/ 1718466 w 4958557"/>
              <a:gd name="connsiteY1025" fmla="*/ 2166879 h 2611386"/>
              <a:gd name="connsiteX1026" fmla="*/ 1661415 w 4958557"/>
              <a:gd name="connsiteY1026" fmla="*/ 2176963 h 2611386"/>
              <a:gd name="connsiteX1027" fmla="*/ 1623093 w 4958557"/>
              <a:gd name="connsiteY1027" fmla="*/ 2184743 h 2611386"/>
              <a:gd name="connsiteX1028" fmla="*/ 1574110 w 4958557"/>
              <a:gd name="connsiteY1028" fmla="*/ 2190794 h 2611386"/>
              <a:gd name="connsiteX1029" fmla="*/ 1574686 w 4958557"/>
              <a:gd name="connsiteY1029" fmla="*/ 2190794 h 2611386"/>
              <a:gd name="connsiteX1030" fmla="*/ 1571516 w 4958557"/>
              <a:gd name="connsiteY1030" fmla="*/ 2191658 h 2611386"/>
              <a:gd name="connsiteX1031" fmla="*/ 1568635 w 4958557"/>
              <a:gd name="connsiteY1031" fmla="*/ 2192235 h 2611386"/>
              <a:gd name="connsiteX1032" fmla="*/ 1568347 w 4958557"/>
              <a:gd name="connsiteY1032" fmla="*/ 2193099 h 2611386"/>
              <a:gd name="connsiteX1033" fmla="*/ 1576703 w 4958557"/>
              <a:gd name="connsiteY1033" fmla="*/ 2190794 h 2611386"/>
              <a:gd name="connsiteX1034" fmla="*/ 1587364 w 4958557"/>
              <a:gd name="connsiteY1034" fmla="*/ 2191370 h 2611386"/>
              <a:gd name="connsiteX1035" fmla="*/ 1587076 w 4958557"/>
              <a:gd name="connsiteY1035" fmla="*/ 2195404 h 2611386"/>
              <a:gd name="connsiteX1036" fmla="*/ 1562008 w 4958557"/>
              <a:gd name="connsiteY1036" fmla="*/ 2202896 h 2611386"/>
              <a:gd name="connsiteX1037" fmla="*/ 1562008 w 4958557"/>
              <a:gd name="connsiteY1037" fmla="*/ 2205201 h 2611386"/>
              <a:gd name="connsiteX1038" fmla="*/ 1586788 w 4958557"/>
              <a:gd name="connsiteY1038" fmla="*/ 2202319 h 2611386"/>
              <a:gd name="connsiteX1039" fmla="*/ 1586500 w 4958557"/>
              <a:gd name="connsiteY1039" fmla="*/ 2208947 h 2611386"/>
              <a:gd name="connsiteX1040" fmla="*/ 1556821 w 4958557"/>
              <a:gd name="connsiteY1040" fmla="*/ 2218743 h 2611386"/>
              <a:gd name="connsiteX1041" fmla="*/ 1549330 w 4958557"/>
              <a:gd name="connsiteY1041" fmla="*/ 2214421 h 2611386"/>
              <a:gd name="connsiteX1042" fmla="*/ 1540398 w 4958557"/>
              <a:gd name="connsiteY1042" fmla="*/ 2209523 h 2611386"/>
              <a:gd name="connsiteX1043" fmla="*/ 1509855 w 4958557"/>
              <a:gd name="connsiteY1043" fmla="*/ 2215574 h 2611386"/>
              <a:gd name="connsiteX1044" fmla="*/ 1496601 w 4958557"/>
              <a:gd name="connsiteY1044" fmla="*/ 2222489 h 2611386"/>
              <a:gd name="connsiteX1045" fmla="*/ 1481329 w 4958557"/>
              <a:gd name="connsiteY1045" fmla="*/ 2223642 h 2611386"/>
              <a:gd name="connsiteX1046" fmla="*/ 1479024 w 4958557"/>
              <a:gd name="connsiteY1046" fmla="*/ 2222777 h 2611386"/>
              <a:gd name="connsiteX1047" fmla="*/ 1447329 w 4958557"/>
              <a:gd name="connsiteY1047" fmla="*/ 2228540 h 2611386"/>
              <a:gd name="connsiteX1048" fmla="*/ 1432634 w 4958557"/>
              <a:gd name="connsiteY1048" fmla="*/ 2238049 h 2611386"/>
              <a:gd name="connsiteX1049" fmla="*/ 1419956 w 4958557"/>
              <a:gd name="connsiteY1049" fmla="*/ 2242659 h 2611386"/>
              <a:gd name="connsiteX1050" fmla="*/ 1398634 w 4958557"/>
              <a:gd name="connsiteY1050" fmla="*/ 2243235 h 2611386"/>
              <a:gd name="connsiteX1051" fmla="*/ 1387685 w 4958557"/>
              <a:gd name="connsiteY1051" fmla="*/ 2245540 h 2611386"/>
              <a:gd name="connsiteX1052" fmla="*/ 1388549 w 4958557"/>
              <a:gd name="connsiteY1052" fmla="*/ 2243811 h 2611386"/>
              <a:gd name="connsiteX1053" fmla="*/ 1381058 w 4958557"/>
              <a:gd name="connsiteY1053" fmla="*/ 2245252 h 2611386"/>
              <a:gd name="connsiteX1054" fmla="*/ 1379329 w 4958557"/>
              <a:gd name="connsiteY1054" fmla="*/ 2245828 h 2611386"/>
              <a:gd name="connsiteX1055" fmla="*/ 1353685 w 4958557"/>
              <a:gd name="connsiteY1055" fmla="*/ 2252455 h 2611386"/>
              <a:gd name="connsiteX1056" fmla="*/ 1375295 w 4958557"/>
              <a:gd name="connsiteY1056" fmla="*/ 2245540 h 2611386"/>
              <a:gd name="connsiteX1057" fmla="*/ 1373854 w 4958557"/>
              <a:gd name="connsiteY1057" fmla="*/ 2243811 h 2611386"/>
              <a:gd name="connsiteX1058" fmla="*/ 1378753 w 4958557"/>
              <a:gd name="connsiteY1058" fmla="*/ 2237760 h 2611386"/>
              <a:gd name="connsiteX1059" fmla="*/ 1376447 w 4958557"/>
              <a:gd name="connsiteY1059" fmla="*/ 2235167 h 2611386"/>
              <a:gd name="connsiteX1060" fmla="*/ 1365210 w 4958557"/>
              <a:gd name="connsiteY1060" fmla="*/ 2237760 h 2611386"/>
              <a:gd name="connsiteX1061" fmla="*/ 1355125 w 4958557"/>
              <a:gd name="connsiteY1061" fmla="*/ 2240930 h 2611386"/>
              <a:gd name="connsiteX1062" fmla="*/ 1354837 w 4958557"/>
              <a:gd name="connsiteY1062" fmla="*/ 2244387 h 2611386"/>
              <a:gd name="connsiteX1063" fmla="*/ 1322566 w 4958557"/>
              <a:gd name="connsiteY1063" fmla="*/ 2258794 h 2611386"/>
              <a:gd name="connsiteX1064" fmla="*/ 1284820 w 4958557"/>
              <a:gd name="connsiteY1064" fmla="*/ 2267438 h 2611386"/>
              <a:gd name="connsiteX1065" fmla="*/ 1274735 w 4958557"/>
              <a:gd name="connsiteY1065" fmla="*/ 2270032 h 2611386"/>
              <a:gd name="connsiteX1066" fmla="*/ 1257447 w 4958557"/>
              <a:gd name="connsiteY1066" fmla="*/ 2279828 h 2611386"/>
              <a:gd name="connsiteX1067" fmla="*/ 1262921 w 4958557"/>
              <a:gd name="connsiteY1067" fmla="*/ 2278964 h 2611386"/>
              <a:gd name="connsiteX1068" fmla="*/ 1251108 w 4958557"/>
              <a:gd name="connsiteY1068" fmla="*/ 2286744 h 2611386"/>
              <a:gd name="connsiteX1069" fmla="*/ 1243328 w 4958557"/>
              <a:gd name="connsiteY1069" fmla="*/ 2287608 h 2611386"/>
              <a:gd name="connsiteX1070" fmla="*/ 1248514 w 4958557"/>
              <a:gd name="connsiteY1070" fmla="*/ 2283862 h 2611386"/>
              <a:gd name="connsiteX1071" fmla="*/ 1256294 w 4958557"/>
              <a:gd name="connsiteY1071" fmla="*/ 2280117 h 2611386"/>
              <a:gd name="connsiteX1072" fmla="*/ 1217972 w 4958557"/>
              <a:gd name="connsiteY1072" fmla="*/ 2283286 h 2611386"/>
              <a:gd name="connsiteX1073" fmla="*/ 1212497 w 4958557"/>
              <a:gd name="connsiteY1073" fmla="*/ 2283286 h 2611386"/>
              <a:gd name="connsiteX1074" fmla="*/ 1198955 w 4958557"/>
              <a:gd name="connsiteY1074" fmla="*/ 2292795 h 2611386"/>
              <a:gd name="connsiteX1075" fmla="*/ 1212785 w 4958557"/>
              <a:gd name="connsiteY1075" fmla="*/ 2291066 h 2611386"/>
              <a:gd name="connsiteX1076" fmla="*/ 1230362 w 4958557"/>
              <a:gd name="connsiteY1076" fmla="*/ 2289049 h 2611386"/>
              <a:gd name="connsiteX1077" fmla="*/ 1217396 w 4958557"/>
              <a:gd name="connsiteY1077" fmla="*/ 2293371 h 2611386"/>
              <a:gd name="connsiteX1078" fmla="*/ 1202989 w 4958557"/>
              <a:gd name="connsiteY1078" fmla="*/ 2297981 h 2611386"/>
              <a:gd name="connsiteX1079" fmla="*/ 1200972 w 4958557"/>
              <a:gd name="connsiteY1079" fmla="*/ 2307778 h 2611386"/>
              <a:gd name="connsiteX1080" fmla="*/ 1186853 w 4958557"/>
              <a:gd name="connsiteY1080" fmla="*/ 2312964 h 2611386"/>
              <a:gd name="connsiteX1081" fmla="*/ 1181090 w 4958557"/>
              <a:gd name="connsiteY1081" fmla="*/ 2308066 h 2611386"/>
              <a:gd name="connsiteX1082" fmla="*/ 1186565 w 4958557"/>
              <a:gd name="connsiteY1082" fmla="*/ 2300574 h 2611386"/>
              <a:gd name="connsiteX1083" fmla="*/ 1183684 w 4958557"/>
              <a:gd name="connsiteY1083" fmla="*/ 2301150 h 2611386"/>
              <a:gd name="connsiteX1084" fmla="*/ 1180802 w 4958557"/>
              <a:gd name="connsiteY1084" fmla="*/ 2293947 h 2611386"/>
              <a:gd name="connsiteX1085" fmla="*/ 1115971 w 4958557"/>
              <a:gd name="connsiteY1085" fmla="*/ 2316998 h 2611386"/>
              <a:gd name="connsiteX1086" fmla="*/ 1056903 w 4958557"/>
              <a:gd name="connsiteY1086" fmla="*/ 2333422 h 2611386"/>
              <a:gd name="connsiteX1087" fmla="*/ 1053445 w 4958557"/>
              <a:gd name="connsiteY1087" fmla="*/ 2336015 h 2611386"/>
              <a:gd name="connsiteX1088" fmla="*/ 1047395 w 4958557"/>
              <a:gd name="connsiteY1088" fmla="*/ 2336015 h 2611386"/>
              <a:gd name="connsiteX1089" fmla="*/ 1043649 w 4958557"/>
              <a:gd name="connsiteY1089" fmla="*/ 2336015 h 2611386"/>
              <a:gd name="connsiteX1090" fmla="*/ 1024920 w 4958557"/>
              <a:gd name="connsiteY1090" fmla="*/ 2336015 h 2611386"/>
              <a:gd name="connsiteX1091" fmla="*/ 1013106 w 4958557"/>
              <a:gd name="connsiteY1091" fmla="*/ 2336015 h 2611386"/>
              <a:gd name="connsiteX1092" fmla="*/ 954902 w 4958557"/>
              <a:gd name="connsiteY1092" fmla="*/ 2351575 h 2611386"/>
              <a:gd name="connsiteX1093" fmla="*/ 927529 w 4958557"/>
              <a:gd name="connsiteY1093" fmla="*/ 2369151 h 2611386"/>
              <a:gd name="connsiteX1094" fmla="*/ 918309 w 4958557"/>
              <a:gd name="connsiteY1094" fmla="*/ 2374049 h 2611386"/>
              <a:gd name="connsiteX1095" fmla="*/ 913123 w 4958557"/>
              <a:gd name="connsiteY1095" fmla="*/ 2373473 h 2611386"/>
              <a:gd name="connsiteX1096" fmla="*/ 916292 w 4958557"/>
              <a:gd name="connsiteY1096" fmla="*/ 2367710 h 2611386"/>
              <a:gd name="connsiteX1097" fmla="*/ 913699 w 4958557"/>
              <a:gd name="connsiteY1097" fmla="*/ 2362236 h 2611386"/>
              <a:gd name="connsiteX1098" fmla="*/ 882580 w 4958557"/>
              <a:gd name="connsiteY1098" fmla="*/ 2372897 h 2611386"/>
              <a:gd name="connsiteX1099" fmla="*/ 866444 w 4958557"/>
              <a:gd name="connsiteY1099" fmla="*/ 2375490 h 2611386"/>
              <a:gd name="connsiteX1100" fmla="*/ 857224 w 4958557"/>
              <a:gd name="connsiteY1100" fmla="*/ 2375202 h 2611386"/>
              <a:gd name="connsiteX1101" fmla="*/ 841953 w 4958557"/>
              <a:gd name="connsiteY1101" fmla="*/ 2378371 h 2611386"/>
              <a:gd name="connsiteX1102" fmla="*/ 829851 w 4958557"/>
              <a:gd name="connsiteY1102" fmla="*/ 2382405 h 2611386"/>
              <a:gd name="connsiteX1103" fmla="*/ 820342 w 4958557"/>
              <a:gd name="connsiteY1103" fmla="*/ 2384422 h 2611386"/>
              <a:gd name="connsiteX1104" fmla="*/ 813427 w 4958557"/>
              <a:gd name="connsiteY1104" fmla="*/ 2387015 h 2611386"/>
              <a:gd name="connsiteX1105" fmla="*/ 781156 w 4958557"/>
              <a:gd name="connsiteY1105" fmla="*/ 2395948 h 2611386"/>
              <a:gd name="connsiteX1106" fmla="*/ 808529 w 4958557"/>
              <a:gd name="connsiteY1106" fmla="*/ 2384422 h 2611386"/>
              <a:gd name="connsiteX1107" fmla="*/ 820342 w 4958557"/>
              <a:gd name="connsiteY1107" fmla="*/ 2382405 h 2611386"/>
              <a:gd name="connsiteX1108" fmla="*/ 826970 w 4958557"/>
              <a:gd name="connsiteY1108" fmla="*/ 2379812 h 2611386"/>
              <a:gd name="connsiteX1109" fmla="*/ 839071 w 4958557"/>
              <a:gd name="connsiteY1109" fmla="*/ 2375778 h 2611386"/>
              <a:gd name="connsiteX1110" fmla="*/ 854343 w 4958557"/>
              <a:gd name="connsiteY1110" fmla="*/ 2372320 h 2611386"/>
              <a:gd name="connsiteX1111" fmla="*/ 853190 w 4958557"/>
              <a:gd name="connsiteY1111" fmla="*/ 2367422 h 2611386"/>
              <a:gd name="connsiteX1112" fmla="*/ 820054 w 4958557"/>
              <a:gd name="connsiteY1112" fmla="*/ 2374626 h 2611386"/>
              <a:gd name="connsiteX1113" fmla="*/ 769342 w 4958557"/>
              <a:gd name="connsiteY1113" fmla="*/ 2382405 h 2611386"/>
              <a:gd name="connsiteX1114" fmla="*/ 762427 w 4958557"/>
              <a:gd name="connsiteY1114" fmla="*/ 2383846 h 2611386"/>
              <a:gd name="connsiteX1115" fmla="*/ 663884 w 4958557"/>
              <a:gd name="connsiteY1115" fmla="*/ 2412372 h 2611386"/>
              <a:gd name="connsiteX1116" fmla="*/ 662443 w 4958557"/>
              <a:gd name="connsiteY1116" fmla="*/ 2410355 h 2611386"/>
              <a:gd name="connsiteX1117" fmla="*/ 654951 w 4958557"/>
              <a:gd name="connsiteY1117" fmla="*/ 2413524 h 2611386"/>
              <a:gd name="connsiteX1118" fmla="*/ 622680 w 4958557"/>
              <a:gd name="connsiteY1118" fmla="*/ 2423033 h 2611386"/>
              <a:gd name="connsiteX1119" fmla="*/ 583205 w 4958557"/>
              <a:gd name="connsiteY1119" fmla="*/ 2435134 h 2611386"/>
              <a:gd name="connsiteX1120" fmla="*/ 577154 w 4958557"/>
              <a:gd name="connsiteY1120" fmla="*/ 2436863 h 2611386"/>
              <a:gd name="connsiteX1121" fmla="*/ 516646 w 4958557"/>
              <a:gd name="connsiteY1121" fmla="*/ 2459914 h 2611386"/>
              <a:gd name="connsiteX1122" fmla="*/ 513476 w 4958557"/>
              <a:gd name="connsiteY1122" fmla="*/ 2463948 h 2611386"/>
              <a:gd name="connsiteX1123" fmla="*/ 516934 w 4958557"/>
              <a:gd name="connsiteY1123" fmla="*/ 2463084 h 2611386"/>
              <a:gd name="connsiteX1124" fmla="*/ 518662 w 4958557"/>
              <a:gd name="connsiteY1124" fmla="*/ 2467118 h 2611386"/>
              <a:gd name="connsiteX1125" fmla="*/ 484086 w 4958557"/>
              <a:gd name="connsiteY1125" fmla="*/ 2476626 h 2611386"/>
              <a:gd name="connsiteX1126" fmla="*/ 409170 w 4958557"/>
              <a:gd name="connsiteY1126" fmla="*/ 2498525 h 2611386"/>
              <a:gd name="connsiteX1127" fmla="*/ 387848 w 4958557"/>
              <a:gd name="connsiteY1127" fmla="*/ 2505152 h 2611386"/>
              <a:gd name="connsiteX1128" fmla="*/ 387848 w 4958557"/>
              <a:gd name="connsiteY1128" fmla="*/ 2504287 h 2611386"/>
              <a:gd name="connsiteX1129" fmla="*/ 381221 w 4958557"/>
              <a:gd name="connsiteY1129" fmla="*/ 2500542 h 2611386"/>
              <a:gd name="connsiteX1130" fmla="*/ 368543 w 4958557"/>
              <a:gd name="connsiteY1130" fmla="*/ 2506592 h 2611386"/>
              <a:gd name="connsiteX1131" fmla="*/ 365950 w 4958557"/>
              <a:gd name="connsiteY1131" fmla="*/ 2511779 h 2611386"/>
              <a:gd name="connsiteX1132" fmla="*/ 366238 w 4958557"/>
              <a:gd name="connsiteY1132" fmla="*/ 2512355 h 2611386"/>
              <a:gd name="connsiteX1133" fmla="*/ 359323 w 4958557"/>
              <a:gd name="connsiteY1133" fmla="*/ 2514948 h 2611386"/>
              <a:gd name="connsiteX1134" fmla="*/ 357306 w 4958557"/>
              <a:gd name="connsiteY1134" fmla="*/ 2514948 h 2611386"/>
              <a:gd name="connsiteX1135" fmla="*/ 352695 w 4958557"/>
              <a:gd name="connsiteY1135" fmla="*/ 2515813 h 2611386"/>
              <a:gd name="connsiteX1136" fmla="*/ 352695 w 4958557"/>
              <a:gd name="connsiteY1136" fmla="*/ 2517254 h 2611386"/>
              <a:gd name="connsiteX1137" fmla="*/ 342034 w 4958557"/>
              <a:gd name="connsiteY1137" fmla="*/ 2520999 h 2611386"/>
              <a:gd name="connsiteX1138" fmla="*/ 337136 w 4958557"/>
              <a:gd name="connsiteY1138" fmla="*/ 2524169 h 2611386"/>
              <a:gd name="connsiteX1139" fmla="*/ 305153 w 4958557"/>
              <a:gd name="connsiteY1139" fmla="*/ 2537135 h 2611386"/>
              <a:gd name="connsiteX1140" fmla="*/ 305153 w 4958557"/>
              <a:gd name="connsiteY1140" fmla="*/ 2535118 h 2611386"/>
              <a:gd name="connsiteX1141" fmla="*/ 303424 w 4958557"/>
              <a:gd name="connsiteY1141" fmla="*/ 2533965 h 2611386"/>
              <a:gd name="connsiteX1142" fmla="*/ 288441 w 4958557"/>
              <a:gd name="connsiteY1142" fmla="*/ 2541745 h 2611386"/>
              <a:gd name="connsiteX1143" fmla="*/ 289305 w 4958557"/>
              <a:gd name="connsiteY1143" fmla="*/ 2539440 h 2611386"/>
              <a:gd name="connsiteX1144" fmla="*/ 288153 w 4958557"/>
              <a:gd name="connsiteY1144" fmla="*/ 2538576 h 2611386"/>
              <a:gd name="connsiteX1145" fmla="*/ 284983 w 4958557"/>
              <a:gd name="connsiteY1145" fmla="*/ 2541457 h 2611386"/>
              <a:gd name="connsiteX1146" fmla="*/ 278068 w 4958557"/>
              <a:gd name="connsiteY1146" fmla="*/ 2547220 h 2611386"/>
              <a:gd name="connsiteX1147" fmla="*/ 282966 w 4958557"/>
              <a:gd name="connsiteY1147" fmla="*/ 2544627 h 2611386"/>
              <a:gd name="connsiteX1148" fmla="*/ 280949 w 4958557"/>
              <a:gd name="connsiteY1148" fmla="*/ 2545779 h 2611386"/>
              <a:gd name="connsiteX1149" fmla="*/ 283831 w 4958557"/>
              <a:gd name="connsiteY1149" fmla="*/ 2545491 h 2611386"/>
              <a:gd name="connsiteX1150" fmla="*/ 277780 w 4958557"/>
              <a:gd name="connsiteY1150" fmla="*/ 2547796 h 2611386"/>
              <a:gd name="connsiteX1151" fmla="*/ 277492 w 4958557"/>
              <a:gd name="connsiteY1151" fmla="*/ 2547796 h 2611386"/>
              <a:gd name="connsiteX1152" fmla="*/ 267119 w 4958557"/>
              <a:gd name="connsiteY1152" fmla="*/ 2549237 h 2611386"/>
              <a:gd name="connsiteX1153" fmla="*/ 266542 w 4958557"/>
              <a:gd name="connsiteY1153" fmla="*/ 2552118 h 2611386"/>
              <a:gd name="connsiteX1154" fmla="*/ 233983 w 4958557"/>
              <a:gd name="connsiteY1154" fmla="*/ 2565084 h 2611386"/>
              <a:gd name="connsiteX1155" fmla="*/ 239169 w 4958557"/>
              <a:gd name="connsiteY1155" fmla="*/ 2557305 h 2611386"/>
              <a:gd name="connsiteX1156" fmla="*/ 244068 w 4958557"/>
              <a:gd name="connsiteY1156" fmla="*/ 2555288 h 2611386"/>
              <a:gd name="connsiteX1157" fmla="*/ 247237 w 4958557"/>
              <a:gd name="connsiteY1157" fmla="*/ 2552406 h 2611386"/>
              <a:gd name="connsiteX1158" fmla="*/ 243779 w 4958557"/>
              <a:gd name="connsiteY1158" fmla="*/ 2552983 h 2611386"/>
              <a:gd name="connsiteX1159" fmla="*/ 238593 w 4958557"/>
              <a:gd name="connsiteY1159" fmla="*/ 2555576 h 2611386"/>
              <a:gd name="connsiteX1160" fmla="*/ 237729 w 4958557"/>
              <a:gd name="connsiteY1160" fmla="*/ 2554135 h 2611386"/>
              <a:gd name="connsiteX1161" fmla="*/ 235135 w 4958557"/>
              <a:gd name="connsiteY1161" fmla="*/ 2552694 h 2611386"/>
              <a:gd name="connsiteX1162" fmla="*/ 232254 w 4958557"/>
              <a:gd name="connsiteY1162" fmla="*/ 2556440 h 2611386"/>
              <a:gd name="connsiteX1163" fmla="*/ 210067 w 4958557"/>
              <a:gd name="connsiteY1163" fmla="*/ 2565949 h 2611386"/>
              <a:gd name="connsiteX1164" fmla="*/ 178084 w 4958557"/>
              <a:gd name="connsiteY1164" fmla="*/ 2582373 h 2611386"/>
              <a:gd name="connsiteX1165" fmla="*/ 178949 w 4958557"/>
              <a:gd name="connsiteY1165" fmla="*/ 2582949 h 2611386"/>
              <a:gd name="connsiteX1166" fmla="*/ 172898 w 4958557"/>
              <a:gd name="connsiteY1166" fmla="*/ 2584678 h 2611386"/>
              <a:gd name="connsiteX1167" fmla="*/ 167135 w 4958557"/>
              <a:gd name="connsiteY1167" fmla="*/ 2586695 h 2611386"/>
              <a:gd name="connsiteX1168" fmla="*/ 167135 w 4958557"/>
              <a:gd name="connsiteY1168" fmla="*/ 2582949 h 2611386"/>
              <a:gd name="connsiteX1169" fmla="*/ 172898 w 4958557"/>
              <a:gd name="connsiteY1169" fmla="*/ 2581220 h 2611386"/>
              <a:gd name="connsiteX1170" fmla="*/ 175779 w 4958557"/>
              <a:gd name="connsiteY1170" fmla="*/ 2577762 h 2611386"/>
              <a:gd name="connsiteX1171" fmla="*/ 172033 w 4958557"/>
              <a:gd name="connsiteY1171" fmla="*/ 2577474 h 2611386"/>
              <a:gd name="connsiteX1172" fmla="*/ 160508 w 4958557"/>
              <a:gd name="connsiteY1172" fmla="*/ 2581508 h 2611386"/>
              <a:gd name="connsiteX1173" fmla="*/ 151864 w 4958557"/>
              <a:gd name="connsiteY1173" fmla="*/ 2584101 h 2611386"/>
              <a:gd name="connsiteX1174" fmla="*/ 146677 w 4958557"/>
              <a:gd name="connsiteY1174" fmla="*/ 2585830 h 2611386"/>
              <a:gd name="connsiteX1175" fmla="*/ 138033 w 4958557"/>
              <a:gd name="connsiteY1175" fmla="*/ 2588712 h 2611386"/>
              <a:gd name="connsiteX1176" fmla="*/ 115558 w 4958557"/>
              <a:gd name="connsiteY1176" fmla="*/ 2585830 h 2611386"/>
              <a:gd name="connsiteX1177" fmla="*/ 110372 w 4958557"/>
              <a:gd name="connsiteY1177" fmla="*/ 2588712 h 2611386"/>
              <a:gd name="connsiteX1178" fmla="*/ 116999 w 4958557"/>
              <a:gd name="connsiteY1178" fmla="*/ 2587559 h 2611386"/>
              <a:gd name="connsiteX1179" fmla="*/ 126796 w 4958557"/>
              <a:gd name="connsiteY1179" fmla="*/ 2591017 h 2611386"/>
              <a:gd name="connsiteX1180" fmla="*/ 116135 w 4958557"/>
              <a:gd name="connsiteY1180" fmla="*/ 2593322 h 2611386"/>
              <a:gd name="connsiteX1181" fmla="*/ 114694 w 4958557"/>
              <a:gd name="connsiteY1181" fmla="*/ 2594763 h 2611386"/>
              <a:gd name="connsiteX1182" fmla="*/ 104033 w 4958557"/>
              <a:gd name="connsiteY1182" fmla="*/ 2594186 h 2611386"/>
              <a:gd name="connsiteX1183" fmla="*/ 91931 w 4958557"/>
              <a:gd name="connsiteY1183" fmla="*/ 2590729 h 2611386"/>
              <a:gd name="connsiteX1184" fmla="*/ 107202 w 4958557"/>
              <a:gd name="connsiteY1184" fmla="*/ 2581220 h 2611386"/>
              <a:gd name="connsiteX1185" fmla="*/ 124779 w 4958557"/>
              <a:gd name="connsiteY1185" fmla="*/ 2575457 h 2611386"/>
              <a:gd name="connsiteX1186" fmla="*/ 141203 w 4958557"/>
              <a:gd name="connsiteY1186" fmla="*/ 2569118 h 2611386"/>
              <a:gd name="connsiteX1187" fmla="*/ 97118 w 4958557"/>
              <a:gd name="connsiteY1187" fmla="*/ 2578051 h 2611386"/>
              <a:gd name="connsiteX1188" fmla="*/ 110660 w 4958557"/>
              <a:gd name="connsiteY1188" fmla="*/ 2565373 h 2611386"/>
              <a:gd name="connsiteX1189" fmla="*/ 82423 w 4958557"/>
              <a:gd name="connsiteY1189" fmla="*/ 2586695 h 2611386"/>
              <a:gd name="connsiteX1190" fmla="*/ 71185 w 4958557"/>
              <a:gd name="connsiteY1190" fmla="*/ 2595339 h 2611386"/>
              <a:gd name="connsiteX1191" fmla="*/ 63694 w 4958557"/>
              <a:gd name="connsiteY1191" fmla="*/ 2595627 h 2611386"/>
              <a:gd name="connsiteX1192" fmla="*/ 66575 w 4958557"/>
              <a:gd name="connsiteY1192" fmla="*/ 2589288 h 2611386"/>
              <a:gd name="connsiteX1193" fmla="*/ 67151 w 4958557"/>
              <a:gd name="connsiteY1193" fmla="*/ 2584966 h 2611386"/>
              <a:gd name="connsiteX1194" fmla="*/ 61965 w 4958557"/>
              <a:gd name="connsiteY1194" fmla="*/ 2586406 h 2611386"/>
              <a:gd name="connsiteX1195" fmla="*/ 58219 w 4958557"/>
              <a:gd name="connsiteY1195" fmla="*/ 2599661 h 2611386"/>
              <a:gd name="connsiteX1196" fmla="*/ 50727 w 4958557"/>
              <a:gd name="connsiteY1196" fmla="*/ 2609746 h 2611386"/>
              <a:gd name="connsiteX1197" fmla="*/ 43812 w 4958557"/>
              <a:gd name="connsiteY1197" fmla="*/ 2606000 h 2611386"/>
              <a:gd name="connsiteX1198" fmla="*/ 45541 w 4958557"/>
              <a:gd name="connsiteY1198" fmla="*/ 2597932 h 2611386"/>
              <a:gd name="connsiteX1199" fmla="*/ 40931 w 4958557"/>
              <a:gd name="connsiteY1199" fmla="*/ 2586406 h 2611386"/>
              <a:gd name="connsiteX1200" fmla="*/ 36321 w 4958557"/>
              <a:gd name="connsiteY1200" fmla="*/ 2577186 h 2611386"/>
              <a:gd name="connsiteX1201" fmla="*/ 42371 w 4958557"/>
              <a:gd name="connsiteY1201" fmla="*/ 2565949 h 2611386"/>
              <a:gd name="connsiteX1202" fmla="*/ 34015 w 4958557"/>
              <a:gd name="connsiteY1202" fmla="*/ 2550966 h 2611386"/>
              <a:gd name="connsiteX1203" fmla="*/ 27676 w 4958557"/>
              <a:gd name="connsiteY1203" fmla="*/ 2540593 h 2611386"/>
              <a:gd name="connsiteX1204" fmla="*/ 26236 w 4958557"/>
              <a:gd name="connsiteY1204" fmla="*/ 2524457 h 2611386"/>
              <a:gd name="connsiteX1205" fmla="*/ 26812 w 4958557"/>
              <a:gd name="connsiteY1205" fmla="*/ 2517254 h 2611386"/>
              <a:gd name="connsiteX1206" fmla="*/ 28253 w 4958557"/>
              <a:gd name="connsiteY1206" fmla="*/ 2510050 h 2611386"/>
              <a:gd name="connsiteX1207" fmla="*/ 21337 w 4958557"/>
              <a:gd name="connsiteY1207" fmla="*/ 2510626 h 2611386"/>
              <a:gd name="connsiteX1208" fmla="*/ 10964 w 4958557"/>
              <a:gd name="connsiteY1208" fmla="*/ 2512643 h 2611386"/>
              <a:gd name="connsiteX1209" fmla="*/ 8947 w 4958557"/>
              <a:gd name="connsiteY1209" fmla="*/ 2496220 h 2611386"/>
              <a:gd name="connsiteX1210" fmla="*/ 14710 w 4958557"/>
              <a:gd name="connsiteY1210" fmla="*/ 2484982 h 2611386"/>
              <a:gd name="connsiteX1211" fmla="*/ 8947 w 4958557"/>
              <a:gd name="connsiteY1211" fmla="*/ 2482389 h 2611386"/>
              <a:gd name="connsiteX1212" fmla="*/ 303 w 4958557"/>
              <a:gd name="connsiteY1212" fmla="*/ 2483253 h 2611386"/>
              <a:gd name="connsiteX1213" fmla="*/ 5202 w 4958557"/>
              <a:gd name="connsiteY1213" fmla="*/ 2479219 h 2611386"/>
              <a:gd name="connsiteX1214" fmla="*/ 3761 w 4958557"/>
              <a:gd name="connsiteY1214" fmla="*/ 2472592 h 2611386"/>
              <a:gd name="connsiteX1215" fmla="*/ 24795 w 4958557"/>
              <a:gd name="connsiteY1215" fmla="*/ 2446948 h 2611386"/>
              <a:gd name="connsiteX1216" fmla="*/ 25083 w 4958557"/>
              <a:gd name="connsiteY1216" fmla="*/ 2434558 h 2611386"/>
              <a:gd name="connsiteX1217" fmla="*/ 24507 w 4958557"/>
              <a:gd name="connsiteY1217" fmla="*/ 2426202 h 2611386"/>
              <a:gd name="connsiteX1218" fmla="*/ 42371 w 4958557"/>
              <a:gd name="connsiteY1218" fmla="*/ 2397965 h 2611386"/>
              <a:gd name="connsiteX1219" fmla="*/ 58219 w 4958557"/>
              <a:gd name="connsiteY1219" fmla="*/ 2384422 h 2611386"/>
              <a:gd name="connsiteX1220" fmla="*/ 57355 w 4958557"/>
              <a:gd name="connsiteY1220" fmla="*/ 2382405 h 2611386"/>
              <a:gd name="connsiteX1221" fmla="*/ 41795 w 4958557"/>
              <a:gd name="connsiteY1221" fmla="*/ 2381541 h 2611386"/>
              <a:gd name="connsiteX1222" fmla="*/ 51016 w 4958557"/>
              <a:gd name="connsiteY1222" fmla="*/ 2373473 h 2611386"/>
              <a:gd name="connsiteX1223" fmla="*/ 53032 w 4958557"/>
              <a:gd name="connsiteY1223" fmla="*/ 2366846 h 2611386"/>
              <a:gd name="connsiteX1224" fmla="*/ 50151 w 4958557"/>
              <a:gd name="connsiteY1224" fmla="*/ 2354744 h 2611386"/>
              <a:gd name="connsiteX1225" fmla="*/ 57931 w 4958557"/>
              <a:gd name="connsiteY1225" fmla="*/ 2348405 h 2611386"/>
              <a:gd name="connsiteX1226" fmla="*/ 61388 w 4958557"/>
              <a:gd name="connsiteY1226" fmla="*/ 2343219 h 2611386"/>
              <a:gd name="connsiteX1227" fmla="*/ 54473 w 4958557"/>
              <a:gd name="connsiteY1227" fmla="*/ 2342642 h 2611386"/>
              <a:gd name="connsiteX1228" fmla="*/ 51880 w 4958557"/>
              <a:gd name="connsiteY1228" fmla="*/ 2339185 h 2611386"/>
              <a:gd name="connsiteX1229" fmla="*/ 41795 w 4958557"/>
              <a:gd name="connsiteY1229" fmla="*/ 2338608 h 2611386"/>
              <a:gd name="connsiteX1230" fmla="*/ 38337 w 4958557"/>
              <a:gd name="connsiteY1230" fmla="*/ 2335727 h 2611386"/>
              <a:gd name="connsiteX1231" fmla="*/ 52168 w 4958557"/>
              <a:gd name="connsiteY1231" fmla="*/ 2321896 h 2611386"/>
              <a:gd name="connsiteX1232" fmla="*/ 53321 w 4958557"/>
              <a:gd name="connsiteY1232" fmla="*/ 2321608 h 2611386"/>
              <a:gd name="connsiteX1233" fmla="*/ 53321 w 4958557"/>
              <a:gd name="connsiteY1233" fmla="*/ 2310083 h 2611386"/>
              <a:gd name="connsiteX1234" fmla="*/ 50151 w 4958557"/>
              <a:gd name="connsiteY1234" fmla="*/ 2311524 h 2611386"/>
              <a:gd name="connsiteX1235" fmla="*/ 38337 w 4958557"/>
              <a:gd name="connsiteY1235" fmla="*/ 2310659 h 2611386"/>
              <a:gd name="connsiteX1236" fmla="*/ 48710 w 4958557"/>
              <a:gd name="connsiteY1236" fmla="*/ 2295100 h 2611386"/>
              <a:gd name="connsiteX1237" fmla="*/ 53321 w 4958557"/>
              <a:gd name="connsiteY1237" fmla="*/ 2288761 h 2611386"/>
              <a:gd name="connsiteX1238" fmla="*/ 53321 w 4958557"/>
              <a:gd name="connsiteY1238" fmla="*/ 2288473 h 2611386"/>
              <a:gd name="connsiteX1239" fmla="*/ 51592 w 4958557"/>
              <a:gd name="connsiteY1239" fmla="*/ 2286744 h 2611386"/>
              <a:gd name="connsiteX1240" fmla="*/ 45253 w 4958557"/>
              <a:gd name="connsiteY1240" fmla="*/ 2286744 h 2611386"/>
              <a:gd name="connsiteX1241" fmla="*/ 51016 w 4958557"/>
              <a:gd name="connsiteY1241" fmla="*/ 2285303 h 2611386"/>
              <a:gd name="connsiteX1242" fmla="*/ 53321 w 4958557"/>
              <a:gd name="connsiteY1242" fmla="*/ 2281269 h 2611386"/>
              <a:gd name="connsiteX1243" fmla="*/ 53321 w 4958557"/>
              <a:gd name="connsiteY1243" fmla="*/ 2269455 h 2611386"/>
              <a:gd name="connsiteX1244" fmla="*/ 49287 w 4958557"/>
              <a:gd name="connsiteY1244" fmla="*/ 2272337 h 2611386"/>
              <a:gd name="connsiteX1245" fmla="*/ 40354 w 4958557"/>
              <a:gd name="connsiteY1245" fmla="*/ 2271760 h 2611386"/>
              <a:gd name="connsiteX1246" fmla="*/ 40354 w 4958557"/>
              <a:gd name="connsiteY1246" fmla="*/ 2270896 h 2611386"/>
              <a:gd name="connsiteX1247" fmla="*/ 41219 w 4958557"/>
              <a:gd name="connsiteY1247" fmla="*/ 2270032 h 2611386"/>
              <a:gd name="connsiteX1248" fmla="*/ 39778 w 4958557"/>
              <a:gd name="connsiteY1248" fmla="*/ 2266862 h 2611386"/>
              <a:gd name="connsiteX1249" fmla="*/ 38914 w 4958557"/>
              <a:gd name="connsiteY1249" fmla="*/ 2266574 h 2611386"/>
              <a:gd name="connsiteX1250" fmla="*/ 34880 w 4958557"/>
              <a:gd name="connsiteY1250" fmla="*/ 2262252 h 2611386"/>
              <a:gd name="connsiteX1251" fmla="*/ 38049 w 4958557"/>
              <a:gd name="connsiteY1251" fmla="*/ 2257066 h 2611386"/>
              <a:gd name="connsiteX1252" fmla="*/ 38049 w 4958557"/>
              <a:gd name="connsiteY1252" fmla="*/ 2252455 h 2611386"/>
              <a:gd name="connsiteX1253" fmla="*/ 32575 w 4958557"/>
              <a:gd name="connsiteY1253" fmla="*/ 2256201 h 2611386"/>
              <a:gd name="connsiteX1254" fmla="*/ 27100 w 4958557"/>
              <a:gd name="connsiteY1254" fmla="*/ 2253896 h 2611386"/>
              <a:gd name="connsiteX1255" fmla="*/ 32287 w 4958557"/>
              <a:gd name="connsiteY1255" fmla="*/ 2242659 h 2611386"/>
              <a:gd name="connsiteX1256" fmla="*/ 43236 w 4958557"/>
              <a:gd name="connsiteY1256" fmla="*/ 2231133 h 2611386"/>
              <a:gd name="connsiteX1257" fmla="*/ 42371 w 4958557"/>
              <a:gd name="connsiteY1257" fmla="*/ 2221625 h 2611386"/>
              <a:gd name="connsiteX1258" fmla="*/ 40643 w 4958557"/>
              <a:gd name="connsiteY1258" fmla="*/ 2212692 h 2611386"/>
              <a:gd name="connsiteX1259" fmla="*/ 43812 w 4958557"/>
              <a:gd name="connsiteY1259" fmla="*/ 2200879 h 2611386"/>
              <a:gd name="connsiteX1260" fmla="*/ 46117 w 4958557"/>
              <a:gd name="connsiteY1260" fmla="*/ 2195980 h 2611386"/>
              <a:gd name="connsiteX1261" fmla="*/ 48999 w 4958557"/>
              <a:gd name="connsiteY1261" fmla="*/ 2191370 h 2611386"/>
              <a:gd name="connsiteX1262" fmla="*/ 43812 w 4958557"/>
              <a:gd name="connsiteY1262" fmla="*/ 2189930 h 2611386"/>
              <a:gd name="connsiteX1263" fmla="*/ 36032 w 4958557"/>
              <a:gd name="connsiteY1263" fmla="*/ 2188489 h 2611386"/>
              <a:gd name="connsiteX1264" fmla="*/ 38914 w 4958557"/>
              <a:gd name="connsiteY1264" fmla="*/ 2176387 h 2611386"/>
              <a:gd name="connsiteX1265" fmla="*/ 45829 w 4958557"/>
              <a:gd name="connsiteY1265" fmla="*/ 2170048 h 2611386"/>
              <a:gd name="connsiteX1266" fmla="*/ 42371 w 4958557"/>
              <a:gd name="connsiteY1266" fmla="*/ 2166879 h 2611386"/>
              <a:gd name="connsiteX1267" fmla="*/ 36032 w 4958557"/>
              <a:gd name="connsiteY1267" fmla="*/ 2165150 h 2611386"/>
              <a:gd name="connsiteX1268" fmla="*/ 40643 w 4958557"/>
              <a:gd name="connsiteY1268" fmla="*/ 2163709 h 2611386"/>
              <a:gd name="connsiteX1269" fmla="*/ 41507 w 4958557"/>
              <a:gd name="connsiteY1269" fmla="*/ 2158811 h 2611386"/>
              <a:gd name="connsiteX1270" fmla="*/ 52744 w 4958557"/>
              <a:gd name="connsiteY1270" fmla="*/ 2152472 h 2611386"/>
              <a:gd name="connsiteX1271" fmla="*/ 53032 w 4958557"/>
              <a:gd name="connsiteY1271" fmla="*/ 2146997 h 2611386"/>
              <a:gd name="connsiteX1272" fmla="*/ 60236 w 4958557"/>
              <a:gd name="connsiteY1272" fmla="*/ 2138065 h 2611386"/>
              <a:gd name="connsiteX1273" fmla="*/ 66575 w 4958557"/>
              <a:gd name="connsiteY1273" fmla="*/ 2125675 h 2611386"/>
              <a:gd name="connsiteX1274" fmla="*/ 78965 w 4958557"/>
              <a:gd name="connsiteY1274" fmla="*/ 2112421 h 2611386"/>
              <a:gd name="connsiteX1275" fmla="*/ 78965 w 4958557"/>
              <a:gd name="connsiteY1275" fmla="*/ 2102624 h 2611386"/>
              <a:gd name="connsiteX1276" fmla="*/ 74931 w 4958557"/>
              <a:gd name="connsiteY1276" fmla="*/ 2074386 h 2611386"/>
              <a:gd name="connsiteX1277" fmla="*/ 80982 w 4958557"/>
              <a:gd name="connsiteY1277" fmla="*/ 2071505 h 2611386"/>
              <a:gd name="connsiteX1278" fmla="*/ 95389 w 4958557"/>
              <a:gd name="connsiteY1278" fmla="*/ 2069488 h 2611386"/>
              <a:gd name="connsiteX1279" fmla="*/ 102304 w 4958557"/>
              <a:gd name="connsiteY1279" fmla="*/ 2063437 h 2611386"/>
              <a:gd name="connsiteX1280" fmla="*/ 100287 w 4958557"/>
              <a:gd name="connsiteY1280" fmla="*/ 2048454 h 2611386"/>
              <a:gd name="connsiteX1281" fmla="*/ 105473 w 4958557"/>
              <a:gd name="connsiteY1281" fmla="*/ 2051047 h 2611386"/>
              <a:gd name="connsiteX1282" fmla="*/ 116999 w 4958557"/>
              <a:gd name="connsiteY1282" fmla="*/ 2045284 h 2611386"/>
              <a:gd name="connsiteX1283" fmla="*/ 116999 w 4958557"/>
              <a:gd name="connsiteY1283" fmla="*/ 2044708 h 2611386"/>
              <a:gd name="connsiteX1284" fmla="*/ 116135 w 4958557"/>
              <a:gd name="connsiteY1284" fmla="*/ 2043844 h 2611386"/>
              <a:gd name="connsiteX1285" fmla="*/ 119304 w 4958557"/>
              <a:gd name="connsiteY1285" fmla="*/ 2028861 h 2611386"/>
              <a:gd name="connsiteX1286" fmla="*/ 119592 w 4958557"/>
              <a:gd name="connsiteY1286" fmla="*/ 2028573 h 2611386"/>
              <a:gd name="connsiteX1287" fmla="*/ 119592 w 4958557"/>
              <a:gd name="connsiteY1287" fmla="*/ 2028284 h 2611386"/>
              <a:gd name="connsiteX1288" fmla="*/ 119880 w 4958557"/>
              <a:gd name="connsiteY1288" fmla="*/ 2027708 h 2611386"/>
              <a:gd name="connsiteX1289" fmla="*/ 120745 w 4958557"/>
              <a:gd name="connsiteY1289" fmla="*/ 2027420 h 2611386"/>
              <a:gd name="connsiteX1290" fmla="*/ 127084 w 4958557"/>
              <a:gd name="connsiteY1290" fmla="*/ 2017335 h 2611386"/>
              <a:gd name="connsiteX1291" fmla="*/ 135440 w 4958557"/>
              <a:gd name="connsiteY1291" fmla="*/ 2017623 h 2611386"/>
              <a:gd name="connsiteX1292" fmla="*/ 146101 w 4958557"/>
              <a:gd name="connsiteY1292" fmla="*/ 2010132 h 2611386"/>
              <a:gd name="connsiteX1293" fmla="*/ 143796 w 4958557"/>
              <a:gd name="connsiteY1293" fmla="*/ 2008115 h 2611386"/>
              <a:gd name="connsiteX1294" fmla="*/ 130253 w 4958557"/>
              <a:gd name="connsiteY1294" fmla="*/ 2012149 h 2611386"/>
              <a:gd name="connsiteX1295" fmla="*/ 118440 w 4958557"/>
              <a:gd name="connsiteY1295" fmla="*/ 2015318 h 2611386"/>
              <a:gd name="connsiteX1296" fmla="*/ 115270 w 4958557"/>
              <a:gd name="connsiteY1296" fmla="*/ 2012149 h 2611386"/>
              <a:gd name="connsiteX1297" fmla="*/ 121609 w 4958557"/>
              <a:gd name="connsiteY1297" fmla="*/ 2005810 h 2611386"/>
              <a:gd name="connsiteX1298" fmla="*/ 145525 w 4958557"/>
              <a:gd name="connsiteY1298" fmla="*/ 1997166 h 2611386"/>
              <a:gd name="connsiteX1299" fmla="*/ 145236 w 4958557"/>
              <a:gd name="connsiteY1299" fmla="*/ 1993708 h 2611386"/>
              <a:gd name="connsiteX1300" fmla="*/ 142931 w 4958557"/>
              <a:gd name="connsiteY1300" fmla="*/ 1989386 h 2611386"/>
              <a:gd name="connsiteX1301" fmla="*/ 147830 w 4958557"/>
              <a:gd name="connsiteY1301" fmla="*/ 1988233 h 2611386"/>
              <a:gd name="connsiteX1302" fmla="*/ 169440 w 4958557"/>
              <a:gd name="connsiteY1302" fmla="*/ 1966911 h 2611386"/>
              <a:gd name="connsiteX1303" fmla="*/ 181254 w 4958557"/>
              <a:gd name="connsiteY1303" fmla="*/ 1959708 h 2611386"/>
              <a:gd name="connsiteX1304" fmla="*/ 171745 w 4958557"/>
              <a:gd name="connsiteY1304" fmla="*/ 1954809 h 2611386"/>
              <a:gd name="connsiteX1305" fmla="*/ 154457 w 4958557"/>
              <a:gd name="connsiteY1305" fmla="*/ 1959708 h 2611386"/>
              <a:gd name="connsiteX1306" fmla="*/ 161084 w 4958557"/>
              <a:gd name="connsiteY1306" fmla="*/ 1948758 h 2611386"/>
              <a:gd name="connsiteX1307" fmla="*/ 187593 w 4958557"/>
              <a:gd name="connsiteY1307" fmla="*/ 1927148 h 2611386"/>
              <a:gd name="connsiteX1308" fmla="*/ 186152 w 4958557"/>
              <a:gd name="connsiteY1308" fmla="*/ 1919080 h 2611386"/>
              <a:gd name="connsiteX1309" fmla="*/ 179813 w 4958557"/>
              <a:gd name="connsiteY1309" fmla="*/ 1911301 h 2611386"/>
              <a:gd name="connsiteX1310" fmla="*/ 185864 w 4958557"/>
              <a:gd name="connsiteY1310" fmla="*/ 1907555 h 2611386"/>
              <a:gd name="connsiteX1311" fmla="*/ 189033 w 4958557"/>
              <a:gd name="connsiteY1311" fmla="*/ 1902945 h 2611386"/>
              <a:gd name="connsiteX1312" fmla="*/ 190762 w 4958557"/>
              <a:gd name="connsiteY1312" fmla="*/ 1907843 h 2611386"/>
              <a:gd name="connsiteX1313" fmla="*/ 193355 w 4958557"/>
              <a:gd name="connsiteY1313" fmla="*/ 1909572 h 2611386"/>
              <a:gd name="connsiteX1314" fmla="*/ 214966 w 4958557"/>
              <a:gd name="connsiteY1314" fmla="*/ 1901504 h 2611386"/>
              <a:gd name="connsiteX1315" fmla="*/ 228796 w 4958557"/>
              <a:gd name="connsiteY1315" fmla="*/ 1888538 h 2611386"/>
              <a:gd name="connsiteX1316" fmla="*/ 236000 w 4958557"/>
              <a:gd name="connsiteY1316" fmla="*/ 1883928 h 2611386"/>
              <a:gd name="connsiteX1317" fmla="*/ 239457 w 4958557"/>
              <a:gd name="connsiteY1317" fmla="*/ 1881334 h 2611386"/>
              <a:gd name="connsiteX1318" fmla="*/ 240898 w 4958557"/>
              <a:gd name="connsiteY1318" fmla="*/ 1881334 h 2611386"/>
              <a:gd name="connsiteX1319" fmla="*/ 257610 w 4958557"/>
              <a:gd name="connsiteY1319" fmla="*/ 1880470 h 2611386"/>
              <a:gd name="connsiteX1320" fmla="*/ 281237 w 4958557"/>
              <a:gd name="connsiteY1320" fmla="*/ 1871249 h 2611386"/>
              <a:gd name="connsiteX1321" fmla="*/ 281237 w 4958557"/>
              <a:gd name="connsiteY1321" fmla="*/ 1869233 h 2611386"/>
              <a:gd name="connsiteX1322" fmla="*/ 262797 w 4958557"/>
              <a:gd name="connsiteY1322" fmla="*/ 1862605 h 2611386"/>
              <a:gd name="connsiteX1323" fmla="*/ 250407 w 4958557"/>
              <a:gd name="connsiteY1323" fmla="*/ 1866351 h 2611386"/>
              <a:gd name="connsiteX1324" fmla="*/ 248390 w 4958557"/>
              <a:gd name="connsiteY1324" fmla="*/ 1867504 h 2611386"/>
              <a:gd name="connsiteX1325" fmla="*/ 240610 w 4958557"/>
              <a:gd name="connsiteY1325" fmla="*/ 1870385 h 2611386"/>
              <a:gd name="connsiteX1326" fmla="*/ 243779 w 4958557"/>
              <a:gd name="connsiteY1326" fmla="*/ 1862029 h 2611386"/>
              <a:gd name="connsiteX1327" fmla="*/ 268271 w 4958557"/>
              <a:gd name="connsiteY1327" fmla="*/ 1842148 h 2611386"/>
              <a:gd name="connsiteX1328" fmla="*/ 294780 w 4958557"/>
              <a:gd name="connsiteY1328" fmla="*/ 1835809 h 2611386"/>
              <a:gd name="connsiteX1329" fmla="*/ 343763 w 4958557"/>
              <a:gd name="connsiteY1329" fmla="*/ 1822554 h 2611386"/>
              <a:gd name="connsiteX1330" fmla="*/ 363068 w 4958557"/>
              <a:gd name="connsiteY1330" fmla="*/ 1811605 h 2611386"/>
              <a:gd name="connsiteX1331" fmla="*/ 376034 w 4958557"/>
              <a:gd name="connsiteY1331" fmla="*/ 1807283 h 2611386"/>
              <a:gd name="connsiteX1332" fmla="*/ 378628 w 4958557"/>
              <a:gd name="connsiteY1332" fmla="*/ 1804978 h 2611386"/>
              <a:gd name="connsiteX1333" fmla="*/ 414645 w 4958557"/>
              <a:gd name="connsiteY1333" fmla="*/ 1796046 h 2611386"/>
              <a:gd name="connsiteX1334" fmla="*/ 425594 w 4958557"/>
              <a:gd name="connsiteY1334" fmla="*/ 1793452 h 2611386"/>
              <a:gd name="connsiteX1335" fmla="*/ 430492 w 4958557"/>
              <a:gd name="connsiteY1335" fmla="*/ 1793164 h 2611386"/>
              <a:gd name="connsiteX1336" fmla="*/ 435391 w 4958557"/>
              <a:gd name="connsiteY1336" fmla="*/ 1785385 h 2611386"/>
              <a:gd name="connsiteX1337" fmla="*/ 452391 w 4958557"/>
              <a:gd name="connsiteY1337" fmla="*/ 1783944 h 2611386"/>
              <a:gd name="connsiteX1338" fmla="*/ 469967 w 4958557"/>
              <a:gd name="connsiteY1338" fmla="*/ 1772418 h 2611386"/>
              <a:gd name="connsiteX1339" fmla="*/ 512612 w 4958557"/>
              <a:gd name="connsiteY1339" fmla="*/ 1758011 h 2611386"/>
              <a:gd name="connsiteX1340" fmla="*/ 534510 w 4958557"/>
              <a:gd name="connsiteY1340" fmla="*/ 1751384 h 2611386"/>
              <a:gd name="connsiteX1341" fmla="*/ 542002 w 4958557"/>
              <a:gd name="connsiteY1341" fmla="*/ 1741011 h 2611386"/>
              <a:gd name="connsiteX1342" fmla="*/ 529324 w 4958557"/>
              <a:gd name="connsiteY1342" fmla="*/ 1739859 h 2611386"/>
              <a:gd name="connsiteX1343" fmla="*/ 501086 w 4958557"/>
              <a:gd name="connsiteY1343" fmla="*/ 1751096 h 2611386"/>
              <a:gd name="connsiteX1344" fmla="*/ 476306 w 4958557"/>
              <a:gd name="connsiteY1344" fmla="*/ 1756571 h 2611386"/>
              <a:gd name="connsiteX1345" fmla="*/ 423865 w 4958557"/>
              <a:gd name="connsiteY1345" fmla="*/ 1772130 h 2611386"/>
              <a:gd name="connsiteX1346" fmla="*/ 350102 w 4958557"/>
              <a:gd name="connsiteY1346" fmla="*/ 1791147 h 2611386"/>
              <a:gd name="connsiteX1347" fmla="*/ 339441 w 4958557"/>
              <a:gd name="connsiteY1347" fmla="*/ 1800944 h 2611386"/>
              <a:gd name="connsiteX1348" fmla="*/ 347509 w 4958557"/>
              <a:gd name="connsiteY1348" fmla="*/ 1791436 h 2611386"/>
              <a:gd name="connsiteX1349" fmla="*/ 310627 w 4958557"/>
              <a:gd name="connsiteY1349" fmla="*/ 1801520 h 2611386"/>
              <a:gd name="connsiteX1350" fmla="*/ 296220 w 4958557"/>
              <a:gd name="connsiteY1350" fmla="*/ 1805554 h 2611386"/>
              <a:gd name="connsiteX1351" fmla="*/ 288441 w 4958557"/>
              <a:gd name="connsiteY1351" fmla="*/ 1802673 h 2611386"/>
              <a:gd name="connsiteX1352" fmla="*/ 293915 w 4958557"/>
              <a:gd name="connsiteY1352" fmla="*/ 1797486 h 2611386"/>
              <a:gd name="connsiteX1353" fmla="*/ 296220 w 4958557"/>
              <a:gd name="connsiteY1353" fmla="*/ 1793164 h 2611386"/>
              <a:gd name="connsiteX1354" fmla="*/ 290170 w 4958557"/>
              <a:gd name="connsiteY1354" fmla="*/ 1792588 h 2611386"/>
              <a:gd name="connsiteX1355" fmla="*/ 280949 w 4958557"/>
              <a:gd name="connsiteY1355" fmla="*/ 1804402 h 2611386"/>
              <a:gd name="connsiteX1356" fmla="*/ 269424 w 4958557"/>
              <a:gd name="connsiteY1356" fmla="*/ 1811317 h 2611386"/>
              <a:gd name="connsiteX1357" fmla="*/ 263949 w 4958557"/>
              <a:gd name="connsiteY1357" fmla="*/ 1804978 h 2611386"/>
              <a:gd name="connsiteX1358" fmla="*/ 268847 w 4958557"/>
              <a:gd name="connsiteY1358" fmla="*/ 1797486 h 2611386"/>
              <a:gd name="connsiteX1359" fmla="*/ 268847 w 4958557"/>
              <a:gd name="connsiteY1359" fmla="*/ 1784232 h 2611386"/>
              <a:gd name="connsiteX1360" fmla="*/ 267983 w 4958557"/>
              <a:gd name="connsiteY1360" fmla="*/ 1773283 h 2611386"/>
              <a:gd name="connsiteX1361" fmla="*/ 278644 w 4958557"/>
              <a:gd name="connsiteY1361" fmla="*/ 1764351 h 2611386"/>
              <a:gd name="connsiteX1362" fmla="*/ 276339 w 4958557"/>
              <a:gd name="connsiteY1362" fmla="*/ 1745910 h 2611386"/>
              <a:gd name="connsiteX1363" fmla="*/ 274034 w 4958557"/>
              <a:gd name="connsiteY1363" fmla="*/ 1732943 h 2611386"/>
              <a:gd name="connsiteX1364" fmla="*/ 278932 w 4958557"/>
              <a:gd name="connsiteY1364" fmla="*/ 1715943 h 2611386"/>
              <a:gd name="connsiteX1365" fmla="*/ 282390 w 4958557"/>
              <a:gd name="connsiteY1365" fmla="*/ 1709028 h 2611386"/>
              <a:gd name="connsiteX1366" fmla="*/ 286712 w 4958557"/>
              <a:gd name="connsiteY1366" fmla="*/ 1702401 h 2611386"/>
              <a:gd name="connsiteX1367" fmla="*/ 279508 w 4958557"/>
              <a:gd name="connsiteY1367" fmla="*/ 1700096 h 2611386"/>
              <a:gd name="connsiteX1368" fmla="*/ 268271 w 4958557"/>
              <a:gd name="connsiteY1368" fmla="*/ 1698079 h 2611386"/>
              <a:gd name="connsiteX1369" fmla="*/ 272881 w 4958557"/>
              <a:gd name="connsiteY1369" fmla="*/ 1680791 h 2611386"/>
              <a:gd name="connsiteX1370" fmla="*/ 283254 w 4958557"/>
              <a:gd name="connsiteY1370" fmla="*/ 1671859 h 2611386"/>
              <a:gd name="connsiteX1371" fmla="*/ 278356 w 4958557"/>
              <a:gd name="connsiteY1371" fmla="*/ 1666960 h 2611386"/>
              <a:gd name="connsiteX1372" fmla="*/ 269136 w 4958557"/>
              <a:gd name="connsiteY1372" fmla="*/ 1664367 h 2611386"/>
              <a:gd name="connsiteX1373" fmla="*/ 275763 w 4958557"/>
              <a:gd name="connsiteY1373" fmla="*/ 1662350 h 2611386"/>
              <a:gd name="connsiteX1374" fmla="*/ 277203 w 4958557"/>
              <a:gd name="connsiteY1374" fmla="*/ 1655146 h 2611386"/>
              <a:gd name="connsiteX1375" fmla="*/ 308610 w 4958557"/>
              <a:gd name="connsiteY1375" fmla="*/ 1637858 h 2611386"/>
              <a:gd name="connsiteX1376" fmla="*/ 314085 w 4958557"/>
              <a:gd name="connsiteY1376" fmla="*/ 1625757 h 2611386"/>
              <a:gd name="connsiteX1377" fmla="*/ 316678 w 4958557"/>
              <a:gd name="connsiteY1377" fmla="*/ 1617112 h 2611386"/>
              <a:gd name="connsiteX1378" fmla="*/ 345780 w 4958557"/>
              <a:gd name="connsiteY1378" fmla="*/ 1596078 h 2611386"/>
              <a:gd name="connsiteX1379" fmla="*/ 366814 w 4958557"/>
              <a:gd name="connsiteY1379" fmla="*/ 1588875 h 2611386"/>
              <a:gd name="connsiteX1380" fmla="*/ 366814 w 4958557"/>
              <a:gd name="connsiteY1380" fmla="*/ 1586570 h 2611386"/>
              <a:gd name="connsiteX1381" fmla="*/ 351543 w 4958557"/>
              <a:gd name="connsiteY1381" fmla="*/ 1579655 h 2611386"/>
              <a:gd name="connsiteX1382" fmla="*/ 363933 w 4958557"/>
              <a:gd name="connsiteY1382" fmla="*/ 1575332 h 2611386"/>
              <a:gd name="connsiteX1383" fmla="*/ 368543 w 4958557"/>
              <a:gd name="connsiteY1383" fmla="*/ 1569570 h 2611386"/>
              <a:gd name="connsiteX1384" fmla="*/ 370560 w 4958557"/>
              <a:gd name="connsiteY1384" fmla="*/ 1556315 h 2611386"/>
              <a:gd name="connsiteX1385" fmla="*/ 380933 w 4958557"/>
              <a:gd name="connsiteY1385" fmla="*/ 1552858 h 2611386"/>
              <a:gd name="connsiteX1386" fmla="*/ 386407 w 4958557"/>
              <a:gd name="connsiteY1386" fmla="*/ 1549112 h 2611386"/>
              <a:gd name="connsiteX1387" fmla="*/ 379780 w 4958557"/>
              <a:gd name="connsiteY1387" fmla="*/ 1545654 h 2611386"/>
              <a:gd name="connsiteX1388" fmla="*/ 378340 w 4958557"/>
              <a:gd name="connsiteY1388" fmla="*/ 1541332 h 2611386"/>
              <a:gd name="connsiteX1389" fmla="*/ 368543 w 4958557"/>
              <a:gd name="connsiteY1389" fmla="*/ 1536722 h 2611386"/>
              <a:gd name="connsiteX1390" fmla="*/ 366238 w 4958557"/>
              <a:gd name="connsiteY1390" fmla="*/ 1532400 h 2611386"/>
              <a:gd name="connsiteX1391" fmla="*/ 385543 w 4958557"/>
              <a:gd name="connsiteY1391" fmla="*/ 1524332 h 2611386"/>
              <a:gd name="connsiteX1392" fmla="*/ 395340 w 4958557"/>
              <a:gd name="connsiteY1392" fmla="*/ 1517129 h 2611386"/>
              <a:gd name="connsiteX1393" fmla="*/ 387848 w 4958557"/>
              <a:gd name="connsiteY1393" fmla="*/ 1513095 h 2611386"/>
              <a:gd name="connsiteX1394" fmla="*/ 376323 w 4958557"/>
              <a:gd name="connsiteY1394" fmla="*/ 1507620 h 2611386"/>
              <a:gd name="connsiteX1395" fmla="*/ 392746 w 4958557"/>
              <a:gd name="connsiteY1395" fmla="*/ 1496095 h 2611386"/>
              <a:gd name="connsiteX1396" fmla="*/ 399950 w 4958557"/>
              <a:gd name="connsiteY1396" fmla="*/ 1491196 h 2611386"/>
              <a:gd name="connsiteX1397" fmla="*/ 404560 w 4958557"/>
              <a:gd name="connsiteY1397" fmla="*/ 1482840 h 2611386"/>
              <a:gd name="connsiteX1398" fmla="*/ 411187 w 4958557"/>
              <a:gd name="connsiteY1398" fmla="*/ 1473908 h 2611386"/>
              <a:gd name="connsiteX1399" fmla="*/ 402543 w 4958557"/>
              <a:gd name="connsiteY1399" fmla="*/ 1473044 h 2611386"/>
              <a:gd name="connsiteX1400" fmla="*/ 393899 w 4958557"/>
              <a:gd name="connsiteY1400" fmla="*/ 1469010 h 2611386"/>
              <a:gd name="connsiteX1401" fmla="*/ 394187 w 4958557"/>
              <a:gd name="connsiteY1401" fmla="*/ 1468145 h 2611386"/>
              <a:gd name="connsiteX1402" fmla="*/ 395340 w 4958557"/>
              <a:gd name="connsiteY1402" fmla="*/ 1467569 h 2611386"/>
              <a:gd name="connsiteX1403" fmla="*/ 404560 w 4958557"/>
              <a:gd name="connsiteY1403" fmla="*/ 1453162 h 2611386"/>
              <a:gd name="connsiteX1404" fmla="*/ 422713 w 4958557"/>
              <a:gd name="connsiteY1404" fmla="*/ 1452874 h 2611386"/>
              <a:gd name="connsiteX1405" fmla="*/ 432221 w 4958557"/>
              <a:gd name="connsiteY1405" fmla="*/ 1444518 h 2611386"/>
              <a:gd name="connsiteX1406" fmla="*/ 429340 w 4958557"/>
              <a:gd name="connsiteY1406" fmla="*/ 1440484 h 2611386"/>
              <a:gd name="connsiteX1407" fmla="*/ 409458 w 4958557"/>
              <a:gd name="connsiteY1407" fmla="*/ 1445959 h 2611386"/>
              <a:gd name="connsiteX1408" fmla="*/ 392170 w 4958557"/>
              <a:gd name="connsiteY1408" fmla="*/ 1450281 h 2611386"/>
              <a:gd name="connsiteX1409" fmla="*/ 387848 w 4958557"/>
              <a:gd name="connsiteY1409" fmla="*/ 1445671 h 2611386"/>
              <a:gd name="connsiteX1410" fmla="*/ 397357 w 4958557"/>
              <a:gd name="connsiteY1410" fmla="*/ 1436450 h 2611386"/>
              <a:gd name="connsiteX1411" fmla="*/ 440865 w 4958557"/>
              <a:gd name="connsiteY1411" fmla="*/ 1422620 h 2611386"/>
              <a:gd name="connsiteX1412" fmla="*/ 453543 w 4958557"/>
              <a:gd name="connsiteY1412" fmla="*/ 1418874 h 2611386"/>
              <a:gd name="connsiteX1413" fmla="*/ 455560 w 4958557"/>
              <a:gd name="connsiteY1413" fmla="*/ 1416569 h 2611386"/>
              <a:gd name="connsiteX1414" fmla="*/ 461035 w 4958557"/>
              <a:gd name="connsiteY1414" fmla="*/ 1407060 h 2611386"/>
              <a:gd name="connsiteX1415" fmla="*/ 457001 w 4958557"/>
              <a:gd name="connsiteY1415" fmla="*/ 1408213 h 2611386"/>
              <a:gd name="connsiteX1416" fmla="*/ 446916 w 4958557"/>
              <a:gd name="connsiteY1416" fmla="*/ 1409653 h 2611386"/>
              <a:gd name="connsiteX1417" fmla="*/ 454696 w 4958557"/>
              <a:gd name="connsiteY1417" fmla="*/ 1405620 h 2611386"/>
              <a:gd name="connsiteX1418" fmla="*/ 473425 w 4958557"/>
              <a:gd name="connsiteY1418" fmla="*/ 1400145 h 2611386"/>
              <a:gd name="connsiteX1419" fmla="*/ 471408 w 4958557"/>
              <a:gd name="connsiteY1419" fmla="*/ 1402162 h 2611386"/>
              <a:gd name="connsiteX1420" fmla="*/ 471696 w 4958557"/>
              <a:gd name="connsiteY1420" fmla="*/ 1402162 h 2611386"/>
              <a:gd name="connsiteX1421" fmla="*/ 509154 w 4958557"/>
              <a:gd name="connsiteY1421" fmla="*/ 1387755 h 2611386"/>
              <a:gd name="connsiteX1422" fmla="*/ 526442 w 4958557"/>
              <a:gd name="connsiteY1422" fmla="*/ 1382280 h 2611386"/>
              <a:gd name="connsiteX1423" fmla="*/ 532205 w 4958557"/>
              <a:gd name="connsiteY1423" fmla="*/ 1382857 h 2611386"/>
              <a:gd name="connsiteX1424" fmla="*/ 527883 w 4958557"/>
              <a:gd name="connsiteY1424" fmla="*/ 1388043 h 2611386"/>
              <a:gd name="connsiteX1425" fmla="*/ 519239 w 4958557"/>
              <a:gd name="connsiteY1425" fmla="*/ 1390636 h 2611386"/>
              <a:gd name="connsiteX1426" fmla="*/ 519239 w 4958557"/>
              <a:gd name="connsiteY1426" fmla="*/ 1396399 h 2611386"/>
              <a:gd name="connsiteX1427" fmla="*/ 527883 w 4958557"/>
              <a:gd name="connsiteY1427" fmla="*/ 1393806 h 2611386"/>
              <a:gd name="connsiteX1428" fmla="*/ 537103 w 4958557"/>
              <a:gd name="connsiteY1428" fmla="*/ 1391501 h 2611386"/>
              <a:gd name="connsiteX1429" fmla="*/ 535663 w 4958557"/>
              <a:gd name="connsiteY1429" fmla="*/ 1390348 h 2611386"/>
              <a:gd name="connsiteX1430" fmla="*/ 584070 w 4958557"/>
              <a:gd name="connsiteY1430" fmla="*/ 1366721 h 2611386"/>
              <a:gd name="connsiteX1431" fmla="*/ 617494 w 4958557"/>
              <a:gd name="connsiteY1431" fmla="*/ 1353178 h 2611386"/>
              <a:gd name="connsiteX1432" fmla="*/ 621816 w 4958557"/>
              <a:gd name="connsiteY1432" fmla="*/ 1347704 h 2611386"/>
              <a:gd name="connsiteX1433" fmla="*/ 625850 w 4958557"/>
              <a:gd name="connsiteY1433" fmla="*/ 1350009 h 2611386"/>
              <a:gd name="connsiteX1434" fmla="*/ 627290 w 4958557"/>
              <a:gd name="connsiteY1434" fmla="*/ 1352314 h 2611386"/>
              <a:gd name="connsiteX1435" fmla="*/ 635070 w 4958557"/>
              <a:gd name="connsiteY1435" fmla="*/ 1348568 h 2611386"/>
              <a:gd name="connsiteX1436" fmla="*/ 640256 w 4958557"/>
              <a:gd name="connsiteY1436" fmla="*/ 1347992 h 2611386"/>
              <a:gd name="connsiteX1437" fmla="*/ 635358 w 4958557"/>
              <a:gd name="connsiteY1437" fmla="*/ 1352026 h 2611386"/>
              <a:gd name="connsiteX1438" fmla="*/ 628155 w 4958557"/>
              <a:gd name="connsiteY1438" fmla="*/ 1354619 h 2611386"/>
              <a:gd name="connsiteX1439" fmla="*/ 619222 w 4958557"/>
              <a:gd name="connsiteY1439" fmla="*/ 1367009 h 2611386"/>
              <a:gd name="connsiteX1440" fmla="*/ 671952 w 4958557"/>
              <a:gd name="connsiteY1440" fmla="*/ 1351450 h 2611386"/>
              <a:gd name="connsiteX1441" fmla="*/ 673104 w 4958557"/>
              <a:gd name="connsiteY1441" fmla="*/ 1351162 h 2611386"/>
              <a:gd name="connsiteX1442" fmla="*/ 670223 w 4958557"/>
              <a:gd name="connsiteY1442" fmla="*/ 1343094 h 2611386"/>
              <a:gd name="connsiteX1443" fmla="*/ 685782 w 4958557"/>
              <a:gd name="connsiteY1443" fmla="*/ 1341077 h 2611386"/>
              <a:gd name="connsiteX1444" fmla="*/ 688087 w 4958557"/>
              <a:gd name="connsiteY1444" fmla="*/ 1341653 h 2611386"/>
              <a:gd name="connsiteX1445" fmla="*/ 693562 w 4958557"/>
              <a:gd name="connsiteY1445" fmla="*/ 1339348 h 2611386"/>
              <a:gd name="connsiteX1446" fmla="*/ 698748 w 4958557"/>
              <a:gd name="connsiteY1446" fmla="*/ 1337331 h 2611386"/>
              <a:gd name="connsiteX1447" fmla="*/ 702494 w 4958557"/>
              <a:gd name="connsiteY1447" fmla="*/ 1339348 h 2611386"/>
              <a:gd name="connsiteX1448" fmla="*/ 703359 w 4958557"/>
              <a:gd name="connsiteY1448" fmla="*/ 1341365 h 2611386"/>
              <a:gd name="connsiteX1449" fmla="*/ 710562 w 4958557"/>
              <a:gd name="connsiteY1449" fmla="*/ 1339060 h 2611386"/>
              <a:gd name="connsiteX1450" fmla="*/ 748020 w 4958557"/>
              <a:gd name="connsiteY1450" fmla="*/ 1324941 h 2611386"/>
              <a:gd name="connsiteX1451" fmla="*/ 782020 w 4958557"/>
              <a:gd name="connsiteY1451" fmla="*/ 1303043 h 2611386"/>
              <a:gd name="connsiteX1452" fmla="*/ 797868 w 4958557"/>
              <a:gd name="connsiteY1452" fmla="*/ 1297856 h 2611386"/>
              <a:gd name="connsiteX1453" fmla="*/ 797868 w 4958557"/>
              <a:gd name="connsiteY1453" fmla="*/ 1295839 h 2611386"/>
              <a:gd name="connsiteX1454" fmla="*/ 804495 w 4958557"/>
              <a:gd name="connsiteY1454" fmla="*/ 1294687 h 2611386"/>
              <a:gd name="connsiteX1455" fmla="*/ 807376 w 4958557"/>
              <a:gd name="connsiteY1455" fmla="*/ 1294975 h 2611386"/>
              <a:gd name="connsiteX1456" fmla="*/ 817749 w 4958557"/>
              <a:gd name="connsiteY1456" fmla="*/ 1291517 h 2611386"/>
              <a:gd name="connsiteX1457" fmla="*/ 817461 w 4958557"/>
              <a:gd name="connsiteY1457" fmla="*/ 1290941 h 2611386"/>
              <a:gd name="connsiteX1458" fmla="*/ 821495 w 4958557"/>
              <a:gd name="connsiteY1458" fmla="*/ 1283161 h 2611386"/>
              <a:gd name="connsiteX1459" fmla="*/ 840512 w 4958557"/>
              <a:gd name="connsiteY1459" fmla="*/ 1274805 h 2611386"/>
              <a:gd name="connsiteX1460" fmla="*/ 850309 w 4958557"/>
              <a:gd name="connsiteY1460" fmla="*/ 1280568 h 2611386"/>
              <a:gd name="connsiteX1461" fmla="*/ 850020 w 4958557"/>
              <a:gd name="connsiteY1461" fmla="*/ 1283161 h 2611386"/>
              <a:gd name="connsiteX1462" fmla="*/ 856071 w 4958557"/>
              <a:gd name="connsiteY1462" fmla="*/ 1292093 h 2611386"/>
              <a:gd name="connsiteX1463" fmla="*/ 932716 w 4958557"/>
              <a:gd name="connsiteY1463" fmla="*/ 1269042 h 2611386"/>
              <a:gd name="connsiteX1464" fmla="*/ 996971 w 4958557"/>
              <a:gd name="connsiteY1464" fmla="*/ 1250313 h 2611386"/>
              <a:gd name="connsiteX1465" fmla="*/ 1033852 w 4958557"/>
              <a:gd name="connsiteY1465" fmla="*/ 1238500 h 2611386"/>
              <a:gd name="connsiteX1466" fmla="*/ 1046530 w 4958557"/>
              <a:gd name="connsiteY1466" fmla="*/ 1230144 h 2611386"/>
              <a:gd name="connsiteX1467" fmla="*/ 1043937 w 4958557"/>
              <a:gd name="connsiteY1467" fmla="*/ 1223517 h 2611386"/>
              <a:gd name="connsiteX1468" fmla="*/ 1038750 w 4958557"/>
              <a:gd name="connsiteY1468" fmla="*/ 1224957 h 2611386"/>
              <a:gd name="connsiteX1469" fmla="*/ 1043649 w 4958557"/>
              <a:gd name="connsiteY1469" fmla="*/ 1219195 h 2611386"/>
              <a:gd name="connsiteX1470" fmla="*/ 1134412 w 4958557"/>
              <a:gd name="connsiteY1470" fmla="*/ 1186635 h 2611386"/>
              <a:gd name="connsiteX1471" fmla="*/ 1143344 w 4958557"/>
              <a:gd name="connsiteY1471" fmla="*/ 1184042 h 2611386"/>
              <a:gd name="connsiteX1472" fmla="*/ 1202412 w 4958557"/>
              <a:gd name="connsiteY1472" fmla="*/ 1167330 h 2611386"/>
              <a:gd name="connsiteX1473" fmla="*/ 1250820 w 4958557"/>
              <a:gd name="connsiteY1473" fmla="*/ 1154076 h 2611386"/>
              <a:gd name="connsiteX1474" fmla="*/ 1279057 w 4958557"/>
              <a:gd name="connsiteY1474" fmla="*/ 1137652 h 2611386"/>
              <a:gd name="connsiteX1475" fmla="*/ 1247938 w 4958557"/>
              <a:gd name="connsiteY1475" fmla="*/ 1140533 h 2611386"/>
              <a:gd name="connsiteX1476" fmla="*/ 1242464 w 4958557"/>
              <a:gd name="connsiteY1476" fmla="*/ 1141109 h 2611386"/>
              <a:gd name="connsiteX1477" fmla="*/ 1293464 w 4958557"/>
              <a:gd name="connsiteY1477" fmla="*/ 1125838 h 2611386"/>
              <a:gd name="connsiteX1478" fmla="*/ 1310176 w 4958557"/>
              <a:gd name="connsiteY1478" fmla="*/ 1120940 h 2611386"/>
              <a:gd name="connsiteX1479" fmla="*/ 1347922 w 4958557"/>
              <a:gd name="connsiteY1479" fmla="*/ 1109702 h 2611386"/>
              <a:gd name="connsiteX1480" fmla="*/ 1355413 w 4958557"/>
              <a:gd name="connsiteY1480" fmla="*/ 1111431 h 2611386"/>
              <a:gd name="connsiteX1481" fmla="*/ 1364922 w 4958557"/>
              <a:gd name="connsiteY1481" fmla="*/ 1109414 h 2611386"/>
              <a:gd name="connsiteX1482" fmla="*/ 1367227 w 4958557"/>
              <a:gd name="connsiteY1482" fmla="*/ 1104516 h 2611386"/>
              <a:gd name="connsiteX1483" fmla="*/ 1390566 w 4958557"/>
              <a:gd name="connsiteY1483" fmla="*/ 1097313 h 2611386"/>
              <a:gd name="connsiteX1484" fmla="*/ 1421973 w 4958557"/>
              <a:gd name="connsiteY1484" fmla="*/ 1086651 h 2611386"/>
              <a:gd name="connsiteX1485" fmla="*/ 1426583 w 4958557"/>
              <a:gd name="connsiteY1485" fmla="*/ 1086651 h 2611386"/>
              <a:gd name="connsiteX1486" fmla="*/ 1427448 w 4958557"/>
              <a:gd name="connsiteY1486" fmla="*/ 1086363 h 2611386"/>
              <a:gd name="connsiteX1487" fmla="*/ 1445024 w 4958557"/>
              <a:gd name="connsiteY1487" fmla="*/ 1080024 h 2611386"/>
              <a:gd name="connsiteX1488" fmla="*/ 1461448 w 4958557"/>
              <a:gd name="connsiteY1488" fmla="*/ 1075126 h 2611386"/>
              <a:gd name="connsiteX1489" fmla="*/ 1475567 w 4958557"/>
              <a:gd name="connsiteY1489" fmla="*/ 1070228 h 2611386"/>
              <a:gd name="connsiteX1490" fmla="*/ 1493143 w 4958557"/>
              <a:gd name="connsiteY1490" fmla="*/ 1062736 h 2611386"/>
              <a:gd name="connsiteX1491" fmla="*/ 1493143 w 4958557"/>
              <a:gd name="connsiteY1491" fmla="*/ 1060143 h 2611386"/>
              <a:gd name="connsiteX1492" fmla="*/ 1498906 w 4958557"/>
              <a:gd name="connsiteY1492" fmla="*/ 1060143 h 2611386"/>
              <a:gd name="connsiteX1493" fmla="*/ 1502940 w 4958557"/>
              <a:gd name="connsiteY1493" fmla="*/ 1060143 h 2611386"/>
              <a:gd name="connsiteX1494" fmla="*/ 1528584 w 4958557"/>
              <a:gd name="connsiteY1494" fmla="*/ 1060143 h 2611386"/>
              <a:gd name="connsiteX1495" fmla="*/ 1507838 w 4958557"/>
              <a:gd name="connsiteY1495" fmla="*/ 1067058 h 2611386"/>
              <a:gd name="connsiteX1496" fmla="*/ 1507262 w 4958557"/>
              <a:gd name="connsiteY1496" fmla="*/ 1067634 h 2611386"/>
              <a:gd name="connsiteX1497" fmla="*/ 1509855 w 4958557"/>
              <a:gd name="connsiteY1497" fmla="*/ 1069363 h 2611386"/>
              <a:gd name="connsiteX1498" fmla="*/ 1515618 w 4958557"/>
              <a:gd name="connsiteY1498" fmla="*/ 1069363 h 2611386"/>
              <a:gd name="connsiteX1499" fmla="*/ 1554516 w 4958557"/>
              <a:gd name="connsiteY1499" fmla="*/ 1055244 h 2611386"/>
              <a:gd name="connsiteX1500" fmla="*/ 1556245 w 4958557"/>
              <a:gd name="connsiteY1500" fmla="*/ 1054668 h 2611386"/>
              <a:gd name="connsiteX1501" fmla="*/ 1561144 w 4958557"/>
              <a:gd name="connsiteY1501" fmla="*/ 1052939 h 2611386"/>
              <a:gd name="connsiteX1502" fmla="*/ 1684466 w 4958557"/>
              <a:gd name="connsiteY1502" fmla="*/ 1012024 h 2611386"/>
              <a:gd name="connsiteX1503" fmla="*/ 1736619 w 4958557"/>
              <a:gd name="connsiteY1503" fmla="*/ 993871 h 2611386"/>
              <a:gd name="connsiteX1504" fmla="*/ 1723077 w 4958557"/>
              <a:gd name="connsiteY1504" fmla="*/ 994159 h 2611386"/>
              <a:gd name="connsiteX1505" fmla="*/ 1717602 w 4958557"/>
              <a:gd name="connsiteY1505" fmla="*/ 996464 h 2611386"/>
              <a:gd name="connsiteX1506" fmla="*/ 1716450 w 4958557"/>
              <a:gd name="connsiteY1506" fmla="*/ 994447 h 2611386"/>
              <a:gd name="connsiteX1507" fmla="*/ 1717026 w 4958557"/>
              <a:gd name="connsiteY1507" fmla="*/ 993871 h 2611386"/>
              <a:gd name="connsiteX1508" fmla="*/ 1709534 w 4958557"/>
              <a:gd name="connsiteY1508" fmla="*/ 993583 h 2611386"/>
              <a:gd name="connsiteX1509" fmla="*/ 1704636 w 4958557"/>
              <a:gd name="connsiteY1509" fmla="*/ 993295 h 2611386"/>
              <a:gd name="connsiteX1510" fmla="*/ 1704060 w 4958557"/>
              <a:gd name="connsiteY1510" fmla="*/ 992719 h 2611386"/>
              <a:gd name="connsiteX1511" fmla="*/ 1692246 w 4958557"/>
              <a:gd name="connsiteY1511" fmla="*/ 997329 h 2611386"/>
              <a:gd name="connsiteX1512" fmla="*/ 1689941 w 4958557"/>
              <a:gd name="connsiteY1512" fmla="*/ 1002515 h 2611386"/>
              <a:gd name="connsiteX1513" fmla="*/ 1673229 w 4958557"/>
              <a:gd name="connsiteY1513" fmla="*/ 1005397 h 2611386"/>
              <a:gd name="connsiteX1514" fmla="*/ 1672653 w 4958557"/>
              <a:gd name="connsiteY1514" fmla="*/ 1005397 h 2611386"/>
              <a:gd name="connsiteX1515" fmla="*/ 1672364 w 4958557"/>
              <a:gd name="connsiteY1515" fmla="*/ 1005685 h 2611386"/>
              <a:gd name="connsiteX1516" fmla="*/ 1673229 w 4958557"/>
              <a:gd name="connsiteY1516" fmla="*/ 1007414 h 2611386"/>
              <a:gd name="connsiteX1517" fmla="*/ 1661704 w 4958557"/>
              <a:gd name="connsiteY1517" fmla="*/ 1009142 h 2611386"/>
              <a:gd name="connsiteX1518" fmla="*/ 1638653 w 4958557"/>
              <a:gd name="connsiteY1518" fmla="*/ 1016922 h 2611386"/>
              <a:gd name="connsiteX1519" fmla="*/ 1635771 w 4958557"/>
              <a:gd name="connsiteY1519" fmla="*/ 1014617 h 2611386"/>
              <a:gd name="connsiteX1520" fmla="*/ 1661992 w 4958557"/>
              <a:gd name="connsiteY1520" fmla="*/ 1001075 h 2611386"/>
              <a:gd name="connsiteX1521" fmla="*/ 1668907 w 4958557"/>
              <a:gd name="connsiteY1521" fmla="*/ 997041 h 2611386"/>
              <a:gd name="connsiteX1522" fmla="*/ 1677551 w 4958557"/>
              <a:gd name="connsiteY1522" fmla="*/ 994159 h 2611386"/>
              <a:gd name="connsiteX1523" fmla="*/ 1683314 w 4958557"/>
              <a:gd name="connsiteY1523" fmla="*/ 991854 h 2611386"/>
              <a:gd name="connsiteX1524" fmla="*/ 1684466 w 4958557"/>
              <a:gd name="connsiteY1524" fmla="*/ 991278 h 2611386"/>
              <a:gd name="connsiteX1525" fmla="*/ 1703483 w 4958557"/>
              <a:gd name="connsiteY1525" fmla="*/ 984651 h 2611386"/>
              <a:gd name="connsiteX1526" fmla="*/ 1712704 w 4958557"/>
              <a:gd name="connsiteY1526" fmla="*/ 975718 h 2611386"/>
              <a:gd name="connsiteX1527" fmla="*/ 1741806 w 4958557"/>
              <a:gd name="connsiteY1527" fmla="*/ 965634 h 2611386"/>
              <a:gd name="connsiteX1528" fmla="*/ 1756213 w 4958557"/>
              <a:gd name="connsiteY1528" fmla="*/ 965922 h 2611386"/>
              <a:gd name="connsiteX1529" fmla="*/ 1762552 w 4958557"/>
              <a:gd name="connsiteY1529" fmla="*/ 954108 h 2611386"/>
              <a:gd name="connsiteX1530" fmla="*/ 1768026 w 4958557"/>
              <a:gd name="connsiteY1530" fmla="*/ 952667 h 2611386"/>
              <a:gd name="connsiteX1531" fmla="*/ 1775518 w 4958557"/>
              <a:gd name="connsiteY1531" fmla="*/ 950074 h 2611386"/>
              <a:gd name="connsiteX1532" fmla="*/ 1770619 w 4958557"/>
              <a:gd name="connsiteY1532" fmla="*/ 959583 h 2611386"/>
              <a:gd name="connsiteX1533" fmla="*/ 1766585 w 4958557"/>
              <a:gd name="connsiteY1533" fmla="*/ 961600 h 2611386"/>
              <a:gd name="connsiteX1534" fmla="*/ 1771196 w 4958557"/>
              <a:gd name="connsiteY1534" fmla="*/ 965634 h 2611386"/>
              <a:gd name="connsiteX1535" fmla="*/ 1775806 w 4958557"/>
              <a:gd name="connsiteY1535" fmla="*/ 968515 h 2611386"/>
              <a:gd name="connsiteX1536" fmla="*/ 1776382 w 4958557"/>
              <a:gd name="connsiteY1536" fmla="*/ 969956 h 2611386"/>
              <a:gd name="connsiteX1537" fmla="*/ 1775806 w 4958557"/>
              <a:gd name="connsiteY1537" fmla="*/ 970532 h 2611386"/>
              <a:gd name="connsiteX1538" fmla="*/ 1747856 w 4958557"/>
              <a:gd name="connsiteY1538" fmla="*/ 977735 h 2611386"/>
              <a:gd name="connsiteX1539" fmla="*/ 1744975 w 4958557"/>
              <a:gd name="connsiteY1539" fmla="*/ 978888 h 2611386"/>
              <a:gd name="connsiteX1540" fmla="*/ 1744687 w 4958557"/>
              <a:gd name="connsiteY1540" fmla="*/ 978600 h 2611386"/>
              <a:gd name="connsiteX1541" fmla="*/ 1736331 w 4958557"/>
              <a:gd name="connsiteY1541" fmla="*/ 981193 h 2611386"/>
              <a:gd name="connsiteX1542" fmla="*/ 1736907 w 4958557"/>
              <a:gd name="connsiteY1542" fmla="*/ 981769 h 2611386"/>
              <a:gd name="connsiteX1543" fmla="*/ 1766585 w 4958557"/>
              <a:gd name="connsiteY1543" fmla="*/ 980905 h 2611386"/>
              <a:gd name="connsiteX1544" fmla="*/ 1780992 w 4958557"/>
              <a:gd name="connsiteY1544" fmla="*/ 973413 h 2611386"/>
              <a:gd name="connsiteX1545" fmla="*/ 1795687 w 4958557"/>
              <a:gd name="connsiteY1545" fmla="*/ 971396 h 2611386"/>
              <a:gd name="connsiteX1546" fmla="*/ 1795975 w 4958557"/>
              <a:gd name="connsiteY1546" fmla="*/ 971396 h 2611386"/>
              <a:gd name="connsiteX1547" fmla="*/ 1834586 w 4958557"/>
              <a:gd name="connsiteY1547" fmla="*/ 957854 h 2611386"/>
              <a:gd name="connsiteX1548" fmla="*/ 1897112 w 4958557"/>
              <a:gd name="connsiteY1548" fmla="*/ 939701 h 2611386"/>
              <a:gd name="connsiteX1549" fmla="*/ 1905468 w 4958557"/>
              <a:gd name="connsiteY1549" fmla="*/ 935956 h 2611386"/>
              <a:gd name="connsiteX1550" fmla="*/ 1897112 w 4958557"/>
              <a:gd name="connsiteY1550" fmla="*/ 937108 h 2611386"/>
              <a:gd name="connsiteX1551" fmla="*/ 1896824 w 4958557"/>
              <a:gd name="connsiteY1551" fmla="*/ 931057 h 2611386"/>
              <a:gd name="connsiteX1552" fmla="*/ 1924485 w 4958557"/>
              <a:gd name="connsiteY1552" fmla="*/ 920684 h 2611386"/>
              <a:gd name="connsiteX1553" fmla="*/ 1963960 w 4958557"/>
              <a:gd name="connsiteY1553" fmla="*/ 907718 h 2611386"/>
              <a:gd name="connsiteX1554" fmla="*/ 2011214 w 4958557"/>
              <a:gd name="connsiteY1554" fmla="*/ 897057 h 2611386"/>
              <a:gd name="connsiteX1555" fmla="*/ 2026197 w 4958557"/>
              <a:gd name="connsiteY1555" fmla="*/ 892735 h 2611386"/>
              <a:gd name="connsiteX1556" fmla="*/ 2013519 w 4958557"/>
              <a:gd name="connsiteY1556" fmla="*/ 899938 h 2611386"/>
              <a:gd name="connsiteX1557" fmla="*/ 2011790 w 4958557"/>
              <a:gd name="connsiteY1557" fmla="*/ 905125 h 2611386"/>
              <a:gd name="connsiteX1558" fmla="*/ 2014960 w 4958557"/>
              <a:gd name="connsiteY1558" fmla="*/ 904260 h 2611386"/>
              <a:gd name="connsiteX1559" fmla="*/ 2022740 w 4958557"/>
              <a:gd name="connsiteY1559" fmla="*/ 901379 h 2611386"/>
              <a:gd name="connsiteX1560" fmla="*/ 2056452 w 4958557"/>
              <a:gd name="connsiteY1560" fmla="*/ 894464 h 2611386"/>
              <a:gd name="connsiteX1561" fmla="*/ 2056452 w 4958557"/>
              <a:gd name="connsiteY1561" fmla="*/ 903396 h 2611386"/>
              <a:gd name="connsiteX1562" fmla="*/ 2038875 w 4958557"/>
              <a:gd name="connsiteY1562" fmla="*/ 908294 h 2611386"/>
              <a:gd name="connsiteX1563" fmla="*/ 2040028 w 4958557"/>
              <a:gd name="connsiteY1563" fmla="*/ 909159 h 2611386"/>
              <a:gd name="connsiteX1564" fmla="*/ 2061350 w 4958557"/>
              <a:gd name="connsiteY1564" fmla="*/ 899938 h 2611386"/>
              <a:gd name="connsiteX1565" fmla="*/ 2061062 w 4958557"/>
              <a:gd name="connsiteY1565" fmla="*/ 893311 h 2611386"/>
              <a:gd name="connsiteX1566" fmla="*/ 2065672 w 4958557"/>
              <a:gd name="connsiteY1566" fmla="*/ 890142 h 2611386"/>
              <a:gd name="connsiteX1567" fmla="*/ 2097079 w 4958557"/>
              <a:gd name="connsiteY1567" fmla="*/ 880633 h 2611386"/>
              <a:gd name="connsiteX1568" fmla="*/ 2120994 w 4958557"/>
              <a:gd name="connsiteY1568" fmla="*/ 883515 h 2611386"/>
              <a:gd name="connsiteX1569" fmla="*/ 2143181 w 4958557"/>
              <a:gd name="connsiteY1569" fmla="*/ 876023 h 2611386"/>
              <a:gd name="connsiteX1570" fmla="*/ 2181503 w 4958557"/>
              <a:gd name="connsiteY1570" fmla="*/ 856430 h 2611386"/>
              <a:gd name="connsiteX1571" fmla="*/ 2193029 w 4958557"/>
              <a:gd name="connsiteY1571" fmla="*/ 852972 h 2611386"/>
              <a:gd name="connsiteX1572" fmla="*/ 2189859 w 4958557"/>
              <a:gd name="connsiteY1572" fmla="*/ 862481 h 2611386"/>
              <a:gd name="connsiteX1573" fmla="*/ 2191876 w 4958557"/>
              <a:gd name="connsiteY1573" fmla="*/ 863633 h 2611386"/>
              <a:gd name="connsiteX1574" fmla="*/ 2203114 w 4958557"/>
              <a:gd name="connsiteY1574" fmla="*/ 859887 h 2611386"/>
              <a:gd name="connsiteX1575" fmla="*/ 2229622 w 4958557"/>
              <a:gd name="connsiteY1575" fmla="*/ 848362 h 2611386"/>
              <a:gd name="connsiteX1576" fmla="*/ 2254402 w 4958557"/>
              <a:gd name="connsiteY1576" fmla="*/ 842599 h 2611386"/>
              <a:gd name="connsiteX1577" fmla="*/ 2259300 w 4958557"/>
              <a:gd name="connsiteY1577" fmla="*/ 841447 h 2611386"/>
              <a:gd name="connsiteX1578" fmla="*/ 2281775 w 4958557"/>
              <a:gd name="connsiteY1578" fmla="*/ 833955 h 2611386"/>
              <a:gd name="connsiteX1579" fmla="*/ 2281891 w 4958557"/>
              <a:gd name="connsiteY1579" fmla="*/ 833878 h 2611386"/>
              <a:gd name="connsiteX1580" fmla="*/ 2273130 w 4958557"/>
              <a:gd name="connsiteY1580" fmla="*/ 829921 h 2611386"/>
              <a:gd name="connsiteX1581" fmla="*/ 2289842 w 4958557"/>
              <a:gd name="connsiteY1581" fmla="*/ 819836 h 2611386"/>
              <a:gd name="connsiteX1582" fmla="*/ 2297334 w 4958557"/>
              <a:gd name="connsiteY1582" fmla="*/ 818972 h 2611386"/>
              <a:gd name="connsiteX1583" fmla="*/ 2293012 w 4958557"/>
              <a:gd name="connsiteY1583" fmla="*/ 825887 h 2611386"/>
              <a:gd name="connsiteX1584" fmla="*/ 2282497 w 4958557"/>
              <a:gd name="connsiteY1584" fmla="*/ 833635 h 2611386"/>
              <a:gd name="connsiteX1585" fmla="*/ 2284945 w 4958557"/>
              <a:gd name="connsiteY1585" fmla="*/ 833090 h 2611386"/>
              <a:gd name="connsiteX1586" fmla="*/ 2310877 w 4958557"/>
              <a:gd name="connsiteY1586" fmla="*/ 824446 h 2611386"/>
              <a:gd name="connsiteX1587" fmla="*/ 2307707 w 4958557"/>
              <a:gd name="connsiteY1587" fmla="*/ 823870 h 2611386"/>
              <a:gd name="connsiteX1588" fmla="*/ 2304538 w 4958557"/>
              <a:gd name="connsiteY1588" fmla="*/ 820124 h 2611386"/>
              <a:gd name="connsiteX1589" fmla="*/ 2312894 w 4958557"/>
              <a:gd name="connsiteY1589" fmla="*/ 816090 h 2611386"/>
              <a:gd name="connsiteX1590" fmla="*/ 2316928 w 4958557"/>
              <a:gd name="connsiteY1590" fmla="*/ 811768 h 2611386"/>
              <a:gd name="connsiteX1591" fmla="*/ 2325572 w 4958557"/>
              <a:gd name="connsiteY1591" fmla="*/ 814362 h 2611386"/>
              <a:gd name="connsiteX1592" fmla="*/ 2329318 w 4958557"/>
              <a:gd name="connsiteY1592" fmla="*/ 818107 h 2611386"/>
              <a:gd name="connsiteX1593" fmla="*/ 2369945 w 4958557"/>
              <a:gd name="connsiteY1593" fmla="*/ 804853 h 2611386"/>
              <a:gd name="connsiteX1594" fmla="*/ 2365335 w 4958557"/>
              <a:gd name="connsiteY1594" fmla="*/ 799667 h 2611386"/>
              <a:gd name="connsiteX1595" fmla="*/ 2339691 w 4958557"/>
              <a:gd name="connsiteY1595" fmla="*/ 804565 h 2611386"/>
              <a:gd name="connsiteX1596" fmla="*/ 2365335 w 4958557"/>
              <a:gd name="connsiteY1596" fmla="*/ 793616 h 2611386"/>
              <a:gd name="connsiteX1597" fmla="*/ 2367928 w 4958557"/>
              <a:gd name="connsiteY1597" fmla="*/ 783819 h 2611386"/>
              <a:gd name="connsiteX1598" fmla="*/ 2367352 w 4958557"/>
              <a:gd name="connsiteY1598" fmla="*/ 782378 h 2611386"/>
              <a:gd name="connsiteX1599" fmla="*/ 2345454 w 4958557"/>
              <a:gd name="connsiteY1599" fmla="*/ 793904 h 2611386"/>
              <a:gd name="connsiteX1600" fmla="*/ 2313470 w 4958557"/>
              <a:gd name="connsiteY1600" fmla="*/ 800819 h 2611386"/>
              <a:gd name="connsiteX1601" fmla="*/ 2301369 w 4958557"/>
              <a:gd name="connsiteY1601" fmla="*/ 803412 h 2611386"/>
              <a:gd name="connsiteX1602" fmla="*/ 2291572 w 4958557"/>
              <a:gd name="connsiteY1602" fmla="*/ 808023 h 2611386"/>
              <a:gd name="connsiteX1603" fmla="*/ 2251809 w 4958557"/>
              <a:gd name="connsiteY1603" fmla="*/ 821853 h 2611386"/>
              <a:gd name="connsiteX1604" fmla="*/ 2260453 w 4958557"/>
              <a:gd name="connsiteY1604" fmla="*/ 812633 h 2611386"/>
              <a:gd name="connsiteX1605" fmla="*/ 2261317 w 4958557"/>
              <a:gd name="connsiteY1605" fmla="*/ 803989 h 2611386"/>
              <a:gd name="connsiteX1606" fmla="*/ 2277453 w 4958557"/>
              <a:gd name="connsiteY1606" fmla="*/ 794768 h 2611386"/>
              <a:gd name="connsiteX1607" fmla="*/ 2284080 w 4958557"/>
              <a:gd name="connsiteY1607" fmla="*/ 803124 h 2611386"/>
              <a:gd name="connsiteX1608" fmla="*/ 2297911 w 4958557"/>
              <a:gd name="connsiteY1608" fmla="*/ 800243 h 2611386"/>
              <a:gd name="connsiteX1609" fmla="*/ 2317216 w 4958557"/>
              <a:gd name="connsiteY1609" fmla="*/ 793328 h 2611386"/>
              <a:gd name="connsiteX1610" fmla="*/ 2366776 w 4958557"/>
              <a:gd name="connsiteY1610" fmla="*/ 774022 h 2611386"/>
              <a:gd name="connsiteX1611" fmla="*/ 2366776 w 4958557"/>
              <a:gd name="connsiteY1611" fmla="*/ 773734 h 2611386"/>
              <a:gd name="connsiteX1612" fmla="*/ 2405098 w 4958557"/>
              <a:gd name="connsiteY1612" fmla="*/ 761344 h 2611386"/>
              <a:gd name="connsiteX1613" fmla="*/ 2431030 w 4958557"/>
              <a:gd name="connsiteY1613" fmla="*/ 757310 h 2611386"/>
              <a:gd name="connsiteX1614" fmla="*/ 2437946 w 4958557"/>
              <a:gd name="connsiteY1614" fmla="*/ 756734 h 2611386"/>
              <a:gd name="connsiteX1615" fmla="*/ 2487793 w 4958557"/>
              <a:gd name="connsiteY1615" fmla="*/ 732531 h 2611386"/>
              <a:gd name="connsiteX1616" fmla="*/ 2499607 w 4958557"/>
              <a:gd name="connsiteY1616" fmla="*/ 730802 h 2611386"/>
              <a:gd name="connsiteX1617" fmla="*/ 2498743 w 4958557"/>
              <a:gd name="connsiteY1617" fmla="*/ 740310 h 2611386"/>
              <a:gd name="connsiteX1618" fmla="*/ 2495573 w 4958557"/>
              <a:gd name="connsiteY1618" fmla="*/ 750683 h 2611386"/>
              <a:gd name="connsiteX1619" fmla="*/ 2532743 w 4958557"/>
              <a:gd name="connsiteY1619" fmla="*/ 735988 h 2611386"/>
              <a:gd name="connsiteX1620" fmla="*/ 2538217 w 4958557"/>
              <a:gd name="connsiteY1620" fmla="*/ 728208 h 2611386"/>
              <a:gd name="connsiteX1621" fmla="*/ 2548014 w 4958557"/>
              <a:gd name="connsiteY1621" fmla="*/ 725615 h 2611386"/>
              <a:gd name="connsiteX1622" fmla="*/ 2558099 w 4958557"/>
              <a:gd name="connsiteY1622" fmla="*/ 724175 h 2611386"/>
              <a:gd name="connsiteX1623" fmla="*/ 2559828 w 4958557"/>
              <a:gd name="connsiteY1623" fmla="*/ 728497 h 2611386"/>
              <a:gd name="connsiteX1624" fmla="*/ 2602472 w 4958557"/>
              <a:gd name="connsiteY1624" fmla="*/ 721581 h 2611386"/>
              <a:gd name="connsiteX1625" fmla="*/ 2621777 w 4958557"/>
              <a:gd name="connsiteY1625" fmla="*/ 717547 h 2611386"/>
              <a:gd name="connsiteX1626" fmla="*/ 2684303 w 4958557"/>
              <a:gd name="connsiteY1626" fmla="*/ 698818 h 2611386"/>
              <a:gd name="connsiteX1627" fmla="*/ 2684591 w 4958557"/>
              <a:gd name="connsiteY1627" fmla="*/ 697378 h 2611386"/>
              <a:gd name="connsiteX1628" fmla="*/ 2726371 w 4958557"/>
              <a:gd name="connsiteY1628" fmla="*/ 677208 h 2611386"/>
              <a:gd name="connsiteX1629" fmla="*/ 2747693 w 4958557"/>
              <a:gd name="connsiteY1629" fmla="*/ 671734 h 2611386"/>
              <a:gd name="connsiteX1630" fmla="*/ 2774202 w 4958557"/>
              <a:gd name="connsiteY1630" fmla="*/ 663954 h 2611386"/>
              <a:gd name="connsiteX1631" fmla="*/ 2820880 w 4958557"/>
              <a:gd name="connsiteY1631" fmla="*/ 649259 h 2611386"/>
              <a:gd name="connsiteX1632" fmla="*/ 2865541 w 4958557"/>
              <a:gd name="connsiteY1632" fmla="*/ 636869 h 2611386"/>
              <a:gd name="connsiteX1633" fmla="*/ 2887152 w 4958557"/>
              <a:gd name="connsiteY1633" fmla="*/ 626208 h 2611386"/>
              <a:gd name="connsiteX1634" fmla="*/ 2916542 w 4958557"/>
              <a:gd name="connsiteY1634" fmla="*/ 617276 h 2611386"/>
              <a:gd name="connsiteX1635" fmla="*/ 2996356 w 4958557"/>
              <a:gd name="connsiteY1635" fmla="*/ 593936 h 2611386"/>
              <a:gd name="connsiteX1636" fmla="*/ 3006729 w 4958557"/>
              <a:gd name="connsiteY1636" fmla="*/ 585869 h 2611386"/>
              <a:gd name="connsiteX1637" fmla="*/ 3002983 w 4958557"/>
              <a:gd name="connsiteY1637" fmla="*/ 583852 h 2611386"/>
              <a:gd name="connsiteX1638" fmla="*/ 2973881 w 4958557"/>
              <a:gd name="connsiteY1638" fmla="*/ 591631 h 2611386"/>
              <a:gd name="connsiteX1639" fmla="*/ 2964661 w 4958557"/>
              <a:gd name="connsiteY1639" fmla="*/ 594225 h 2611386"/>
              <a:gd name="connsiteX1640" fmla="*/ 2905016 w 4958557"/>
              <a:gd name="connsiteY1640" fmla="*/ 612954 h 2611386"/>
              <a:gd name="connsiteX1641" fmla="*/ 2871880 w 4958557"/>
              <a:gd name="connsiteY1641" fmla="*/ 619869 h 2611386"/>
              <a:gd name="connsiteX1642" fmla="*/ 2862948 w 4958557"/>
              <a:gd name="connsiteY1642" fmla="*/ 619869 h 2611386"/>
              <a:gd name="connsiteX1643" fmla="*/ 2869575 w 4958557"/>
              <a:gd name="connsiteY1643" fmla="*/ 614394 h 2611386"/>
              <a:gd name="connsiteX1644" fmla="*/ 2881677 w 4958557"/>
              <a:gd name="connsiteY1644" fmla="*/ 612665 h 2611386"/>
              <a:gd name="connsiteX1645" fmla="*/ 2902711 w 4958557"/>
              <a:gd name="connsiteY1645" fmla="*/ 610360 h 2611386"/>
              <a:gd name="connsiteX1646" fmla="*/ 2959762 w 4958557"/>
              <a:gd name="connsiteY1646" fmla="*/ 591343 h 2611386"/>
              <a:gd name="connsiteX1647" fmla="*/ 2968983 w 4958557"/>
              <a:gd name="connsiteY1647" fmla="*/ 588750 h 2611386"/>
              <a:gd name="connsiteX1648" fmla="*/ 3002695 w 4958557"/>
              <a:gd name="connsiteY1648" fmla="*/ 579530 h 2611386"/>
              <a:gd name="connsiteX1649" fmla="*/ 3042746 w 4958557"/>
              <a:gd name="connsiteY1649" fmla="*/ 567428 h 2611386"/>
              <a:gd name="connsiteX1650" fmla="*/ 3047356 w 4958557"/>
              <a:gd name="connsiteY1650" fmla="*/ 567428 h 2611386"/>
              <a:gd name="connsiteX1651" fmla="*/ 3070695 w 4958557"/>
              <a:gd name="connsiteY1651" fmla="*/ 574919 h 2611386"/>
              <a:gd name="connsiteX1652" fmla="*/ 3165493 w 4958557"/>
              <a:gd name="connsiteY1652" fmla="*/ 543801 h 2611386"/>
              <a:gd name="connsiteX1653" fmla="*/ 3222255 w 4958557"/>
              <a:gd name="connsiteY1653" fmla="*/ 534004 h 2611386"/>
              <a:gd name="connsiteX1654" fmla="*/ 3233205 w 4958557"/>
              <a:gd name="connsiteY1654" fmla="*/ 531987 h 2611386"/>
              <a:gd name="connsiteX1655" fmla="*/ 3233493 w 4958557"/>
              <a:gd name="connsiteY1655" fmla="*/ 529970 h 2611386"/>
              <a:gd name="connsiteX1656" fmla="*/ 3233493 w 4958557"/>
              <a:gd name="connsiteY1656" fmla="*/ 527665 h 2611386"/>
              <a:gd name="connsiteX1657" fmla="*/ 3218798 w 4958557"/>
              <a:gd name="connsiteY1657" fmla="*/ 528241 h 2611386"/>
              <a:gd name="connsiteX1658" fmla="*/ 3193730 w 4958557"/>
              <a:gd name="connsiteY1658" fmla="*/ 532851 h 2611386"/>
              <a:gd name="connsiteX1659" fmla="*/ 3141001 w 4958557"/>
              <a:gd name="connsiteY1659" fmla="*/ 549275 h 2611386"/>
              <a:gd name="connsiteX1660" fmla="*/ 3098068 w 4958557"/>
              <a:gd name="connsiteY1660" fmla="*/ 561089 h 2611386"/>
              <a:gd name="connsiteX1661" fmla="*/ 3094610 w 4958557"/>
              <a:gd name="connsiteY1661" fmla="*/ 561665 h 2611386"/>
              <a:gd name="connsiteX1662" fmla="*/ 3070695 w 4958557"/>
              <a:gd name="connsiteY1662" fmla="*/ 566275 h 2611386"/>
              <a:gd name="connsiteX1663" fmla="*/ 3098068 w 4958557"/>
              <a:gd name="connsiteY1663" fmla="*/ 556190 h 2611386"/>
              <a:gd name="connsiteX1664" fmla="*/ 3133797 w 4958557"/>
              <a:gd name="connsiteY1664" fmla="*/ 546682 h 2611386"/>
              <a:gd name="connsiteX1665" fmla="*/ 3174137 w 4958557"/>
              <a:gd name="connsiteY1665" fmla="*/ 532563 h 2611386"/>
              <a:gd name="connsiteX1666" fmla="*/ 3173848 w 4958557"/>
              <a:gd name="connsiteY1666" fmla="*/ 530258 h 2611386"/>
              <a:gd name="connsiteX1667" fmla="*/ 3148204 w 4958557"/>
              <a:gd name="connsiteY1667" fmla="*/ 534580 h 2611386"/>
              <a:gd name="connsiteX1668" fmla="*/ 3131204 w 4958557"/>
              <a:gd name="connsiteY1668" fmla="*/ 537173 h 2611386"/>
              <a:gd name="connsiteX1669" fmla="*/ 3123136 w 4958557"/>
              <a:gd name="connsiteY1669" fmla="*/ 536597 h 2611386"/>
              <a:gd name="connsiteX1670" fmla="*/ 3133509 w 4958557"/>
              <a:gd name="connsiteY1670" fmla="*/ 532275 h 2611386"/>
              <a:gd name="connsiteX1671" fmla="*/ 3178459 w 4958557"/>
              <a:gd name="connsiteY1671" fmla="*/ 516716 h 2611386"/>
              <a:gd name="connsiteX1672" fmla="*/ 3185950 w 4958557"/>
              <a:gd name="connsiteY1672" fmla="*/ 520750 h 2611386"/>
              <a:gd name="connsiteX1673" fmla="*/ 3195170 w 4958557"/>
              <a:gd name="connsiteY1673" fmla="*/ 525360 h 2611386"/>
              <a:gd name="connsiteX1674" fmla="*/ 3235510 w 4958557"/>
              <a:gd name="connsiteY1674" fmla="*/ 515563 h 2611386"/>
              <a:gd name="connsiteX1675" fmla="*/ 3289103 w 4958557"/>
              <a:gd name="connsiteY1675" fmla="*/ 502309 h 2611386"/>
              <a:gd name="connsiteX1676" fmla="*/ 3294578 w 4958557"/>
              <a:gd name="connsiteY1676" fmla="*/ 500292 h 2611386"/>
              <a:gd name="connsiteX1677" fmla="*/ 3342409 w 4958557"/>
              <a:gd name="connsiteY1677" fmla="*/ 485597 h 2611386"/>
              <a:gd name="connsiteX1678" fmla="*/ 3352493 w 4958557"/>
              <a:gd name="connsiteY1678" fmla="*/ 482715 h 2611386"/>
              <a:gd name="connsiteX1679" fmla="*/ 3359697 w 4958557"/>
              <a:gd name="connsiteY1679" fmla="*/ 483868 h 2611386"/>
              <a:gd name="connsiteX1680" fmla="*/ 3355087 w 4958557"/>
              <a:gd name="connsiteY1680" fmla="*/ 490207 h 2611386"/>
              <a:gd name="connsiteX1681" fmla="*/ 3357680 w 4958557"/>
              <a:gd name="connsiteY1681" fmla="*/ 492800 h 2611386"/>
              <a:gd name="connsiteX1682" fmla="*/ 3378426 w 4958557"/>
              <a:gd name="connsiteY1682" fmla="*/ 487037 h 2611386"/>
              <a:gd name="connsiteX1683" fmla="*/ 3378714 w 4958557"/>
              <a:gd name="connsiteY1683" fmla="*/ 482427 h 2611386"/>
              <a:gd name="connsiteX1684" fmla="*/ 3410409 w 4958557"/>
              <a:gd name="connsiteY1684" fmla="*/ 466580 h 2611386"/>
              <a:gd name="connsiteX1685" fmla="*/ 3447579 w 4958557"/>
              <a:gd name="connsiteY1685" fmla="*/ 456495 h 2611386"/>
              <a:gd name="connsiteX1686" fmla="*/ 3457375 w 4958557"/>
              <a:gd name="connsiteY1686" fmla="*/ 453325 h 2611386"/>
              <a:gd name="connsiteX1687" fmla="*/ 3513562 w 4958557"/>
              <a:gd name="connsiteY1687" fmla="*/ 437478 h 2611386"/>
              <a:gd name="connsiteX1688" fmla="*/ 3519037 w 4958557"/>
              <a:gd name="connsiteY1688" fmla="*/ 437190 h 2611386"/>
              <a:gd name="connsiteX1689" fmla="*/ 3547275 w 4958557"/>
              <a:gd name="connsiteY1689" fmla="*/ 418173 h 2611386"/>
              <a:gd name="connsiteX1690" fmla="*/ 3553325 w 4958557"/>
              <a:gd name="connsiteY1690" fmla="*/ 424512 h 2611386"/>
              <a:gd name="connsiteX1691" fmla="*/ 3559088 w 4958557"/>
              <a:gd name="connsiteY1691" fmla="*/ 432580 h 2611386"/>
              <a:gd name="connsiteX1692" fmla="*/ 3561681 w 4958557"/>
              <a:gd name="connsiteY1692" fmla="*/ 433156 h 2611386"/>
              <a:gd name="connsiteX1693" fmla="*/ 3575512 w 4958557"/>
              <a:gd name="connsiteY1693" fmla="*/ 429698 h 2611386"/>
              <a:gd name="connsiteX1694" fmla="*/ 3573207 w 4958557"/>
              <a:gd name="connsiteY1694" fmla="*/ 425952 h 2611386"/>
              <a:gd name="connsiteX1695" fmla="*/ 3574936 w 4958557"/>
              <a:gd name="connsiteY1695" fmla="*/ 419613 h 2611386"/>
              <a:gd name="connsiteX1696" fmla="*/ 3606631 w 4958557"/>
              <a:gd name="connsiteY1696" fmla="*/ 407800 h 2611386"/>
              <a:gd name="connsiteX1697" fmla="*/ 3631987 w 4958557"/>
              <a:gd name="connsiteY1697" fmla="*/ 401173 h 2611386"/>
              <a:gd name="connsiteX1698" fmla="*/ 3642936 w 4958557"/>
              <a:gd name="connsiteY1698" fmla="*/ 397715 h 2611386"/>
              <a:gd name="connsiteX1699" fmla="*/ 3662818 w 4958557"/>
              <a:gd name="connsiteY1699" fmla="*/ 392240 h 2611386"/>
              <a:gd name="connsiteX1700" fmla="*/ 3680106 w 4958557"/>
              <a:gd name="connsiteY1700" fmla="*/ 380427 h 2611386"/>
              <a:gd name="connsiteX1701" fmla="*/ 3686157 w 4958557"/>
              <a:gd name="connsiteY1701" fmla="*/ 377833 h 2611386"/>
              <a:gd name="connsiteX1702" fmla="*/ 3705174 w 4958557"/>
              <a:gd name="connsiteY1702" fmla="*/ 378698 h 2611386"/>
              <a:gd name="connsiteX1703" fmla="*/ 3772598 w 4958557"/>
              <a:gd name="connsiteY1703" fmla="*/ 357664 h 2611386"/>
              <a:gd name="connsiteX1704" fmla="*/ 3799395 w 4958557"/>
              <a:gd name="connsiteY1704" fmla="*/ 338935 h 2611386"/>
              <a:gd name="connsiteX1705" fmla="*/ 3808327 w 4958557"/>
              <a:gd name="connsiteY1705" fmla="*/ 333460 h 2611386"/>
              <a:gd name="connsiteX1706" fmla="*/ 3813513 w 4958557"/>
              <a:gd name="connsiteY1706" fmla="*/ 333748 h 2611386"/>
              <a:gd name="connsiteX1707" fmla="*/ 3810632 w 4958557"/>
              <a:gd name="connsiteY1707" fmla="*/ 339511 h 2611386"/>
              <a:gd name="connsiteX1708" fmla="*/ 3813513 w 4958557"/>
              <a:gd name="connsiteY1708" fmla="*/ 344986 h 2611386"/>
              <a:gd name="connsiteX1709" fmla="*/ 3844056 w 4958557"/>
              <a:gd name="connsiteY1709" fmla="*/ 332884 h 2611386"/>
              <a:gd name="connsiteX1710" fmla="*/ 3860192 w 4958557"/>
              <a:gd name="connsiteY1710" fmla="*/ 329714 h 2611386"/>
              <a:gd name="connsiteX1711" fmla="*/ 3869412 w 4958557"/>
              <a:gd name="connsiteY1711" fmla="*/ 329714 h 2611386"/>
              <a:gd name="connsiteX1712" fmla="*/ 3884395 w 4958557"/>
              <a:gd name="connsiteY1712" fmla="*/ 325681 h 2611386"/>
              <a:gd name="connsiteX1713" fmla="*/ 3896209 w 4958557"/>
              <a:gd name="connsiteY1713" fmla="*/ 321070 h 2611386"/>
              <a:gd name="connsiteX1714" fmla="*/ 3905717 w 4958557"/>
              <a:gd name="connsiteY1714" fmla="*/ 318765 h 2611386"/>
              <a:gd name="connsiteX1715" fmla="*/ 3912633 w 4958557"/>
              <a:gd name="connsiteY1715" fmla="*/ 315596 h 2611386"/>
              <a:gd name="connsiteX1716" fmla="*/ 3944328 w 4958557"/>
              <a:gd name="connsiteY1716" fmla="*/ 305223 h 2611386"/>
              <a:gd name="connsiteX1717" fmla="*/ 3917531 w 4958557"/>
              <a:gd name="connsiteY1717" fmla="*/ 317901 h 2611386"/>
              <a:gd name="connsiteX1718" fmla="*/ 3905717 w 4958557"/>
              <a:gd name="connsiteY1718" fmla="*/ 320494 h 2611386"/>
              <a:gd name="connsiteX1719" fmla="*/ 3899090 w 4958557"/>
              <a:gd name="connsiteY1719" fmla="*/ 323375 h 2611386"/>
              <a:gd name="connsiteX1720" fmla="*/ 3887277 w 4958557"/>
              <a:gd name="connsiteY1720" fmla="*/ 327986 h 2611386"/>
              <a:gd name="connsiteX1721" fmla="*/ 3872293 w 4958557"/>
              <a:gd name="connsiteY1721" fmla="*/ 332020 h 2611386"/>
              <a:gd name="connsiteX1722" fmla="*/ 3873446 w 4958557"/>
              <a:gd name="connsiteY1722" fmla="*/ 336918 h 2611386"/>
              <a:gd name="connsiteX1723" fmla="*/ 3906294 w 4958557"/>
              <a:gd name="connsiteY1723" fmla="*/ 328274 h 2611386"/>
              <a:gd name="connsiteX1724" fmla="*/ 3956718 w 4958557"/>
              <a:gd name="connsiteY1724" fmla="*/ 318477 h 2611386"/>
              <a:gd name="connsiteX1725" fmla="*/ 3963345 w 4958557"/>
              <a:gd name="connsiteY1725" fmla="*/ 316748 h 2611386"/>
              <a:gd name="connsiteX1726" fmla="*/ 4069379 w 4958557"/>
              <a:gd name="connsiteY1726" fmla="*/ 279867 h 2611386"/>
              <a:gd name="connsiteX1727" fmla="*/ 4064193 w 4958557"/>
              <a:gd name="connsiteY1727" fmla="*/ 277273 h 2611386"/>
              <a:gd name="connsiteX1728" fmla="*/ 4058430 w 4958557"/>
              <a:gd name="connsiteY1728" fmla="*/ 278138 h 2611386"/>
              <a:gd name="connsiteX1729" fmla="*/ 3977751 w 4958557"/>
              <a:gd name="connsiteY1729" fmla="*/ 299460 h 2611386"/>
              <a:gd name="connsiteX1730" fmla="*/ 3958734 w 4958557"/>
              <a:gd name="connsiteY1730" fmla="*/ 307816 h 2611386"/>
              <a:gd name="connsiteX1731" fmla="*/ 3953548 w 4958557"/>
              <a:gd name="connsiteY1731" fmla="*/ 306952 h 2611386"/>
              <a:gd name="connsiteX1732" fmla="*/ 3956718 w 4958557"/>
              <a:gd name="connsiteY1732" fmla="*/ 301765 h 2611386"/>
              <a:gd name="connsiteX1733" fmla="*/ 3982650 w 4958557"/>
              <a:gd name="connsiteY1733" fmla="*/ 293121 h 2611386"/>
              <a:gd name="connsiteX1734" fmla="*/ 4000802 w 4958557"/>
              <a:gd name="connsiteY1734" fmla="*/ 288223 h 2611386"/>
              <a:gd name="connsiteX1735" fmla="*/ 4050650 w 4958557"/>
              <a:gd name="connsiteY1735" fmla="*/ 275545 h 2611386"/>
              <a:gd name="connsiteX1736" fmla="*/ 4114041 w 4958557"/>
              <a:gd name="connsiteY1736" fmla="*/ 252494 h 2611386"/>
              <a:gd name="connsiteX1737" fmla="*/ 4237364 w 4958557"/>
              <a:gd name="connsiteY1737" fmla="*/ 211578 h 2611386"/>
              <a:gd name="connsiteX1738" fmla="*/ 4311415 w 4958557"/>
              <a:gd name="connsiteY1738" fmla="*/ 186510 h 2611386"/>
              <a:gd name="connsiteX1739" fmla="*/ 4387483 w 4958557"/>
              <a:gd name="connsiteY1739" fmla="*/ 157985 h 2611386"/>
              <a:gd name="connsiteX1740" fmla="*/ 4450009 w 4958557"/>
              <a:gd name="connsiteY1740" fmla="*/ 139832 h 2611386"/>
              <a:gd name="connsiteX1741" fmla="*/ 4450009 w 4958557"/>
              <a:gd name="connsiteY1741" fmla="*/ 137527 h 2611386"/>
              <a:gd name="connsiteX1742" fmla="*/ 4449721 w 4958557"/>
              <a:gd name="connsiteY1742" fmla="*/ 131476 h 2611386"/>
              <a:gd name="connsiteX1743" fmla="*/ 4477382 w 4958557"/>
              <a:gd name="connsiteY1743" fmla="*/ 121103 h 2611386"/>
              <a:gd name="connsiteX1744" fmla="*/ 4516857 w 4958557"/>
              <a:gd name="connsiteY1744" fmla="*/ 108137 h 2611386"/>
              <a:gd name="connsiteX1745" fmla="*/ 4565552 w 4958557"/>
              <a:gd name="connsiteY1745" fmla="*/ 97476 h 2611386"/>
              <a:gd name="connsiteX1746" fmla="*/ 4575637 w 4958557"/>
              <a:gd name="connsiteY1746" fmla="*/ 101798 h 2611386"/>
              <a:gd name="connsiteX1747" fmla="*/ 4609349 w 4958557"/>
              <a:gd name="connsiteY1747" fmla="*/ 94883 h 2611386"/>
              <a:gd name="connsiteX1748" fmla="*/ 4616552 w 4958557"/>
              <a:gd name="connsiteY1748" fmla="*/ 92289 h 2611386"/>
              <a:gd name="connsiteX1749" fmla="*/ 4616552 w 4958557"/>
              <a:gd name="connsiteY1749" fmla="*/ 97476 h 2611386"/>
              <a:gd name="connsiteX1750" fmla="*/ 4875011 w 4958557"/>
              <a:gd name="connsiteY1750" fmla="*/ 8441 h 2611386"/>
              <a:gd name="connsiteX1751" fmla="*/ 4871842 w 4958557"/>
              <a:gd name="connsiteY1751" fmla="*/ 8153 h 2611386"/>
              <a:gd name="connsiteX1752" fmla="*/ 4887978 w 4958557"/>
              <a:gd name="connsiteY1752" fmla="*/ 85 h 261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</a:cxnLst>
            <a:rect l="l" t="t" r="r" b="b"/>
            <a:pathLst>
              <a:path w="4958557" h="2611386">
                <a:moveTo>
                  <a:pt x="654663" y="2401711"/>
                </a:moveTo>
                <a:cubicBezTo>
                  <a:pt x="651782" y="2402863"/>
                  <a:pt x="649477" y="2404304"/>
                  <a:pt x="648901" y="2405168"/>
                </a:cubicBezTo>
                <a:cubicBezTo>
                  <a:pt x="650341" y="2406033"/>
                  <a:pt x="651494" y="2404880"/>
                  <a:pt x="652646" y="2404880"/>
                </a:cubicBezTo>
                <a:cubicBezTo>
                  <a:pt x="654087" y="2405168"/>
                  <a:pt x="655816" y="2404880"/>
                  <a:pt x="656968" y="2404592"/>
                </a:cubicBezTo>
                <a:cubicBezTo>
                  <a:pt x="656392" y="2403439"/>
                  <a:pt x="655528" y="2402575"/>
                  <a:pt x="654663" y="2401711"/>
                </a:cubicBezTo>
                <a:close/>
                <a:moveTo>
                  <a:pt x="1578144" y="2184167"/>
                </a:moveTo>
                <a:cubicBezTo>
                  <a:pt x="1574110" y="2185031"/>
                  <a:pt x="1570076" y="2185607"/>
                  <a:pt x="1568059" y="2190794"/>
                </a:cubicBezTo>
                <a:lnTo>
                  <a:pt x="1572381" y="2191082"/>
                </a:lnTo>
                <a:cubicBezTo>
                  <a:pt x="1572093" y="2190506"/>
                  <a:pt x="1571805" y="2190218"/>
                  <a:pt x="1572093" y="2189641"/>
                </a:cubicBezTo>
                <a:cubicBezTo>
                  <a:pt x="1572093" y="2189353"/>
                  <a:pt x="1572381" y="2189065"/>
                  <a:pt x="1572669" y="2189065"/>
                </a:cubicBezTo>
                <a:cubicBezTo>
                  <a:pt x="1574686" y="2188201"/>
                  <a:pt x="1576127" y="2186184"/>
                  <a:pt x="1578144" y="2184167"/>
                </a:cubicBezTo>
                <a:close/>
                <a:moveTo>
                  <a:pt x="2645404" y="1885369"/>
                </a:moveTo>
                <a:cubicBezTo>
                  <a:pt x="2647421" y="1885369"/>
                  <a:pt x="2648285" y="1886810"/>
                  <a:pt x="2648285" y="1888538"/>
                </a:cubicBezTo>
                <a:cubicBezTo>
                  <a:pt x="2648285" y="1889403"/>
                  <a:pt x="2647421" y="1890844"/>
                  <a:pt x="2646556" y="1891132"/>
                </a:cubicBezTo>
                <a:cubicBezTo>
                  <a:pt x="2645116" y="1891420"/>
                  <a:pt x="2643675" y="1890844"/>
                  <a:pt x="2643387" y="1888827"/>
                </a:cubicBezTo>
                <a:cubicBezTo>
                  <a:pt x="2643099" y="1887098"/>
                  <a:pt x="2643675" y="1885945"/>
                  <a:pt x="2645404" y="1885369"/>
                </a:cubicBezTo>
                <a:close/>
                <a:moveTo>
                  <a:pt x="2687472" y="1871826"/>
                </a:moveTo>
                <a:cubicBezTo>
                  <a:pt x="2688048" y="1871826"/>
                  <a:pt x="2688913" y="1872979"/>
                  <a:pt x="2689489" y="1873555"/>
                </a:cubicBezTo>
                <a:cubicBezTo>
                  <a:pt x="2689201" y="1876436"/>
                  <a:pt x="2687760" y="1877301"/>
                  <a:pt x="2685743" y="1877589"/>
                </a:cubicBezTo>
                <a:cubicBezTo>
                  <a:pt x="2684015" y="1877877"/>
                  <a:pt x="2682574" y="1877301"/>
                  <a:pt x="2683438" y="1875284"/>
                </a:cubicBezTo>
                <a:cubicBezTo>
                  <a:pt x="2684015" y="1873267"/>
                  <a:pt x="2685167" y="1871826"/>
                  <a:pt x="2687472" y="1871826"/>
                </a:cubicBezTo>
                <a:close/>
                <a:moveTo>
                  <a:pt x="2733285" y="1860877"/>
                </a:moveTo>
                <a:cubicBezTo>
                  <a:pt x="2731268" y="1864623"/>
                  <a:pt x="2726946" y="1863759"/>
                  <a:pt x="2724353" y="1865776"/>
                </a:cubicBezTo>
                <a:cubicBezTo>
                  <a:pt x="2724353" y="1864911"/>
                  <a:pt x="2724065" y="1864335"/>
                  <a:pt x="2724353" y="1863759"/>
                </a:cubicBezTo>
                <a:cubicBezTo>
                  <a:pt x="2726658" y="1860589"/>
                  <a:pt x="2729540" y="1859725"/>
                  <a:pt x="2733285" y="1860877"/>
                </a:cubicBezTo>
                <a:close/>
                <a:moveTo>
                  <a:pt x="296220" y="1811605"/>
                </a:moveTo>
                <a:cubicBezTo>
                  <a:pt x="292762" y="1817944"/>
                  <a:pt x="288440" y="1820249"/>
                  <a:pt x="280084" y="1819673"/>
                </a:cubicBezTo>
                <a:cubicBezTo>
                  <a:pt x="285270" y="1814198"/>
                  <a:pt x="288440" y="1809588"/>
                  <a:pt x="296220" y="1811605"/>
                </a:cubicBezTo>
                <a:close/>
                <a:moveTo>
                  <a:pt x="2848540" y="1800656"/>
                </a:moveTo>
                <a:cubicBezTo>
                  <a:pt x="2852862" y="1802385"/>
                  <a:pt x="2845947" y="1805554"/>
                  <a:pt x="2848252" y="1808724"/>
                </a:cubicBezTo>
                <a:cubicBezTo>
                  <a:pt x="2846523" y="1808724"/>
                  <a:pt x="2844795" y="1808724"/>
                  <a:pt x="2843066" y="1808724"/>
                </a:cubicBezTo>
                <a:cubicBezTo>
                  <a:pt x="2842778" y="1806131"/>
                  <a:pt x="2837303" y="1805266"/>
                  <a:pt x="2839896" y="1802385"/>
                </a:cubicBezTo>
                <a:cubicBezTo>
                  <a:pt x="2841625" y="1800656"/>
                  <a:pt x="2846235" y="1799503"/>
                  <a:pt x="2848540" y="1800656"/>
                </a:cubicBezTo>
                <a:close/>
                <a:moveTo>
                  <a:pt x="330220" y="1800368"/>
                </a:moveTo>
                <a:cubicBezTo>
                  <a:pt x="330509" y="1800368"/>
                  <a:pt x="331373" y="1801809"/>
                  <a:pt x="332526" y="1802961"/>
                </a:cubicBezTo>
                <a:cubicBezTo>
                  <a:pt x="330797" y="1803826"/>
                  <a:pt x="329356" y="1804690"/>
                  <a:pt x="328204" y="1804690"/>
                </a:cubicBezTo>
                <a:cubicBezTo>
                  <a:pt x="326763" y="1804978"/>
                  <a:pt x="326187" y="1803537"/>
                  <a:pt x="326763" y="1802673"/>
                </a:cubicBezTo>
                <a:cubicBezTo>
                  <a:pt x="327627" y="1801521"/>
                  <a:pt x="329068" y="1800656"/>
                  <a:pt x="330220" y="1800368"/>
                </a:cubicBezTo>
                <a:close/>
                <a:moveTo>
                  <a:pt x="394223" y="1784305"/>
                </a:moveTo>
                <a:cubicBezTo>
                  <a:pt x="395844" y="1784449"/>
                  <a:pt x="397645" y="1785097"/>
                  <a:pt x="399662" y="1785385"/>
                </a:cubicBezTo>
                <a:cubicBezTo>
                  <a:pt x="396492" y="1788843"/>
                  <a:pt x="393611" y="1790860"/>
                  <a:pt x="389865" y="1789131"/>
                </a:cubicBezTo>
                <a:cubicBezTo>
                  <a:pt x="388136" y="1788555"/>
                  <a:pt x="389289" y="1787114"/>
                  <a:pt x="389865" y="1786250"/>
                </a:cubicBezTo>
                <a:cubicBezTo>
                  <a:pt x="391161" y="1784521"/>
                  <a:pt x="392602" y="1784161"/>
                  <a:pt x="394223" y="1784305"/>
                </a:cubicBezTo>
                <a:close/>
                <a:moveTo>
                  <a:pt x="2920287" y="1779910"/>
                </a:moveTo>
                <a:cubicBezTo>
                  <a:pt x="2920864" y="1780198"/>
                  <a:pt x="2922016" y="1780486"/>
                  <a:pt x="2922880" y="1781062"/>
                </a:cubicBezTo>
                <a:cubicBezTo>
                  <a:pt x="2922016" y="1782215"/>
                  <a:pt x="2921152" y="1783656"/>
                  <a:pt x="2919999" y="1784232"/>
                </a:cubicBezTo>
                <a:cubicBezTo>
                  <a:pt x="2919423" y="1784520"/>
                  <a:pt x="2917406" y="1783656"/>
                  <a:pt x="2917406" y="1783079"/>
                </a:cubicBezTo>
                <a:cubicBezTo>
                  <a:pt x="2917118" y="1781351"/>
                  <a:pt x="2918270" y="1780486"/>
                  <a:pt x="2920287" y="1779910"/>
                </a:cubicBezTo>
                <a:close/>
                <a:moveTo>
                  <a:pt x="492441" y="1760893"/>
                </a:moveTo>
                <a:cubicBezTo>
                  <a:pt x="488984" y="1764062"/>
                  <a:pt x="486679" y="1766367"/>
                  <a:pt x="480916" y="1763198"/>
                </a:cubicBezTo>
                <a:cubicBezTo>
                  <a:pt x="484950" y="1760605"/>
                  <a:pt x="487255" y="1758300"/>
                  <a:pt x="492441" y="1760893"/>
                </a:cubicBezTo>
                <a:close/>
                <a:moveTo>
                  <a:pt x="2904151" y="1758012"/>
                </a:moveTo>
                <a:cubicBezTo>
                  <a:pt x="2900693" y="1762046"/>
                  <a:pt x="2899253" y="1764928"/>
                  <a:pt x="2895795" y="1764639"/>
                </a:cubicBezTo>
                <a:cubicBezTo>
                  <a:pt x="2894066" y="1764351"/>
                  <a:pt x="2893490" y="1762622"/>
                  <a:pt x="2894066" y="1760894"/>
                </a:cubicBezTo>
                <a:cubicBezTo>
                  <a:pt x="2895795" y="1757148"/>
                  <a:pt x="2898964" y="1758012"/>
                  <a:pt x="2904151" y="1758012"/>
                </a:cubicBezTo>
                <a:close/>
                <a:moveTo>
                  <a:pt x="2883694" y="1757436"/>
                </a:moveTo>
                <a:cubicBezTo>
                  <a:pt x="2878507" y="1766368"/>
                  <a:pt x="2875626" y="1767809"/>
                  <a:pt x="2861507" y="1766656"/>
                </a:cubicBezTo>
                <a:cubicBezTo>
                  <a:pt x="2868422" y="1763775"/>
                  <a:pt x="2875338" y="1760894"/>
                  <a:pt x="2883694" y="1757436"/>
                </a:cubicBezTo>
                <a:close/>
                <a:moveTo>
                  <a:pt x="3096771" y="1727974"/>
                </a:moveTo>
                <a:cubicBezTo>
                  <a:pt x="3098571" y="1727254"/>
                  <a:pt x="3100373" y="1727326"/>
                  <a:pt x="3102678" y="1730063"/>
                </a:cubicBezTo>
                <a:cubicBezTo>
                  <a:pt x="3107000" y="1727470"/>
                  <a:pt x="3111898" y="1726893"/>
                  <a:pt x="3117372" y="1729487"/>
                </a:cubicBezTo>
                <a:cubicBezTo>
                  <a:pt x="3112186" y="1730639"/>
                  <a:pt x="3107288" y="1731504"/>
                  <a:pt x="3102101" y="1732368"/>
                </a:cubicBezTo>
                <a:cubicBezTo>
                  <a:pt x="3098932" y="1732656"/>
                  <a:pt x="3095474" y="1735250"/>
                  <a:pt x="3090864" y="1730639"/>
                </a:cubicBezTo>
                <a:cubicBezTo>
                  <a:pt x="3093169" y="1730207"/>
                  <a:pt x="3094970" y="1728695"/>
                  <a:pt x="3096771" y="1727974"/>
                </a:cubicBezTo>
                <a:close/>
                <a:moveTo>
                  <a:pt x="2998660" y="1724588"/>
                </a:moveTo>
                <a:cubicBezTo>
                  <a:pt x="2999236" y="1725452"/>
                  <a:pt x="2999524" y="1726605"/>
                  <a:pt x="2999813" y="1727757"/>
                </a:cubicBezTo>
                <a:cubicBezTo>
                  <a:pt x="2994338" y="1733808"/>
                  <a:pt x="2987711" y="1736402"/>
                  <a:pt x="2978203" y="1732368"/>
                </a:cubicBezTo>
                <a:cubicBezTo>
                  <a:pt x="2975897" y="1733232"/>
                  <a:pt x="2973880" y="1734096"/>
                  <a:pt x="2971575" y="1734961"/>
                </a:cubicBezTo>
                <a:cubicBezTo>
                  <a:pt x="2970423" y="1737842"/>
                  <a:pt x="2969558" y="1741012"/>
                  <a:pt x="2966389" y="1742453"/>
                </a:cubicBezTo>
                <a:cubicBezTo>
                  <a:pt x="2963796" y="1751385"/>
                  <a:pt x="2960050" y="1758588"/>
                  <a:pt x="2949389" y="1758876"/>
                </a:cubicBezTo>
                <a:cubicBezTo>
                  <a:pt x="2947084" y="1760605"/>
                  <a:pt x="2944490" y="1762046"/>
                  <a:pt x="2942185" y="1763487"/>
                </a:cubicBezTo>
                <a:cubicBezTo>
                  <a:pt x="2942761" y="1760893"/>
                  <a:pt x="2942761" y="1758876"/>
                  <a:pt x="2939016" y="1760317"/>
                </a:cubicBezTo>
                <a:cubicBezTo>
                  <a:pt x="2936134" y="1761470"/>
                  <a:pt x="2933253" y="1762334"/>
                  <a:pt x="2930372" y="1763198"/>
                </a:cubicBezTo>
                <a:cubicBezTo>
                  <a:pt x="2927778" y="1760029"/>
                  <a:pt x="2923744" y="1761758"/>
                  <a:pt x="2920575" y="1760893"/>
                </a:cubicBezTo>
                <a:cubicBezTo>
                  <a:pt x="2916541" y="1761181"/>
                  <a:pt x="2912219" y="1762622"/>
                  <a:pt x="2908185" y="1760893"/>
                </a:cubicBezTo>
                <a:cubicBezTo>
                  <a:pt x="2916829" y="1752537"/>
                  <a:pt x="2920575" y="1751673"/>
                  <a:pt x="2924033" y="1756283"/>
                </a:cubicBezTo>
                <a:cubicBezTo>
                  <a:pt x="2925185" y="1756283"/>
                  <a:pt x="2926626" y="1756283"/>
                  <a:pt x="2927778" y="1756283"/>
                </a:cubicBezTo>
                <a:cubicBezTo>
                  <a:pt x="2931812" y="1753690"/>
                  <a:pt x="2934694" y="1749656"/>
                  <a:pt x="2939592" y="1748791"/>
                </a:cubicBezTo>
                <a:cubicBezTo>
                  <a:pt x="2944490" y="1739571"/>
                  <a:pt x="2952270" y="1737842"/>
                  <a:pt x="2961490" y="1739283"/>
                </a:cubicBezTo>
                <a:cubicBezTo>
                  <a:pt x="2963796" y="1737842"/>
                  <a:pt x="2966389" y="1736113"/>
                  <a:pt x="2968694" y="1734385"/>
                </a:cubicBezTo>
                <a:cubicBezTo>
                  <a:pt x="2971863" y="1731791"/>
                  <a:pt x="2975033" y="1730639"/>
                  <a:pt x="2979067" y="1730639"/>
                </a:cubicBezTo>
                <a:cubicBezTo>
                  <a:pt x="2985406" y="1728622"/>
                  <a:pt x="2992033" y="1726605"/>
                  <a:pt x="2998660" y="1724588"/>
                </a:cubicBezTo>
                <a:close/>
                <a:moveTo>
                  <a:pt x="3116220" y="1712774"/>
                </a:moveTo>
                <a:cubicBezTo>
                  <a:pt x="3117084" y="1713927"/>
                  <a:pt x="3118237" y="1715079"/>
                  <a:pt x="3118237" y="1715944"/>
                </a:cubicBezTo>
                <a:cubicBezTo>
                  <a:pt x="3118525" y="1717961"/>
                  <a:pt x="3116796" y="1718537"/>
                  <a:pt x="3115356" y="1717961"/>
                </a:cubicBezTo>
                <a:cubicBezTo>
                  <a:pt x="3114203" y="1717672"/>
                  <a:pt x="3113338" y="1716808"/>
                  <a:pt x="3113050" y="1715944"/>
                </a:cubicBezTo>
                <a:cubicBezTo>
                  <a:pt x="3112474" y="1713927"/>
                  <a:pt x="3114491" y="1713639"/>
                  <a:pt x="3116220" y="1712774"/>
                </a:cubicBezTo>
                <a:close/>
                <a:moveTo>
                  <a:pt x="3108728" y="1709893"/>
                </a:moveTo>
                <a:cubicBezTo>
                  <a:pt x="3101813" y="1718537"/>
                  <a:pt x="3094033" y="1718249"/>
                  <a:pt x="3086830" y="1719113"/>
                </a:cubicBezTo>
                <a:cubicBezTo>
                  <a:pt x="3092593" y="1714503"/>
                  <a:pt x="3099220" y="1712198"/>
                  <a:pt x="3108728" y="1709893"/>
                </a:cubicBezTo>
                <a:close/>
                <a:moveTo>
                  <a:pt x="3167221" y="1700096"/>
                </a:moveTo>
                <a:cubicBezTo>
                  <a:pt x="3171255" y="1714503"/>
                  <a:pt x="3160305" y="1712486"/>
                  <a:pt x="3155695" y="1716232"/>
                </a:cubicBezTo>
                <a:cubicBezTo>
                  <a:pt x="3153102" y="1727181"/>
                  <a:pt x="3143882" y="1728910"/>
                  <a:pt x="3134949" y="1730927"/>
                </a:cubicBezTo>
                <a:cubicBezTo>
                  <a:pt x="3132644" y="1731215"/>
                  <a:pt x="3129763" y="1731215"/>
                  <a:pt x="3128898" y="1728621"/>
                </a:cubicBezTo>
                <a:cubicBezTo>
                  <a:pt x="3128034" y="1725740"/>
                  <a:pt x="3130627" y="1724588"/>
                  <a:pt x="3132932" y="1724299"/>
                </a:cubicBezTo>
                <a:cubicBezTo>
                  <a:pt x="3140424" y="1723723"/>
                  <a:pt x="3145034" y="1717096"/>
                  <a:pt x="3151949" y="1715655"/>
                </a:cubicBezTo>
                <a:cubicBezTo>
                  <a:pt x="3155983" y="1710181"/>
                  <a:pt x="3163475" y="1708740"/>
                  <a:pt x="3167221" y="1700096"/>
                </a:cubicBezTo>
                <a:close/>
                <a:moveTo>
                  <a:pt x="3237526" y="1678702"/>
                </a:moveTo>
                <a:cubicBezTo>
                  <a:pt x="3239039" y="1677478"/>
                  <a:pt x="3240551" y="1676901"/>
                  <a:pt x="3242136" y="1678774"/>
                </a:cubicBezTo>
                <a:cubicBezTo>
                  <a:pt x="3245306" y="1683096"/>
                  <a:pt x="3240407" y="1685690"/>
                  <a:pt x="3236085" y="1686842"/>
                </a:cubicBezTo>
                <a:cubicBezTo>
                  <a:pt x="3232627" y="1687130"/>
                  <a:pt x="3229170" y="1687130"/>
                  <a:pt x="3225424" y="1687418"/>
                </a:cubicBezTo>
                <a:cubicBezTo>
                  <a:pt x="3227153" y="1683673"/>
                  <a:pt x="3230034" y="1683384"/>
                  <a:pt x="3232916" y="1682520"/>
                </a:cubicBezTo>
                <a:cubicBezTo>
                  <a:pt x="3234500" y="1681800"/>
                  <a:pt x="3236013" y="1679927"/>
                  <a:pt x="3237526" y="1678702"/>
                </a:cubicBezTo>
                <a:close/>
                <a:moveTo>
                  <a:pt x="3256831" y="1678198"/>
                </a:moveTo>
                <a:cubicBezTo>
                  <a:pt x="3257408" y="1677910"/>
                  <a:pt x="3259137" y="1678486"/>
                  <a:pt x="3258272" y="1680215"/>
                </a:cubicBezTo>
                <a:cubicBezTo>
                  <a:pt x="3257408" y="1681944"/>
                  <a:pt x="3255679" y="1682808"/>
                  <a:pt x="3253662" y="1682520"/>
                </a:cubicBezTo>
                <a:cubicBezTo>
                  <a:pt x="3253374" y="1682520"/>
                  <a:pt x="3252797" y="1680215"/>
                  <a:pt x="3253085" y="1679927"/>
                </a:cubicBezTo>
                <a:cubicBezTo>
                  <a:pt x="3253950" y="1679062"/>
                  <a:pt x="3255391" y="1678486"/>
                  <a:pt x="3256831" y="1678198"/>
                </a:cubicBezTo>
                <a:close/>
                <a:moveTo>
                  <a:pt x="3359409" y="1641316"/>
                </a:moveTo>
                <a:cubicBezTo>
                  <a:pt x="3360273" y="1641316"/>
                  <a:pt x="3362002" y="1641892"/>
                  <a:pt x="3362002" y="1642469"/>
                </a:cubicBezTo>
                <a:cubicBezTo>
                  <a:pt x="3362866" y="1644486"/>
                  <a:pt x="3360561" y="1644486"/>
                  <a:pt x="3359409" y="1645350"/>
                </a:cubicBezTo>
                <a:cubicBezTo>
                  <a:pt x="3358256" y="1645638"/>
                  <a:pt x="3357104" y="1645350"/>
                  <a:pt x="3357392" y="1643909"/>
                </a:cubicBezTo>
                <a:cubicBezTo>
                  <a:pt x="3357680" y="1642757"/>
                  <a:pt x="3358544" y="1641604"/>
                  <a:pt x="3359409" y="1641316"/>
                </a:cubicBezTo>
                <a:close/>
                <a:moveTo>
                  <a:pt x="3527104" y="1566689"/>
                </a:moveTo>
                <a:cubicBezTo>
                  <a:pt x="3526240" y="1572164"/>
                  <a:pt x="3523070" y="1571875"/>
                  <a:pt x="3518460" y="1573028"/>
                </a:cubicBezTo>
                <a:cubicBezTo>
                  <a:pt x="3520765" y="1567265"/>
                  <a:pt x="3523646" y="1567265"/>
                  <a:pt x="3527104" y="1566689"/>
                </a:cubicBezTo>
                <a:close/>
                <a:moveTo>
                  <a:pt x="421560" y="1415417"/>
                </a:moveTo>
                <a:cubicBezTo>
                  <a:pt x="416373" y="1423773"/>
                  <a:pt x="406865" y="1422044"/>
                  <a:pt x="399085" y="1424926"/>
                </a:cubicBezTo>
                <a:cubicBezTo>
                  <a:pt x="405136" y="1417722"/>
                  <a:pt x="413780" y="1418010"/>
                  <a:pt x="421560" y="1415417"/>
                </a:cubicBezTo>
                <a:close/>
                <a:moveTo>
                  <a:pt x="4146311" y="1398705"/>
                </a:moveTo>
                <a:cubicBezTo>
                  <a:pt x="4142853" y="1403027"/>
                  <a:pt x="4138243" y="1403891"/>
                  <a:pt x="4131904" y="1404756"/>
                </a:cubicBezTo>
                <a:cubicBezTo>
                  <a:pt x="4136226" y="1398129"/>
                  <a:pt x="4141989" y="1400434"/>
                  <a:pt x="4146311" y="1398705"/>
                </a:cubicBezTo>
                <a:close/>
                <a:moveTo>
                  <a:pt x="4112348" y="1396255"/>
                </a:moveTo>
                <a:cubicBezTo>
                  <a:pt x="4115697" y="1394814"/>
                  <a:pt x="4119515" y="1394526"/>
                  <a:pt x="4124413" y="1396975"/>
                </a:cubicBezTo>
                <a:cubicBezTo>
                  <a:pt x="4117498" y="1402738"/>
                  <a:pt x="4110583" y="1404755"/>
                  <a:pt x="4102803" y="1404179"/>
                </a:cubicBezTo>
                <a:cubicBezTo>
                  <a:pt x="4103091" y="1403603"/>
                  <a:pt x="4103091" y="1403026"/>
                  <a:pt x="4103091" y="1402450"/>
                </a:cubicBezTo>
                <a:cubicBezTo>
                  <a:pt x="4106116" y="1400289"/>
                  <a:pt x="4108998" y="1397696"/>
                  <a:pt x="4112348" y="1396255"/>
                </a:cubicBezTo>
                <a:close/>
                <a:moveTo>
                  <a:pt x="660714" y="1343094"/>
                </a:moveTo>
                <a:cubicBezTo>
                  <a:pt x="667053" y="1345111"/>
                  <a:pt x="661002" y="1349721"/>
                  <a:pt x="661578" y="1352891"/>
                </a:cubicBezTo>
                <a:cubicBezTo>
                  <a:pt x="660137" y="1352026"/>
                  <a:pt x="658985" y="1351450"/>
                  <a:pt x="657544" y="1350586"/>
                </a:cubicBezTo>
                <a:cubicBezTo>
                  <a:pt x="657256" y="1346552"/>
                  <a:pt x="655527" y="1345111"/>
                  <a:pt x="651493" y="1347416"/>
                </a:cubicBezTo>
                <a:cubicBezTo>
                  <a:pt x="648324" y="1349433"/>
                  <a:pt x="645154" y="1351450"/>
                  <a:pt x="640544" y="1347992"/>
                </a:cubicBezTo>
                <a:cubicBezTo>
                  <a:pt x="646307" y="1341942"/>
                  <a:pt x="653510" y="1340789"/>
                  <a:pt x="660714" y="1343094"/>
                </a:cubicBezTo>
                <a:close/>
                <a:moveTo>
                  <a:pt x="638383" y="1336791"/>
                </a:moveTo>
                <a:cubicBezTo>
                  <a:pt x="640616" y="1335962"/>
                  <a:pt x="643137" y="1336323"/>
                  <a:pt x="646307" y="1339060"/>
                </a:cubicBezTo>
                <a:cubicBezTo>
                  <a:pt x="641408" y="1339924"/>
                  <a:pt x="636798" y="1340789"/>
                  <a:pt x="632188" y="1341653"/>
                </a:cubicBezTo>
                <a:cubicBezTo>
                  <a:pt x="634205" y="1339636"/>
                  <a:pt x="636150" y="1337619"/>
                  <a:pt x="638383" y="1336791"/>
                </a:cubicBezTo>
                <a:close/>
                <a:moveTo>
                  <a:pt x="617493" y="1327823"/>
                </a:moveTo>
                <a:cubicBezTo>
                  <a:pt x="620375" y="1334738"/>
                  <a:pt x="614612" y="1333586"/>
                  <a:pt x="610578" y="1335891"/>
                </a:cubicBezTo>
                <a:cubicBezTo>
                  <a:pt x="611442" y="1330704"/>
                  <a:pt x="614324" y="1328976"/>
                  <a:pt x="617493" y="1327823"/>
                </a:cubicBezTo>
                <a:close/>
                <a:moveTo>
                  <a:pt x="724681" y="1321195"/>
                </a:moveTo>
                <a:cubicBezTo>
                  <a:pt x="724969" y="1320907"/>
                  <a:pt x="726698" y="1322060"/>
                  <a:pt x="726986" y="1322924"/>
                </a:cubicBezTo>
                <a:cubicBezTo>
                  <a:pt x="727562" y="1325517"/>
                  <a:pt x="726410" y="1328111"/>
                  <a:pt x="724104" y="1328975"/>
                </a:cubicBezTo>
                <a:cubicBezTo>
                  <a:pt x="716037" y="1332433"/>
                  <a:pt x="707681" y="1335890"/>
                  <a:pt x="698748" y="1337331"/>
                </a:cubicBezTo>
                <a:cubicBezTo>
                  <a:pt x="696155" y="1337907"/>
                  <a:pt x="693562" y="1338195"/>
                  <a:pt x="690969" y="1338195"/>
                </a:cubicBezTo>
                <a:cubicBezTo>
                  <a:pt x="692121" y="1337619"/>
                  <a:pt x="692986" y="1337043"/>
                  <a:pt x="694138" y="1336467"/>
                </a:cubicBezTo>
                <a:cubicBezTo>
                  <a:pt x="691545" y="1337619"/>
                  <a:pt x="689240" y="1338772"/>
                  <a:pt x="686647" y="1339924"/>
                </a:cubicBezTo>
                <a:cubicBezTo>
                  <a:pt x="688664" y="1334161"/>
                  <a:pt x="693274" y="1333297"/>
                  <a:pt x="697308" y="1331568"/>
                </a:cubicBezTo>
                <a:cubicBezTo>
                  <a:pt x="698460" y="1329551"/>
                  <a:pt x="698748" y="1326958"/>
                  <a:pt x="701918" y="1327246"/>
                </a:cubicBezTo>
                <a:cubicBezTo>
                  <a:pt x="702494" y="1327246"/>
                  <a:pt x="703359" y="1328111"/>
                  <a:pt x="703359" y="1328687"/>
                </a:cubicBezTo>
                <a:cubicBezTo>
                  <a:pt x="703359" y="1330127"/>
                  <a:pt x="702782" y="1331280"/>
                  <a:pt x="702206" y="1332144"/>
                </a:cubicBezTo>
                <a:cubicBezTo>
                  <a:pt x="709698" y="1328975"/>
                  <a:pt x="717765" y="1326094"/>
                  <a:pt x="724681" y="1321195"/>
                </a:cubicBezTo>
                <a:close/>
                <a:moveTo>
                  <a:pt x="866732" y="1271924"/>
                </a:moveTo>
                <a:cubicBezTo>
                  <a:pt x="868749" y="1271924"/>
                  <a:pt x="870478" y="1272500"/>
                  <a:pt x="870766" y="1275094"/>
                </a:cubicBezTo>
                <a:cubicBezTo>
                  <a:pt x="869901" y="1277110"/>
                  <a:pt x="868749" y="1278263"/>
                  <a:pt x="866444" y="1278551"/>
                </a:cubicBezTo>
                <a:cubicBezTo>
                  <a:pt x="864139" y="1278839"/>
                  <a:pt x="862698" y="1277687"/>
                  <a:pt x="862698" y="1275094"/>
                </a:cubicBezTo>
                <a:cubicBezTo>
                  <a:pt x="862698" y="1272788"/>
                  <a:pt x="864427" y="1271924"/>
                  <a:pt x="866732" y="1271924"/>
                </a:cubicBezTo>
                <a:close/>
                <a:moveTo>
                  <a:pt x="948275" y="1244263"/>
                </a:moveTo>
                <a:cubicBezTo>
                  <a:pt x="951156" y="1242534"/>
                  <a:pt x="956343" y="1244839"/>
                  <a:pt x="960665" y="1245415"/>
                </a:cubicBezTo>
                <a:cubicBezTo>
                  <a:pt x="959224" y="1248873"/>
                  <a:pt x="956631" y="1250314"/>
                  <a:pt x="953461" y="1251178"/>
                </a:cubicBezTo>
                <a:cubicBezTo>
                  <a:pt x="934732" y="1256653"/>
                  <a:pt x="915715" y="1262415"/>
                  <a:pt x="896698" y="1267890"/>
                </a:cubicBezTo>
                <a:cubicBezTo>
                  <a:pt x="899003" y="1271060"/>
                  <a:pt x="897274" y="1273653"/>
                  <a:pt x="893817" y="1275094"/>
                </a:cubicBezTo>
                <a:cubicBezTo>
                  <a:pt x="887766" y="1277399"/>
                  <a:pt x="881715" y="1279992"/>
                  <a:pt x="875664" y="1282297"/>
                </a:cubicBezTo>
                <a:cubicBezTo>
                  <a:pt x="877969" y="1277687"/>
                  <a:pt x="881715" y="1274805"/>
                  <a:pt x="884884" y="1271348"/>
                </a:cubicBezTo>
                <a:cubicBezTo>
                  <a:pt x="882291" y="1271924"/>
                  <a:pt x="879986" y="1272788"/>
                  <a:pt x="877681" y="1273365"/>
                </a:cubicBezTo>
                <a:cubicBezTo>
                  <a:pt x="876817" y="1273653"/>
                  <a:pt x="875664" y="1273077"/>
                  <a:pt x="873359" y="1272788"/>
                </a:cubicBezTo>
                <a:cubicBezTo>
                  <a:pt x="880851" y="1265873"/>
                  <a:pt x="889783" y="1263856"/>
                  <a:pt x="898139" y="1261263"/>
                </a:cubicBezTo>
                <a:cubicBezTo>
                  <a:pt x="914851" y="1255788"/>
                  <a:pt x="932715" y="1253195"/>
                  <a:pt x="948275" y="1244263"/>
                </a:cubicBezTo>
                <a:close/>
                <a:moveTo>
                  <a:pt x="1019913" y="1221104"/>
                </a:moveTo>
                <a:cubicBezTo>
                  <a:pt x="1022038" y="1220708"/>
                  <a:pt x="1023911" y="1221068"/>
                  <a:pt x="1024920" y="1223229"/>
                </a:cubicBezTo>
                <a:cubicBezTo>
                  <a:pt x="1026937" y="1227839"/>
                  <a:pt x="1021750" y="1230144"/>
                  <a:pt x="1017140" y="1231296"/>
                </a:cubicBezTo>
                <a:cubicBezTo>
                  <a:pt x="998411" y="1236195"/>
                  <a:pt x="980546" y="1245127"/>
                  <a:pt x="960665" y="1245127"/>
                </a:cubicBezTo>
                <a:cubicBezTo>
                  <a:pt x="964699" y="1237059"/>
                  <a:pt x="972767" y="1233890"/>
                  <a:pt x="980258" y="1233890"/>
                </a:cubicBezTo>
                <a:cubicBezTo>
                  <a:pt x="992648" y="1234178"/>
                  <a:pt x="1002733" y="1228703"/>
                  <a:pt x="1013394" y="1223517"/>
                </a:cubicBezTo>
                <a:cubicBezTo>
                  <a:pt x="1015411" y="1222653"/>
                  <a:pt x="1017788" y="1221500"/>
                  <a:pt x="1019913" y="1221104"/>
                </a:cubicBezTo>
                <a:close/>
                <a:moveTo>
                  <a:pt x="1038354" y="1194127"/>
                </a:moveTo>
                <a:cubicBezTo>
                  <a:pt x="1040479" y="1193551"/>
                  <a:pt x="1042784" y="1194271"/>
                  <a:pt x="1045377" y="1196144"/>
                </a:cubicBezTo>
                <a:cubicBezTo>
                  <a:pt x="1041631" y="1197296"/>
                  <a:pt x="1037886" y="1198449"/>
                  <a:pt x="1032411" y="1199889"/>
                </a:cubicBezTo>
                <a:cubicBezTo>
                  <a:pt x="1034284" y="1196576"/>
                  <a:pt x="1036229" y="1194703"/>
                  <a:pt x="1038354" y="1194127"/>
                </a:cubicBezTo>
                <a:close/>
                <a:moveTo>
                  <a:pt x="1040191" y="1182313"/>
                </a:moveTo>
                <a:cubicBezTo>
                  <a:pt x="1042784" y="1184906"/>
                  <a:pt x="1039327" y="1185771"/>
                  <a:pt x="1037310" y="1186059"/>
                </a:cubicBezTo>
                <a:cubicBezTo>
                  <a:pt x="1036157" y="1186059"/>
                  <a:pt x="1035005" y="1185483"/>
                  <a:pt x="1033852" y="1185194"/>
                </a:cubicBezTo>
                <a:cubicBezTo>
                  <a:pt x="1035293" y="1182313"/>
                  <a:pt x="1038174" y="1180296"/>
                  <a:pt x="1040191" y="1182313"/>
                </a:cubicBezTo>
                <a:close/>
                <a:moveTo>
                  <a:pt x="1118672" y="1173562"/>
                </a:moveTo>
                <a:cubicBezTo>
                  <a:pt x="1122309" y="1174534"/>
                  <a:pt x="1126199" y="1175687"/>
                  <a:pt x="1130954" y="1174246"/>
                </a:cubicBezTo>
                <a:cubicBezTo>
                  <a:pt x="1122598" y="1183754"/>
                  <a:pt x="1113377" y="1179144"/>
                  <a:pt x="1106174" y="1182314"/>
                </a:cubicBezTo>
                <a:cubicBezTo>
                  <a:pt x="1104445" y="1183178"/>
                  <a:pt x="1103581" y="1181161"/>
                  <a:pt x="1103869" y="1179144"/>
                </a:cubicBezTo>
                <a:cubicBezTo>
                  <a:pt x="1104157" y="1176551"/>
                  <a:pt x="1105886" y="1175110"/>
                  <a:pt x="1107903" y="1173958"/>
                </a:cubicBezTo>
                <a:cubicBezTo>
                  <a:pt x="1111648" y="1171797"/>
                  <a:pt x="1115034" y="1172590"/>
                  <a:pt x="1118672" y="1173562"/>
                </a:cubicBezTo>
                <a:close/>
                <a:moveTo>
                  <a:pt x="1142191" y="1167619"/>
                </a:moveTo>
                <a:cubicBezTo>
                  <a:pt x="1144496" y="1167331"/>
                  <a:pt x="1145649" y="1168195"/>
                  <a:pt x="1145072" y="1169348"/>
                </a:cubicBezTo>
                <a:cubicBezTo>
                  <a:pt x="1144496" y="1170500"/>
                  <a:pt x="1143055" y="1171653"/>
                  <a:pt x="1141615" y="1172229"/>
                </a:cubicBezTo>
                <a:cubicBezTo>
                  <a:pt x="1139886" y="1173093"/>
                  <a:pt x="1139022" y="1171653"/>
                  <a:pt x="1139598" y="1170500"/>
                </a:cubicBezTo>
                <a:cubicBezTo>
                  <a:pt x="1140174" y="1169348"/>
                  <a:pt x="1141615" y="1168195"/>
                  <a:pt x="1142191" y="1167619"/>
                </a:cubicBezTo>
                <a:close/>
                <a:moveTo>
                  <a:pt x="1089029" y="1167439"/>
                </a:moveTo>
                <a:cubicBezTo>
                  <a:pt x="1092775" y="1166611"/>
                  <a:pt x="1096521" y="1166755"/>
                  <a:pt x="1100987" y="1168195"/>
                </a:cubicBezTo>
                <a:cubicBezTo>
                  <a:pt x="1093496" y="1171941"/>
                  <a:pt x="1087445" y="1174822"/>
                  <a:pt x="1077072" y="1172517"/>
                </a:cubicBezTo>
                <a:cubicBezTo>
                  <a:pt x="1081538" y="1170068"/>
                  <a:pt x="1085284" y="1168268"/>
                  <a:pt x="1089029" y="1167439"/>
                </a:cubicBezTo>
                <a:close/>
                <a:moveTo>
                  <a:pt x="1186600" y="1161820"/>
                </a:moveTo>
                <a:cubicBezTo>
                  <a:pt x="1188942" y="1161856"/>
                  <a:pt x="1191463" y="1162576"/>
                  <a:pt x="1193480" y="1161855"/>
                </a:cubicBezTo>
                <a:cubicBezTo>
                  <a:pt x="1193480" y="1162432"/>
                  <a:pt x="1193480" y="1163296"/>
                  <a:pt x="1193480" y="1164161"/>
                </a:cubicBezTo>
                <a:cubicBezTo>
                  <a:pt x="1189446" y="1164449"/>
                  <a:pt x="1185700" y="1168194"/>
                  <a:pt x="1180802" y="1165889"/>
                </a:cubicBezTo>
                <a:cubicBezTo>
                  <a:pt x="1182098" y="1162432"/>
                  <a:pt x="1184259" y="1161784"/>
                  <a:pt x="1186600" y="1161820"/>
                </a:cubicBezTo>
                <a:close/>
                <a:moveTo>
                  <a:pt x="1134988" y="1159263"/>
                </a:moveTo>
                <a:cubicBezTo>
                  <a:pt x="1130666" y="1163585"/>
                  <a:pt x="1127208" y="1162432"/>
                  <a:pt x="1122598" y="1161856"/>
                </a:cubicBezTo>
                <a:cubicBezTo>
                  <a:pt x="1126920" y="1159263"/>
                  <a:pt x="1129801" y="1157534"/>
                  <a:pt x="1134988" y="1159263"/>
                </a:cubicBezTo>
                <a:close/>
                <a:moveTo>
                  <a:pt x="1230361" y="1119788"/>
                </a:moveTo>
                <a:cubicBezTo>
                  <a:pt x="1228056" y="1124974"/>
                  <a:pt x="1224887" y="1128144"/>
                  <a:pt x="1219700" y="1128720"/>
                </a:cubicBezTo>
                <a:cubicBezTo>
                  <a:pt x="1217971" y="1125839"/>
                  <a:pt x="1215378" y="1126415"/>
                  <a:pt x="1212785" y="1126415"/>
                </a:cubicBezTo>
                <a:cubicBezTo>
                  <a:pt x="1216819" y="1120364"/>
                  <a:pt x="1223158" y="1119500"/>
                  <a:pt x="1230361" y="1119788"/>
                </a:cubicBezTo>
                <a:close/>
                <a:moveTo>
                  <a:pt x="1289430" y="1099906"/>
                </a:moveTo>
                <a:cubicBezTo>
                  <a:pt x="1283091" y="1105381"/>
                  <a:pt x="1274735" y="1106533"/>
                  <a:pt x="1266955" y="1108262"/>
                </a:cubicBezTo>
                <a:cubicBezTo>
                  <a:pt x="1273294" y="1101635"/>
                  <a:pt x="1281938" y="1102211"/>
                  <a:pt x="1289430" y="1099906"/>
                </a:cubicBezTo>
                <a:close/>
                <a:moveTo>
                  <a:pt x="4643637" y="1074262"/>
                </a:moveTo>
                <a:cubicBezTo>
                  <a:pt x="4639315" y="1076279"/>
                  <a:pt x="4635281" y="1078584"/>
                  <a:pt x="4630959" y="1080889"/>
                </a:cubicBezTo>
                <a:cubicBezTo>
                  <a:pt x="4636722" y="1081753"/>
                  <a:pt x="4639891" y="1077431"/>
                  <a:pt x="4643637" y="1074262"/>
                </a:cubicBezTo>
                <a:close/>
                <a:moveTo>
                  <a:pt x="4667553" y="1062160"/>
                </a:moveTo>
                <a:lnTo>
                  <a:pt x="4657519" y="1066913"/>
                </a:lnTo>
                <a:lnTo>
                  <a:pt x="4656315" y="1067346"/>
                </a:lnTo>
                <a:cubicBezTo>
                  <a:pt x="4656315" y="1067346"/>
                  <a:pt x="4656315" y="1067346"/>
                  <a:pt x="4656604" y="1067346"/>
                </a:cubicBezTo>
                <a:lnTo>
                  <a:pt x="4657519" y="1066913"/>
                </a:lnTo>
                <a:lnTo>
                  <a:pt x="4663519" y="1064753"/>
                </a:lnTo>
                <a:cubicBezTo>
                  <a:pt x="4665536" y="1064177"/>
                  <a:pt x="4666688" y="1063312"/>
                  <a:pt x="4667553" y="1062160"/>
                </a:cubicBezTo>
                <a:close/>
                <a:moveTo>
                  <a:pt x="1678126" y="983210"/>
                </a:moveTo>
                <a:cubicBezTo>
                  <a:pt x="1676686" y="988108"/>
                  <a:pt x="1675245" y="991854"/>
                  <a:pt x="1670347" y="992719"/>
                </a:cubicBezTo>
                <a:cubicBezTo>
                  <a:pt x="1669771" y="992719"/>
                  <a:pt x="1668618" y="990990"/>
                  <a:pt x="1668618" y="990413"/>
                </a:cubicBezTo>
                <a:cubicBezTo>
                  <a:pt x="1668906" y="984939"/>
                  <a:pt x="1672364" y="983498"/>
                  <a:pt x="1678126" y="983210"/>
                </a:cubicBezTo>
                <a:close/>
                <a:moveTo>
                  <a:pt x="1764568" y="931346"/>
                </a:moveTo>
                <a:cubicBezTo>
                  <a:pt x="1762839" y="933939"/>
                  <a:pt x="1760822" y="934803"/>
                  <a:pt x="1758517" y="934515"/>
                </a:cubicBezTo>
                <a:cubicBezTo>
                  <a:pt x="1758229" y="934515"/>
                  <a:pt x="1757653" y="933075"/>
                  <a:pt x="1757653" y="932786"/>
                </a:cubicBezTo>
                <a:cubicBezTo>
                  <a:pt x="1759094" y="930193"/>
                  <a:pt x="1761399" y="930481"/>
                  <a:pt x="1764568" y="931346"/>
                </a:cubicBezTo>
                <a:close/>
                <a:moveTo>
                  <a:pt x="2152400" y="861040"/>
                </a:moveTo>
                <a:cubicBezTo>
                  <a:pt x="2147790" y="868532"/>
                  <a:pt x="2141739" y="867955"/>
                  <a:pt x="2134824" y="869972"/>
                </a:cubicBezTo>
                <a:cubicBezTo>
                  <a:pt x="2139722" y="862769"/>
                  <a:pt x="2145197" y="862769"/>
                  <a:pt x="2152400" y="861040"/>
                </a:cubicBezTo>
                <a:close/>
                <a:moveTo>
                  <a:pt x="2153842" y="843464"/>
                </a:moveTo>
                <a:cubicBezTo>
                  <a:pt x="2144621" y="854989"/>
                  <a:pt x="2129350" y="850667"/>
                  <a:pt x="2116384" y="858735"/>
                </a:cubicBezTo>
                <a:cubicBezTo>
                  <a:pt x="2119553" y="851532"/>
                  <a:pt x="2125028" y="852973"/>
                  <a:pt x="2127909" y="850379"/>
                </a:cubicBezTo>
                <a:cubicBezTo>
                  <a:pt x="2131943" y="849515"/>
                  <a:pt x="2136265" y="848939"/>
                  <a:pt x="2139723" y="845769"/>
                </a:cubicBezTo>
                <a:cubicBezTo>
                  <a:pt x="2144333" y="845193"/>
                  <a:pt x="2149232" y="844328"/>
                  <a:pt x="2153842" y="843464"/>
                </a:cubicBezTo>
                <a:close/>
                <a:moveTo>
                  <a:pt x="2250944" y="834244"/>
                </a:moveTo>
                <a:cubicBezTo>
                  <a:pt x="2244029" y="838854"/>
                  <a:pt x="2236537" y="842600"/>
                  <a:pt x="2225876" y="841159"/>
                </a:cubicBezTo>
                <a:cubicBezTo>
                  <a:pt x="2234520" y="835397"/>
                  <a:pt x="2242588" y="834532"/>
                  <a:pt x="2250944" y="834244"/>
                </a:cubicBezTo>
                <a:close/>
                <a:moveTo>
                  <a:pt x="2186978" y="829345"/>
                </a:moveTo>
                <a:cubicBezTo>
                  <a:pt x="2187554" y="830786"/>
                  <a:pt x="2188706" y="832226"/>
                  <a:pt x="2188418" y="832515"/>
                </a:cubicBezTo>
                <a:cubicBezTo>
                  <a:pt x="2187842" y="833667"/>
                  <a:pt x="2186401" y="835108"/>
                  <a:pt x="2185249" y="835396"/>
                </a:cubicBezTo>
                <a:cubicBezTo>
                  <a:pt x="2183232" y="835972"/>
                  <a:pt x="2182656" y="834243"/>
                  <a:pt x="2183232" y="832515"/>
                </a:cubicBezTo>
                <a:cubicBezTo>
                  <a:pt x="2183808" y="831362"/>
                  <a:pt x="2185249" y="830786"/>
                  <a:pt x="2186978" y="829345"/>
                </a:cubicBezTo>
                <a:close/>
                <a:moveTo>
                  <a:pt x="2260740" y="827328"/>
                </a:moveTo>
                <a:cubicBezTo>
                  <a:pt x="2260740" y="835108"/>
                  <a:pt x="2255842" y="834243"/>
                  <a:pt x="2251520" y="833955"/>
                </a:cubicBezTo>
                <a:cubicBezTo>
                  <a:pt x="2252961" y="829921"/>
                  <a:pt x="2256418" y="828769"/>
                  <a:pt x="2260740" y="827328"/>
                </a:cubicBezTo>
                <a:close/>
                <a:moveTo>
                  <a:pt x="2237402" y="819836"/>
                </a:moveTo>
                <a:cubicBezTo>
                  <a:pt x="2241435" y="821277"/>
                  <a:pt x="2247486" y="821853"/>
                  <a:pt x="2244605" y="829057"/>
                </a:cubicBezTo>
                <a:cubicBezTo>
                  <a:pt x="2239130" y="830785"/>
                  <a:pt x="2233656" y="832514"/>
                  <a:pt x="2228181" y="834243"/>
                </a:cubicBezTo>
                <a:cubicBezTo>
                  <a:pt x="2223571" y="836836"/>
                  <a:pt x="2218673" y="838565"/>
                  <a:pt x="2213486" y="838565"/>
                </a:cubicBezTo>
                <a:cubicBezTo>
                  <a:pt x="2202537" y="842887"/>
                  <a:pt x="2191876" y="846921"/>
                  <a:pt x="2181215" y="851243"/>
                </a:cubicBezTo>
                <a:cubicBezTo>
                  <a:pt x="2178045" y="852684"/>
                  <a:pt x="2174299" y="852396"/>
                  <a:pt x="2172859" y="849802"/>
                </a:cubicBezTo>
                <a:cubicBezTo>
                  <a:pt x="2170842" y="846345"/>
                  <a:pt x="2175164" y="844904"/>
                  <a:pt x="2177469" y="843175"/>
                </a:cubicBezTo>
                <a:cubicBezTo>
                  <a:pt x="2169401" y="837124"/>
                  <a:pt x="2161910" y="846345"/>
                  <a:pt x="2154418" y="843175"/>
                </a:cubicBezTo>
                <a:cubicBezTo>
                  <a:pt x="2160181" y="838853"/>
                  <a:pt x="2167960" y="839429"/>
                  <a:pt x="2174299" y="835107"/>
                </a:cubicBezTo>
                <a:cubicBezTo>
                  <a:pt x="2180638" y="830785"/>
                  <a:pt x="2179774" y="839718"/>
                  <a:pt x="2182943" y="841158"/>
                </a:cubicBezTo>
                <a:cubicBezTo>
                  <a:pt x="2189859" y="839429"/>
                  <a:pt x="2197062" y="837701"/>
                  <a:pt x="2203977" y="835972"/>
                </a:cubicBezTo>
                <a:cubicBezTo>
                  <a:pt x="2211469" y="829345"/>
                  <a:pt x="2199655" y="832802"/>
                  <a:pt x="2201384" y="827904"/>
                </a:cubicBezTo>
                <a:cubicBezTo>
                  <a:pt x="2212334" y="823870"/>
                  <a:pt x="2222995" y="814938"/>
                  <a:pt x="2237402" y="819836"/>
                </a:cubicBezTo>
                <a:close/>
                <a:moveTo>
                  <a:pt x="2242480" y="790159"/>
                </a:moveTo>
                <a:cubicBezTo>
                  <a:pt x="2243740" y="789438"/>
                  <a:pt x="2245037" y="789438"/>
                  <a:pt x="2246334" y="791887"/>
                </a:cubicBezTo>
                <a:cubicBezTo>
                  <a:pt x="2248062" y="795057"/>
                  <a:pt x="2250368" y="798803"/>
                  <a:pt x="2246334" y="802548"/>
                </a:cubicBezTo>
                <a:cubicBezTo>
                  <a:pt x="2243740" y="804854"/>
                  <a:pt x="2239706" y="805718"/>
                  <a:pt x="2239706" y="810328"/>
                </a:cubicBezTo>
                <a:cubicBezTo>
                  <a:pt x="2238266" y="813210"/>
                  <a:pt x="2235961" y="816091"/>
                  <a:pt x="2232791" y="814362"/>
                </a:cubicBezTo>
                <a:cubicBezTo>
                  <a:pt x="2230486" y="813210"/>
                  <a:pt x="2234520" y="812057"/>
                  <a:pt x="2234808" y="810328"/>
                </a:cubicBezTo>
                <a:cubicBezTo>
                  <a:pt x="2226164" y="808887"/>
                  <a:pt x="2220113" y="815515"/>
                  <a:pt x="2212621" y="818396"/>
                </a:cubicBezTo>
                <a:cubicBezTo>
                  <a:pt x="2210028" y="819260"/>
                  <a:pt x="2208588" y="822430"/>
                  <a:pt x="2205418" y="820701"/>
                </a:cubicBezTo>
                <a:cubicBezTo>
                  <a:pt x="2216943" y="811769"/>
                  <a:pt x="2225011" y="798803"/>
                  <a:pt x="2238842" y="792752"/>
                </a:cubicBezTo>
                <a:cubicBezTo>
                  <a:pt x="2239995" y="792320"/>
                  <a:pt x="2241219" y="790879"/>
                  <a:pt x="2242480" y="790159"/>
                </a:cubicBezTo>
                <a:close/>
                <a:moveTo>
                  <a:pt x="2288113" y="782667"/>
                </a:moveTo>
                <a:cubicBezTo>
                  <a:pt x="2282927" y="789582"/>
                  <a:pt x="2278893" y="792752"/>
                  <a:pt x="2270537" y="786989"/>
                </a:cubicBezTo>
                <a:cubicBezTo>
                  <a:pt x="2276876" y="785548"/>
                  <a:pt x="2281486" y="784396"/>
                  <a:pt x="2288113" y="782667"/>
                </a:cubicBezTo>
                <a:close/>
                <a:moveTo>
                  <a:pt x="2337386" y="765955"/>
                </a:moveTo>
                <a:cubicBezTo>
                  <a:pt x="2325572" y="776040"/>
                  <a:pt x="2312029" y="781226"/>
                  <a:pt x="2296470" y="781514"/>
                </a:cubicBezTo>
                <a:cubicBezTo>
                  <a:pt x="2309436" y="774023"/>
                  <a:pt x="2322402" y="767108"/>
                  <a:pt x="2337386" y="765955"/>
                </a:cubicBezTo>
                <a:close/>
                <a:moveTo>
                  <a:pt x="2362165" y="760192"/>
                </a:moveTo>
                <a:cubicBezTo>
                  <a:pt x="2359572" y="765667"/>
                  <a:pt x="2354962" y="765667"/>
                  <a:pt x="2349199" y="766819"/>
                </a:cubicBezTo>
                <a:cubicBezTo>
                  <a:pt x="2351504" y="758463"/>
                  <a:pt x="2357843" y="761633"/>
                  <a:pt x="2362165" y="760192"/>
                </a:cubicBezTo>
                <a:close/>
                <a:moveTo>
                  <a:pt x="2407979" y="741752"/>
                </a:moveTo>
                <a:cubicBezTo>
                  <a:pt x="2409708" y="740599"/>
                  <a:pt x="2412877" y="740599"/>
                  <a:pt x="2414030" y="743192"/>
                </a:cubicBezTo>
                <a:cubicBezTo>
                  <a:pt x="2415183" y="746074"/>
                  <a:pt x="2412877" y="747514"/>
                  <a:pt x="2410572" y="748091"/>
                </a:cubicBezTo>
                <a:cubicBezTo>
                  <a:pt x="2397606" y="750972"/>
                  <a:pt x="2386081" y="758175"/>
                  <a:pt x="2372250" y="758175"/>
                </a:cubicBezTo>
                <a:cubicBezTo>
                  <a:pt x="2383199" y="750972"/>
                  <a:pt x="2397030" y="749243"/>
                  <a:pt x="2407979" y="741752"/>
                </a:cubicBezTo>
                <a:close/>
                <a:moveTo>
                  <a:pt x="2437080" y="734368"/>
                </a:moveTo>
                <a:cubicBezTo>
                  <a:pt x="2438521" y="734548"/>
                  <a:pt x="2439818" y="735268"/>
                  <a:pt x="2440538" y="737429"/>
                </a:cubicBezTo>
                <a:cubicBezTo>
                  <a:pt x="2439097" y="741175"/>
                  <a:pt x="2435639" y="742615"/>
                  <a:pt x="2432182" y="742903"/>
                </a:cubicBezTo>
                <a:cubicBezTo>
                  <a:pt x="2428724" y="742903"/>
                  <a:pt x="2425843" y="740022"/>
                  <a:pt x="2426131" y="737141"/>
                </a:cubicBezTo>
                <a:cubicBezTo>
                  <a:pt x="2426131" y="733395"/>
                  <a:pt x="2430165" y="734548"/>
                  <a:pt x="2432758" y="734548"/>
                </a:cubicBezTo>
                <a:cubicBezTo>
                  <a:pt x="2434055" y="734548"/>
                  <a:pt x="2435639" y="734188"/>
                  <a:pt x="2437080" y="734368"/>
                </a:cubicBezTo>
                <a:close/>
                <a:moveTo>
                  <a:pt x="2463446" y="726769"/>
                </a:moveTo>
                <a:cubicBezTo>
                  <a:pt x="2468272" y="726121"/>
                  <a:pt x="2473387" y="726193"/>
                  <a:pt x="2475115" y="727345"/>
                </a:cubicBezTo>
                <a:cubicBezTo>
                  <a:pt x="2471081" y="734548"/>
                  <a:pt x="2464166" y="731090"/>
                  <a:pt x="2458403" y="731955"/>
                </a:cubicBezTo>
                <a:cubicBezTo>
                  <a:pt x="2456386" y="731379"/>
                  <a:pt x="2452929" y="731955"/>
                  <a:pt x="2453505" y="730514"/>
                </a:cubicBezTo>
                <a:cubicBezTo>
                  <a:pt x="2454081" y="728785"/>
                  <a:pt x="2458619" y="727417"/>
                  <a:pt x="2463446" y="726769"/>
                </a:cubicBezTo>
                <a:close/>
                <a:moveTo>
                  <a:pt x="2746540" y="646378"/>
                </a:moveTo>
                <a:cubicBezTo>
                  <a:pt x="2749422" y="656751"/>
                  <a:pt x="2755472" y="650412"/>
                  <a:pt x="2760659" y="648971"/>
                </a:cubicBezTo>
                <a:cubicBezTo>
                  <a:pt x="2762676" y="648395"/>
                  <a:pt x="2765845" y="644937"/>
                  <a:pt x="2767286" y="649548"/>
                </a:cubicBezTo>
                <a:cubicBezTo>
                  <a:pt x="2768151" y="652717"/>
                  <a:pt x="2764693" y="653005"/>
                  <a:pt x="2762676" y="653870"/>
                </a:cubicBezTo>
                <a:cubicBezTo>
                  <a:pt x="2756337" y="656463"/>
                  <a:pt x="2750574" y="660209"/>
                  <a:pt x="2743947" y="660209"/>
                </a:cubicBezTo>
                <a:cubicBezTo>
                  <a:pt x="2747981" y="656175"/>
                  <a:pt x="2745100" y="650700"/>
                  <a:pt x="2746540" y="646378"/>
                </a:cubicBezTo>
                <a:close/>
                <a:moveTo>
                  <a:pt x="2757489" y="636869"/>
                </a:moveTo>
                <a:cubicBezTo>
                  <a:pt x="2756048" y="643208"/>
                  <a:pt x="2751150" y="643784"/>
                  <a:pt x="2745675" y="643784"/>
                </a:cubicBezTo>
                <a:cubicBezTo>
                  <a:pt x="2743658" y="643208"/>
                  <a:pt x="2743082" y="641479"/>
                  <a:pt x="2743082" y="639750"/>
                </a:cubicBezTo>
                <a:cubicBezTo>
                  <a:pt x="2747980" y="638886"/>
                  <a:pt x="2752590" y="637733"/>
                  <a:pt x="2757489" y="636869"/>
                </a:cubicBezTo>
                <a:close/>
                <a:moveTo>
                  <a:pt x="2846236" y="622751"/>
                </a:moveTo>
                <a:cubicBezTo>
                  <a:pt x="2838744" y="631107"/>
                  <a:pt x="2830388" y="630819"/>
                  <a:pt x="2824049" y="633988"/>
                </a:cubicBezTo>
                <a:cubicBezTo>
                  <a:pt x="2824913" y="638310"/>
                  <a:pt x="2829235" y="644073"/>
                  <a:pt x="2819439" y="642921"/>
                </a:cubicBezTo>
                <a:cubicBezTo>
                  <a:pt x="2817710" y="642632"/>
                  <a:pt x="2815981" y="644361"/>
                  <a:pt x="2814252" y="645226"/>
                </a:cubicBezTo>
                <a:cubicBezTo>
                  <a:pt x="2807913" y="647819"/>
                  <a:pt x="2801574" y="649836"/>
                  <a:pt x="2798117" y="640904"/>
                </a:cubicBezTo>
                <a:cubicBezTo>
                  <a:pt x="2794371" y="641768"/>
                  <a:pt x="2790913" y="643497"/>
                  <a:pt x="2787744" y="646090"/>
                </a:cubicBezTo>
                <a:cubicBezTo>
                  <a:pt x="2785439" y="648107"/>
                  <a:pt x="2782557" y="649260"/>
                  <a:pt x="2780828" y="646090"/>
                </a:cubicBezTo>
                <a:cubicBezTo>
                  <a:pt x="2779100" y="642632"/>
                  <a:pt x="2782557" y="641768"/>
                  <a:pt x="2785150" y="640904"/>
                </a:cubicBezTo>
                <a:cubicBezTo>
                  <a:pt x="2787744" y="640039"/>
                  <a:pt x="2790337" y="639463"/>
                  <a:pt x="2792930" y="638887"/>
                </a:cubicBezTo>
                <a:cubicBezTo>
                  <a:pt x="2795523" y="636293"/>
                  <a:pt x="2798981" y="636582"/>
                  <a:pt x="2802151" y="636293"/>
                </a:cubicBezTo>
                <a:cubicBezTo>
                  <a:pt x="2815693" y="631395"/>
                  <a:pt x="2829235" y="626209"/>
                  <a:pt x="2846236" y="622751"/>
                </a:cubicBezTo>
                <a:close/>
                <a:moveTo>
                  <a:pt x="2754896" y="618717"/>
                </a:moveTo>
                <a:cubicBezTo>
                  <a:pt x="2753167" y="625056"/>
                  <a:pt x="2749709" y="625344"/>
                  <a:pt x="2744811" y="623903"/>
                </a:cubicBezTo>
                <a:cubicBezTo>
                  <a:pt x="2746828" y="619005"/>
                  <a:pt x="2750862" y="620158"/>
                  <a:pt x="2754896" y="618717"/>
                </a:cubicBezTo>
                <a:close/>
                <a:moveTo>
                  <a:pt x="2843354" y="598547"/>
                </a:moveTo>
                <a:cubicBezTo>
                  <a:pt x="2845947" y="598835"/>
                  <a:pt x="2848540" y="598835"/>
                  <a:pt x="2851998" y="599124"/>
                </a:cubicBezTo>
                <a:cubicBezTo>
                  <a:pt x="2848252" y="606039"/>
                  <a:pt x="2842489" y="607768"/>
                  <a:pt x="2836438" y="608344"/>
                </a:cubicBezTo>
                <a:cubicBezTo>
                  <a:pt x="2819438" y="619005"/>
                  <a:pt x="2799557" y="623039"/>
                  <a:pt x="2780828" y="629666"/>
                </a:cubicBezTo>
                <a:cubicBezTo>
                  <a:pt x="2775930" y="631683"/>
                  <a:pt x="2769879" y="631395"/>
                  <a:pt x="2766997" y="637446"/>
                </a:cubicBezTo>
                <a:cubicBezTo>
                  <a:pt x="2763540" y="644361"/>
                  <a:pt x="2760947" y="635141"/>
                  <a:pt x="2757777" y="636581"/>
                </a:cubicBezTo>
                <a:cubicBezTo>
                  <a:pt x="2758065" y="631107"/>
                  <a:pt x="2762675" y="631107"/>
                  <a:pt x="2766133" y="630242"/>
                </a:cubicBezTo>
                <a:cubicBezTo>
                  <a:pt x="2781692" y="626785"/>
                  <a:pt x="2794082" y="614971"/>
                  <a:pt x="2810794" y="614395"/>
                </a:cubicBezTo>
                <a:cubicBezTo>
                  <a:pt x="2817710" y="614107"/>
                  <a:pt x="2814540" y="605751"/>
                  <a:pt x="2820015" y="602869"/>
                </a:cubicBezTo>
                <a:cubicBezTo>
                  <a:pt x="2827794" y="599124"/>
                  <a:pt x="2835286" y="597971"/>
                  <a:pt x="2843354" y="598547"/>
                </a:cubicBezTo>
                <a:close/>
                <a:moveTo>
                  <a:pt x="2912220" y="578954"/>
                </a:moveTo>
                <a:cubicBezTo>
                  <a:pt x="2905304" y="586157"/>
                  <a:pt x="2896372" y="586157"/>
                  <a:pt x="2888016" y="589327"/>
                </a:cubicBezTo>
                <a:cubicBezTo>
                  <a:pt x="2892338" y="582412"/>
                  <a:pt x="2895796" y="580971"/>
                  <a:pt x="2912220" y="578954"/>
                </a:cubicBezTo>
                <a:close/>
                <a:moveTo>
                  <a:pt x="3107000" y="536886"/>
                </a:moveTo>
                <a:cubicBezTo>
                  <a:pt x="3108729" y="537174"/>
                  <a:pt x="3110746" y="536598"/>
                  <a:pt x="3111610" y="537462"/>
                </a:cubicBezTo>
                <a:cubicBezTo>
                  <a:pt x="3113915" y="539479"/>
                  <a:pt x="3111322" y="541208"/>
                  <a:pt x="3109881" y="541784"/>
                </a:cubicBezTo>
                <a:cubicBezTo>
                  <a:pt x="3104407" y="543513"/>
                  <a:pt x="3098644" y="544954"/>
                  <a:pt x="3092881" y="546394"/>
                </a:cubicBezTo>
                <a:cubicBezTo>
                  <a:pt x="3087695" y="549276"/>
                  <a:pt x="3081932" y="550716"/>
                  <a:pt x="3076169" y="551005"/>
                </a:cubicBezTo>
                <a:cubicBezTo>
                  <a:pt x="3051966" y="553310"/>
                  <a:pt x="3028338" y="559072"/>
                  <a:pt x="3004135" y="562530"/>
                </a:cubicBezTo>
                <a:cubicBezTo>
                  <a:pt x="3017965" y="553598"/>
                  <a:pt x="3034101" y="551581"/>
                  <a:pt x="3049372" y="546971"/>
                </a:cubicBezTo>
                <a:cubicBezTo>
                  <a:pt x="3055711" y="544954"/>
                  <a:pt x="3062051" y="542649"/>
                  <a:pt x="3068389" y="540920"/>
                </a:cubicBezTo>
                <a:cubicBezTo>
                  <a:pt x="3076169" y="538903"/>
                  <a:pt x="3083084" y="539191"/>
                  <a:pt x="3090288" y="541496"/>
                </a:cubicBezTo>
                <a:cubicBezTo>
                  <a:pt x="3094610" y="536021"/>
                  <a:pt x="3100949" y="536598"/>
                  <a:pt x="3107000" y="536886"/>
                </a:cubicBezTo>
                <a:close/>
                <a:moveTo>
                  <a:pt x="3299188" y="472055"/>
                </a:moveTo>
                <a:cubicBezTo>
                  <a:pt x="3296883" y="478970"/>
                  <a:pt x="3291120" y="476377"/>
                  <a:pt x="3287086" y="477530"/>
                </a:cubicBezTo>
                <a:cubicBezTo>
                  <a:pt x="3289679" y="472919"/>
                  <a:pt x="3293713" y="472055"/>
                  <a:pt x="3299188" y="472055"/>
                </a:cubicBezTo>
                <a:close/>
                <a:moveTo>
                  <a:pt x="3335493" y="466004"/>
                </a:moveTo>
                <a:cubicBezTo>
                  <a:pt x="3328001" y="475801"/>
                  <a:pt x="3319357" y="471479"/>
                  <a:pt x="3308696" y="473208"/>
                </a:cubicBezTo>
                <a:cubicBezTo>
                  <a:pt x="3317916" y="466580"/>
                  <a:pt x="3325120" y="464852"/>
                  <a:pt x="3335493" y="466004"/>
                </a:cubicBezTo>
                <a:close/>
                <a:moveTo>
                  <a:pt x="3404070" y="454371"/>
                </a:moveTo>
                <a:cubicBezTo>
                  <a:pt x="3405510" y="453758"/>
                  <a:pt x="3406951" y="453614"/>
                  <a:pt x="3408392" y="455343"/>
                </a:cubicBezTo>
                <a:cubicBezTo>
                  <a:pt x="3409256" y="456495"/>
                  <a:pt x="3406663" y="458224"/>
                  <a:pt x="3404646" y="458800"/>
                </a:cubicBezTo>
                <a:cubicBezTo>
                  <a:pt x="3401476" y="460529"/>
                  <a:pt x="3397443" y="463122"/>
                  <a:pt x="3394849" y="459088"/>
                </a:cubicBezTo>
                <a:cubicBezTo>
                  <a:pt x="3393697" y="457648"/>
                  <a:pt x="3397154" y="455919"/>
                  <a:pt x="3399747" y="456207"/>
                </a:cubicBezTo>
                <a:cubicBezTo>
                  <a:pt x="3401188" y="456063"/>
                  <a:pt x="3402629" y="454983"/>
                  <a:pt x="3404070" y="454371"/>
                </a:cubicBezTo>
                <a:close/>
                <a:moveTo>
                  <a:pt x="3372951" y="453902"/>
                </a:moveTo>
                <a:cubicBezTo>
                  <a:pt x="3376409" y="452749"/>
                  <a:pt x="3377850" y="454766"/>
                  <a:pt x="3378138" y="457936"/>
                </a:cubicBezTo>
                <a:cubicBezTo>
                  <a:pt x="3380443" y="458224"/>
                  <a:pt x="3382748" y="456783"/>
                  <a:pt x="3385053" y="459953"/>
                </a:cubicBezTo>
                <a:cubicBezTo>
                  <a:pt x="3380443" y="460817"/>
                  <a:pt x="3381307" y="471478"/>
                  <a:pt x="3373239" y="466003"/>
                </a:cubicBezTo>
                <a:cubicBezTo>
                  <a:pt x="3368341" y="465715"/>
                  <a:pt x="3363443" y="465427"/>
                  <a:pt x="3357968" y="465139"/>
                </a:cubicBezTo>
                <a:cubicBezTo>
                  <a:pt x="3360849" y="460529"/>
                  <a:pt x="3364883" y="460817"/>
                  <a:pt x="3369205" y="461105"/>
                </a:cubicBezTo>
                <a:cubicBezTo>
                  <a:pt x="3369782" y="460817"/>
                  <a:pt x="3370358" y="460529"/>
                  <a:pt x="3370934" y="460241"/>
                </a:cubicBezTo>
                <a:cubicBezTo>
                  <a:pt x="3369205" y="457359"/>
                  <a:pt x="3369493" y="455054"/>
                  <a:pt x="3372951" y="453902"/>
                </a:cubicBezTo>
                <a:close/>
                <a:moveTo>
                  <a:pt x="3439511" y="448428"/>
                </a:moveTo>
                <a:cubicBezTo>
                  <a:pt x="3436629" y="454479"/>
                  <a:pt x="3431155" y="453614"/>
                  <a:pt x="3423663" y="455631"/>
                </a:cubicBezTo>
                <a:cubicBezTo>
                  <a:pt x="3429426" y="448716"/>
                  <a:pt x="3434612" y="449004"/>
                  <a:pt x="3439511" y="448428"/>
                </a:cubicBezTo>
                <a:close/>
                <a:moveTo>
                  <a:pt x="3552173" y="412986"/>
                </a:moveTo>
                <a:cubicBezTo>
                  <a:pt x="3554478" y="413275"/>
                  <a:pt x="3554766" y="415003"/>
                  <a:pt x="3553901" y="416444"/>
                </a:cubicBezTo>
                <a:cubicBezTo>
                  <a:pt x="3552173" y="419325"/>
                  <a:pt x="3549579" y="418461"/>
                  <a:pt x="3546986" y="417597"/>
                </a:cubicBezTo>
                <a:cubicBezTo>
                  <a:pt x="3547562" y="414715"/>
                  <a:pt x="3549003" y="412698"/>
                  <a:pt x="3552173" y="412986"/>
                </a:cubicBezTo>
                <a:close/>
                <a:moveTo>
                  <a:pt x="3591936" y="400597"/>
                </a:moveTo>
                <a:cubicBezTo>
                  <a:pt x="3593664" y="400597"/>
                  <a:pt x="3594817" y="401750"/>
                  <a:pt x="3594529" y="404055"/>
                </a:cubicBezTo>
                <a:cubicBezTo>
                  <a:pt x="3593952" y="406648"/>
                  <a:pt x="3591647" y="406936"/>
                  <a:pt x="3589342" y="407224"/>
                </a:cubicBezTo>
                <a:cubicBezTo>
                  <a:pt x="3587614" y="407224"/>
                  <a:pt x="3586173" y="406072"/>
                  <a:pt x="3586749" y="404343"/>
                </a:cubicBezTo>
                <a:cubicBezTo>
                  <a:pt x="3587614" y="402326"/>
                  <a:pt x="3589342" y="400597"/>
                  <a:pt x="3591936" y="400597"/>
                </a:cubicBezTo>
                <a:close/>
                <a:moveTo>
                  <a:pt x="3635732" y="385902"/>
                </a:moveTo>
                <a:cubicBezTo>
                  <a:pt x="3636020" y="386766"/>
                  <a:pt x="3636885" y="388207"/>
                  <a:pt x="3636597" y="388495"/>
                </a:cubicBezTo>
                <a:cubicBezTo>
                  <a:pt x="3635732" y="389648"/>
                  <a:pt x="3634579" y="390512"/>
                  <a:pt x="3633715" y="391088"/>
                </a:cubicBezTo>
                <a:cubicBezTo>
                  <a:pt x="3631698" y="390800"/>
                  <a:pt x="3631410" y="389648"/>
                  <a:pt x="3632275" y="388783"/>
                </a:cubicBezTo>
                <a:cubicBezTo>
                  <a:pt x="3633139" y="387919"/>
                  <a:pt x="3634579" y="387055"/>
                  <a:pt x="3635732" y="385902"/>
                </a:cubicBezTo>
                <a:close/>
                <a:moveTo>
                  <a:pt x="3645529" y="375817"/>
                </a:moveTo>
                <a:cubicBezTo>
                  <a:pt x="3643512" y="379275"/>
                  <a:pt x="3640919" y="380715"/>
                  <a:pt x="3637173" y="379563"/>
                </a:cubicBezTo>
                <a:cubicBezTo>
                  <a:pt x="3634580" y="383597"/>
                  <a:pt x="3630546" y="382732"/>
                  <a:pt x="3626800" y="381868"/>
                </a:cubicBezTo>
                <a:cubicBezTo>
                  <a:pt x="3628817" y="376105"/>
                  <a:pt x="3634292" y="380139"/>
                  <a:pt x="3637461" y="377834"/>
                </a:cubicBezTo>
                <a:cubicBezTo>
                  <a:pt x="3639478" y="375241"/>
                  <a:pt x="3642071" y="374088"/>
                  <a:pt x="3645529" y="375817"/>
                </a:cubicBezTo>
                <a:close/>
                <a:moveTo>
                  <a:pt x="3624494" y="368325"/>
                </a:moveTo>
                <a:cubicBezTo>
                  <a:pt x="3625935" y="368325"/>
                  <a:pt x="3626800" y="369478"/>
                  <a:pt x="3625935" y="370630"/>
                </a:cubicBezTo>
                <a:cubicBezTo>
                  <a:pt x="3625359" y="371495"/>
                  <a:pt x="3623918" y="371783"/>
                  <a:pt x="3623342" y="372359"/>
                </a:cubicBezTo>
                <a:cubicBezTo>
                  <a:pt x="3621613" y="371783"/>
                  <a:pt x="3620749" y="370918"/>
                  <a:pt x="3621613" y="369766"/>
                </a:cubicBezTo>
                <a:cubicBezTo>
                  <a:pt x="3622190" y="368901"/>
                  <a:pt x="3623630" y="368325"/>
                  <a:pt x="3624494" y="368325"/>
                </a:cubicBezTo>
                <a:close/>
                <a:moveTo>
                  <a:pt x="3680969" y="367173"/>
                </a:moveTo>
                <a:cubicBezTo>
                  <a:pt x="3682698" y="366885"/>
                  <a:pt x="3683850" y="367461"/>
                  <a:pt x="3684427" y="369190"/>
                </a:cubicBezTo>
                <a:cubicBezTo>
                  <a:pt x="3684139" y="371207"/>
                  <a:pt x="3682410" y="371495"/>
                  <a:pt x="3680969" y="371495"/>
                </a:cubicBezTo>
                <a:cubicBezTo>
                  <a:pt x="3679240" y="371783"/>
                  <a:pt x="3677800" y="371207"/>
                  <a:pt x="3678376" y="369190"/>
                </a:cubicBezTo>
                <a:cubicBezTo>
                  <a:pt x="3678664" y="368325"/>
                  <a:pt x="3679817" y="367461"/>
                  <a:pt x="3680969" y="367173"/>
                </a:cubicBezTo>
                <a:close/>
                <a:moveTo>
                  <a:pt x="3736868" y="357952"/>
                </a:moveTo>
                <a:cubicBezTo>
                  <a:pt x="3739750" y="357952"/>
                  <a:pt x="3742343" y="362850"/>
                  <a:pt x="3740038" y="362562"/>
                </a:cubicBezTo>
                <a:cubicBezTo>
                  <a:pt x="3733411" y="361986"/>
                  <a:pt x="3727072" y="371206"/>
                  <a:pt x="3720445" y="363138"/>
                </a:cubicBezTo>
                <a:cubicBezTo>
                  <a:pt x="3717563" y="363715"/>
                  <a:pt x="3714682" y="364291"/>
                  <a:pt x="3710648" y="365155"/>
                </a:cubicBezTo>
                <a:cubicBezTo>
                  <a:pt x="3713529" y="359969"/>
                  <a:pt x="3716699" y="358816"/>
                  <a:pt x="3720733" y="358528"/>
                </a:cubicBezTo>
                <a:cubicBezTo>
                  <a:pt x="3726207" y="358240"/>
                  <a:pt x="3731394" y="357952"/>
                  <a:pt x="3736868" y="357952"/>
                </a:cubicBezTo>
                <a:close/>
                <a:moveTo>
                  <a:pt x="3687885" y="347291"/>
                </a:moveTo>
                <a:cubicBezTo>
                  <a:pt x="3689038" y="350749"/>
                  <a:pt x="3684716" y="350460"/>
                  <a:pt x="3682410" y="351037"/>
                </a:cubicBezTo>
                <a:cubicBezTo>
                  <a:pt x="3680970" y="353342"/>
                  <a:pt x="3678377" y="355071"/>
                  <a:pt x="3676936" y="352189"/>
                </a:cubicBezTo>
                <a:cubicBezTo>
                  <a:pt x="3676072" y="349596"/>
                  <a:pt x="3679817" y="349020"/>
                  <a:pt x="3682122" y="348732"/>
                </a:cubicBezTo>
                <a:cubicBezTo>
                  <a:pt x="3683851" y="347291"/>
                  <a:pt x="3687021" y="344986"/>
                  <a:pt x="3687885" y="347291"/>
                </a:cubicBezTo>
                <a:close/>
                <a:moveTo>
                  <a:pt x="3766258" y="343834"/>
                </a:moveTo>
                <a:cubicBezTo>
                  <a:pt x="3763953" y="348732"/>
                  <a:pt x="3760496" y="349597"/>
                  <a:pt x="3755597" y="351614"/>
                </a:cubicBezTo>
                <a:cubicBezTo>
                  <a:pt x="3757614" y="344987"/>
                  <a:pt x="3760784" y="343834"/>
                  <a:pt x="3766258" y="343834"/>
                </a:cubicBezTo>
                <a:close/>
                <a:moveTo>
                  <a:pt x="3772885" y="324528"/>
                </a:moveTo>
                <a:cubicBezTo>
                  <a:pt x="3771156" y="328850"/>
                  <a:pt x="3768275" y="329138"/>
                  <a:pt x="3765682" y="329714"/>
                </a:cubicBezTo>
                <a:cubicBezTo>
                  <a:pt x="3755597" y="332884"/>
                  <a:pt x="3745800" y="335765"/>
                  <a:pt x="3736004" y="338935"/>
                </a:cubicBezTo>
                <a:cubicBezTo>
                  <a:pt x="3735427" y="337782"/>
                  <a:pt x="3735139" y="336918"/>
                  <a:pt x="3734851" y="335765"/>
                </a:cubicBezTo>
                <a:cubicBezTo>
                  <a:pt x="3743495" y="331155"/>
                  <a:pt x="3752715" y="328850"/>
                  <a:pt x="3762512" y="327121"/>
                </a:cubicBezTo>
                <a:cubicBezTo>
                  <a:pt x="3765105" y="323952"/>
                  <a:pt x="3768851" y="325392"/>
                  <a:pt x="3772885" y="324528"/>
                </a:cubicBezTo>
                <a:close/>
                <a:moveTo>
                  <a:pt x="3858174" y="316749"/>
                </a:moveTo>
                <a:cubicBezTo>
                  <a:pt x="3854717" y="320783"/>
                  <a:pt x="3852411" y="324241"/>
                  <a:pt x="3846937" y="321359"/>
                </a:cubicBezTo>
                <a:cubicBezTo>
                  <a:pt x="3849530" y="317037"/>
                  <a:pt x="3852988" y="317037"/>
                  <a:pt x="3858174" y="316749"/>
                </a:cubicBezTo>
                <a:close/>
                <a:moveTo>
                  <a:pt x="3795721" y="314948"/>
                </a:moveTo>
                <a:cubicBezTo>
                  <a:pt x="3797161" y="314444"/>
                  <a:pt x="3798674" y="314732"/>
                  <a:pt x="3800259" y="316461"/>
                </a:cubicBezTo>
                <a:cubicBezTo>
                  <a:pt x="3802276" y="318766"/>
                  <a:pt x="3800259" y="320495"/>
                  <a:pt x="3797377" y="321071"/>
                </a:cubicBezTo>
                <a:cubicBezTo>
                  <a:pt x="3791903" y="322224"/>
                  <a:pt x="3786428" y="323376"/>
                  <a:pt x="3779801" y="324817"/>
                </a:cubicBezTo>
                <a:cubicBezTo>
                  <a:pt x="3782970" y="318766"/>
                  <a:pt x="3788157" y="320495"/>
                  <a:pt x="3791615" y="318190"/>
                </a:cubicBezTo>
                <a:cubicBezTo>
                  <a:pt x="3792912" y="316749"/>
                  <a:pt x="3794280" y="315452"/>
                  <a:pt x="3795721" y="314948"/>
                </a:cubicBezTo>
                <a:close/>
                <a:moveTo>
                  <a:pt x="3856157" y="300325"/>
                </a:moveTo>
                <a:cubicBezTo>
                  <a:pt x="3859038" y="300325"/>
                  <a:pt x="3863649" y="300037"/>
                  <a:pt x="3862496" y="304935"/>
                </a:cubicBezTo>
                <a:cubicBezTo>
                  <a:pt x="3861632" y="308969"/>
                  <a:pt x="3856445" y="311274"/>
                  <a:pt x="3854428" y="309546"/>
                </a:cubicBezTo>
                <a:cubicBezTo>
                  <a:pt x="3846360" y="302918"/>
                  <a:pt x="3840598" y="307529"/>
                  <a:pt x="3834547" y="311851"/>
                </a:cubicBezTo>
                <a:cubicBezTo>
                  <a:pt x="3830801" y="314732"/>
                  <a:pt x="3827343" y="313003"/>
                  <a:pt x="3820428" y="311563"/>
                </a:cubicBezTo>
                <a:cubicBezTo>
                  <a:pt x="3832530" y="302054"/>
                  <a:pt x="3844055" y="300613"/>
                  <a:pt x="3856157" y="300325"/>
                </a:cubicBezTo>
                <a:close/>
                <a:moveTo>
                  <a:pt x="3913496" y="299461"/>
                </a:moveTo>
                <a:cubicBezTo>
                  <a:pt x="3914360" y="299173"/>
                  <a:pt x="3916665" y="299749"/>
                  <a:pt x="3917818" y="300614"/>
                </a:cubicBezTo>
                <a:cubicBezTo>
                  <a:pt x="3918971" y="301766"/>
                  <a:pt x="3918394" y="304071"/>
                  <a:pt x="3916954" y="304647"/>
                </a:cubicBezTo>
                <a:cubicBezTo>
                  <a:pt x="3910615" y="307241"/>
                  <a:pt x="3905716" y="313580"/>
                  <a:pt x="3897072" y="313003"/>
                </a:cubicBezTo>
                <a:cubicBezTo>
                  <a:pt x="3900530" y="304936"/>
                  <a:pt x="3907733" y="302919"/>
                  <a:pt x="3913496" y="299461"/>
                </a:cubicBezTo>
                <a:close/>
                <a:moveTo>
                  <a:pt x="3801411" y="284766"/>
                </a:moveTo>
                <a:cubicBezTo>
                  <a:pt x="3802275" y="284766"/>
                  <a:pt x="3803427" y="285342"/>
                  <a:pt x="3805156" y="285630"/>
                </a:cubicBezTo>
                <a:cubicBezTo>
                  <a:pt x="3803427" y="287071"/>
                  <a:pt x="3802563" y="288224"/>
                  <a:pt x="3801122" y="289088"/>
                </a:cubicBezTo>
                <a:cubicBezTo>
                  <a:pt x="3799394" y="289952"/>
                  <a:pt x="3797953" y="289376"/>
                  <a:pt x="3797953" y="287359"/>
                </a:cubicBezTo>
                <a:cubicBezTo>
                  <a:pt x="3797953" y="285342"/>
                  <a:pt x="3799682" y="284766"/>
                  <a:pt x="3801411" y="284766"/>
                </a:cubicBezTo>
                <a:close/>
                <a:moveTo>
                  <a:pt x="3986395" y="275545"/>
                </a:moveTo>
                <a:cubicBezTo>
                  <a:pt x="3986971" y="275545"/>
                  <a:pt x="3988124" y="277274"/>
                  <a:pt x="3987835" y="278138"/>
                </a:cubicBezTo>
                <a:cubicBezTo>
                  <a:pt x="3986683" y="283037"/>
                  <a:pt x="3982073" y="282460"/>
                  <a:pt x="3978615" y="283325"/>
                </a:cubicBezTo>
                <a:cubicBezTo>
                  <a:pt x="3973429" y="285918"/>
                  <a:pt x="3968818" y="289376"/>
                  <a:pt x="3961615" y="287359"/>
                </a:cubicBezTo>
                <a:cubicBezTo>
                  <a:pt x="3964784" y="281596"/>
                  <a:pt x="3970836" y="282460"/>
                  <a:pt x="3975158" y="280732"/>
                </a:cubicBezTo>
                <a:cubicBezTo>
                  <a:pt x="3975734" y="280155"/>
                  <a:pt x="3976310" y="279867"/>
                  <a:pt x="3976886" y="279291"/>
                </a:cubicBezTo>
                <a:cubicBezTo>
                  <a:pt x="3979480" y="276698"/>
                  <a:pt x="3982073" y="274681"/>
                  <a:pt x="3986395" y="275545"/>
                </a:cubicBezTo>
                <a:close/>
                <a:moveTo>
                  <a:pt x="4044311" y="258545"/>
                </a:moveTo>
                <a:cubicBezTo>
                  <a:pt x="4044599" y="259409"/>
                  <a:pt x="4045176" y="260562"/>
                  <a:pt x="4045464" y="261715"/>
                </a:cubicBezTo>
                <a:cubicBezTo>
                  <a:pt x="4035667" y="269494"/>
                  <a:pt x="4023565" y="271799"/>
                  <a:pt x="4011176" y="273240"/>
                </a:cubicBezTo>
                <a:cubicBezTo>
                  <a:pt x="4010599" y="272087"/>
                  <a:pt x="4010311" y="270935"/>
                  <a:pt x="4010311" y="270070"/>
                </a:cubicBezTo>
                <a:cubicBezTo>
                  <a:pt x="4021548" y="266325"/>
                  <a:pt x="4033074" y="262291"/>
                  <a:pt x="4044311" y="258545"/>
                </a:cubicBezTo>
                <a:close/>
                <a:moveTo>
                  <a:pt x="4112887" y="240105"/>
                </a:moveTo>
                <a:cubicBezTo>
                  <a:pt x="4114040" y="239528"/>
                  <a:pt x="4116057" y="239528"/>
                  <a:pt x="4116057" y="241545"/>
                </a:cubicBezTo>
                <a:cubicBezTo>
                  <a:pt x="4115769" y="242698"/>
                  <a:pt x="4114328" y="243562"/>
                  <a:pt x="4113175" y="245003"/>
                </a:cubicBezTo>
                <a:cubicBezTo>
                  <a:pt x="4111735" y="244138"/>
                  <a:pt x="4110871" y="243850"/>
                  <a:pt x="4110006" y="243274"/>
                </a:cubicBezTo>
                <a:cubicBezTo>
                  <a:pt x="4111159" y="242121"/>
                  <a:pt x="4111735" y="240681"/>
                  <a:pt x="4112887" y="240105"/>
                </a:cubicBezTo>
                <a:close/>
                <a:moveTo>
                  <a:pt x="4032786" y="221087"/>
                </a:moveTo>
                <a:cubicBezTo>
                  <a:pt x="4034803" y="220799"/>
                  <a:pt x="4036243" y="221951"/>
                  <a:pt x="4037108" y="223968"/>
                </a:cubicBezTo>
                <a:cubicBezTo>
                  <a:pt x="4036531" y="227138"/>
                  <a:pt x="4034226" y="228290"/>
                  <a:pt x="4031633" y="229155"/>
                </a:cubicBezTo>
                <a:cubicBezTo>
                  <a:pt x="4029328" y="230019"/>
                  <a:pt x="4027311" y="229155"/>
                  <a:pt x="4027023" y="226850"/>
                </a:cubicBezTo>
                <a:cubicBezTo>
                  <a:pt x="4026735" y="223104"/>
                  <a:pt x="4029616" y="221663"/>
                  <a:pt x="4032786" y="221087"/>
                </a:cubicBezTo>
                <a:close/>
                <a:moveTo>
                  <a:pt x="4146600" y="215613"/>
                </a:moveTo>
                <a:cubicBezTo>
                  <a:pt x="4145448" y="219359"/>
                  <a:pt x="4143719" y="222240"/>
                  <a:pt x="4141702" y="221664"/>
                </a:cubicBezTo>
                <a:cubicBezTo>
                  <a:pt x="4137091" y="220511"/>
                  <a:pt x="4140837" y="218494"/>
                  <a:pt x="4142278" y="217342"/>
                </a:cubicBezTo>
                <a:cubicBezTo>
                  <a:pt x="4142854" y="216766"/>
                  <a:pt x="4144295" y="216477"/>
                  <a:pt x="4146600" y="215613"/>
                </a:cubicBezTo>
                <a:close/>
                <a:moveTo>
                  <a:pt x="4121532" y="210138"/>
                </a:moveTo>
                <a:cubicBezTo>
                  <a:pt x="4126142" y="212443"/>
                  <a:pt x="4122108" y="216189"/>
                  <a:pt x="4121532" y="219359"/>
                </a:cubicBezTo>
                <a:cubicBezTo>
                  <a:pt x="4119803" y="227426"/>
                  <a:pt x="4114329" y="230884"/>
                  <a:pt x="4107125" y="233189"/>
                </a:cubicBezTo>
                <a:cubicBezTo>
                  <a:pt x="4087820" y="238952"/>
                  <a:pt x="4068803" y="246155"/>
                  <a:pt x="4049210" y="250766"/>
                </a:cubicBezTo>
                <a:cubicBezTo>
                  <a:pt x="4032497" y="254799"/>
                  <a:pt x="4015498" y="259986"/>
                  <a:pt x="3998786" y="262867"/>
                </a:cubicBezTo>
                <a:cubicBezTo>
                  <a:pt x="3961616" y="268918"/>
                  <a:pt x="3928480" y="286783"/>
                  <a:pt x="3891887" y="293698"/>
                </a:cubicBezTo>
                <a:cubicBezTo>
                  <a:pt x="3888717" y="294274"/>
                  <a:pt x="3885836" y="295139"/>
                  <a:pt x="3882666" y="293410"/>
                </a:cubicBezTo>
                <a:cubicBezTo>
                  <a:pt x="3893039" y="290240"/>
                  <a:pt x="3901107" y="283325"/>
                  <a:pt x="3912344" y="281020"/>
                </a:cubicBezTo>
                <a:cubicBezTo>
                  <a:pt x="3925310" y="278139"/>
                  <a:pt x="3938853" y="274105"/>
                  <a:pt x="3950955" y="267766"/>
                </a:cubicBezTo>
                <a:cubicBezTo>
                  <a:pt x="3967667" y="259121"/>
                  <a:pt x="3984091" y="252206"/>
                  <a:pt x="4003396" y="253071"/>
                </a:cubicBezTo>
                <a:cubicBezTo>
                  <a:pt x="4007718" y="253359"/>
                  <a:pt x="4011464" y="250766"/>
                  <a:pt x="4015209" y="248460"/>
                </a:cubicBezTo>
                <a:cubicBezTo>
                  <a:pt x="4027023" y="241257"/>
                  <a:pt x="4038549" y="232325"/>
                  <a:pt x="4054108" y="237511"/>
                </a:cubicBezTo>
                <a:cubicBezTo>
                  <a:pt x="4056413" y="238376"/>
                  <a:pt x="4060159" y="236647"/>
                  <a:pt x="4063040" y="235206"/>
                </a:cubicBezTo>
                <a:cubicBezTo>
                  <a:pt x="4078888" y="227138"/>
                  <a:pt x="4098193" y="225409"/>
                  <a:pt x="4110871" y="211291"/>
                </a:cubicBezTo>
                <a:cubicBezTo>
                  <a:pt x="4114040" y="207545"/>
                  <a:pt x="4118363" y="208409"/>
                  <a:pt x="4121532" y="210138"/>
                </a:cubicBezTo>
                <a:close/>
                <a:moveTo>
                  <a:pt x="4164464" y="202646"/>
                </a:moveTo>
                <a:cubicBezTo>
                  <a:pt x="4167922" y="202934"/>
                  <a:pt x="4170515" y="204663"/>
                  <a:pt x="4171667" y="208121"/>
                </a:cubicBezTo>
                <a:cubicBezTo>
                  <a:pt x="4169939" y="211866"/>
                  <a:pt x="4166193" y="212443"/>
                  <a:pt x="4163023" y="213019"/>
                </a:cubicBezTo>
                <a:cubicBezTo>
                  <a:pt x="4159566" y="213595"/>
                  <a:pt x="4159854" y="210426"/>
                  <a:pt x="4159854" y="207832"/>
                </a:cubicBezTo>
                <a:cubicBezTo>
                  <a:pt x="4159854" y="204951"/>
                  <a:pt x="4161006" y="202358"/>
                  <a:pt x="4164464" y="202646"/>
                </a:cubicBezTo>
                <a:close/>
                <a:moveTo>
                  <a:pt x="4214312" y="191985"/>
                </a:moveTo>
                <a:cubicBezTo>
                  <a:pt x="4203651" y="202646"/>
                  <a:pt x="4192702" y="205239"/>
                  <a:pt x="4180888" y="205527"/>
                </a:cubicBezTo>
                <a:cubicBezTo>
                  <a:pt x="4191837" y="202070"/>
                  <a:pt x="4199617" y="191697"/>
                  <a:pt x="4214312" y="191985"/>
                </a:cubicBezTo>
                <a:close/>
                <a:moveTo>
                  <a:pt x="4103667" y="189392"/>
                </a:moveTo>
                <a:cubicBezTo>
                  <a:pt x="4104820" y="190545"/>
                  <a:pt x="4106261" y="191121"/>
                  <a:pt x="4106261" y="191697"/>
                </a:cubicBezTo>
                <a:cubicBezTo>
                  <a:pt x="4106261" y="194002"/>
                  <a:pt x="4104820" y="195443"/>
                  <a:pt x="4102803" y="195731"/>
                </a:cubicBezTo>
                <a:cubicBezTo>
                  <a:pt x="4101074" y="196019"/>
                  <a:pt x="4099057" y="194867"/>
                  <a:pt x="4099633" y="193426"/>
                </a:cubicBezTo>
                <a:cubicBezTo>
                  <a:pt x="4100210" y="191697"/>
                  <a:pt x="4102227" y="190833"/>
                  <a:pt x="4103667" y="189392"/>
                </a:cubicBezTo>
                <a:close/>
                <a:moveTo>
                  <a:pt x="4231311" y="182765"/>
                </a:moveTo>
                <a:cubicBezTo>
                  <a:pt x="4229871" y="187663"/>
                  <a:pt x="4228430" y="191409"/>
                  <a:pt x="4223532" y="192274"/>
                </a:cubicBezTo>
                <a:cubicBezTo>
                  <a:pt x="4222956" y="192274"/>
                  <a:pt x="4221803" y="190545"/>
                  <a:pt x="4221803" y="189968"/>
                </a:cubicBezTo>
                <a:cubicBezTo>
                  <a:pt x="4222091" y="184494"/>
                  <a:pt x="4225549" y="183053"/>
                  <a:pt x="4231311" y="182765"/>
                </a:cubicBezTo>
                <a:close/>
                <a:moveTo>
                  <a:pt x="4324813" y="148693"/>
                </a:moveTo>
                <a:cubicBezTo>
                  <a:pt x="4325965" y="147757"/>
                  <a:pt x="4327262" y="147757"/>
                  <a:pt x="4328991" y="150206"/>
                </a:cubicBezTo>
                <a:cubicBezTo>
                  <a:pt x="4331872" y="154528"/>
                  <a:pt x="4329567" y="158273"/>
                  <a:pt x="4324093" y="159714"/>
                </a:cubicBezTo>
                <a:cubicBezTo>
                  <a:pt x="4322652" y="160002"/>
                  <a:pt x="4321499" y="161155"/>
                  <a:pt x="4320059" y="161731"/>
                </a:cubicBezTo>
                <a:cubicBezTo>
                  <a:pt x="4321499" y="163172"/>
                  <a:pt x="4323228" y="164324"/>
                  <a:pt x="4324669" y="165765"/>
                </a:cubicBezTo>
                <a:cubicBezTo>
                  <a:pt x="4326109" y="166629"/>
                  <a:pt x="4327838" y="167782"/>
                  <a:pt x="4329279" y="168646"/>
                </a:cubicBezTo>
                <a:cubicBezTo>
                  <a:pt x="4330143" y="166341"/>
                  <a:pt x="4332160" y="166341"/>
                  <a:pt x="4333889" y="165765"/>
                </a:cubicBezTo>
                <a:cubicBezTo>
                  <a:pt x="4335618" y="165189"/>
                  <a:pt x="4337347" y="164036"/>
                  <a:pt x="4339076" y="164036"/>
                </a:cubicBezTo>
                <a:cubicBezTo>
                  <a:pt x="4341093" y="163748"/>
                  <a:pt x="4344550" y="162884"/>
                  <a:pt x="4344838" y="165477"/>
                </a:cubicBezTo>
                <a:cubicBezTo>
                  <a:pt x="4345126" y="169511"/>
                  <a:pt x="4341381" y="168358"/>
                  <a:pt x="4338788" y="168646"/>
                </a:cubicBezTo>
                <a:cubicBezTo>
                  <a:pt x="4335906" y="169511"/>
                  <a:pt x="4332737" y="171816"/>
                  <a:pt x="4329279" y="170663"/>
                </a:cubicBezTo>
                <a:cubicBezTo>
                  <a:pt x="4309686" y="174697"/>
                  <a:pt x="4290957" y="181324"/>
                  <a:pt x="4271940" y="187375"/>
                </a:cubicBezTo>
                <a:cubicBezTo>
                  <a:pt x="4254363" y="192850"/>
                  <a:pt x="4237651" y="200053"/>
                  <a:pt x="4220363" y="206392"/>
                </a:cubicBezTo>
                <a:cubicBezTo>
                  <a:pt x="4211143" y="209850"/>
                  <a:pt x="4202498" y="216189"/>
                  <a:pt x="4192126" y="216477"/>
                </a:cubicBezTo>
                <a:cubicBezTo>
                  <a:pt x="4191261" y="216765"/>
                  <a:pt x="4190685" y="216765"/>
                  <a:pt x="4190397" y="216765"/>
                </a:cubicBezTo>
                <a:cubicBezTo>
                  <a:pt x="4183481" y="218782"/>
                  <a:pt x="4178295" y="225986"/>
                  <a:pt x="4169939" y="223104"/>
                </a:cubicBezTo>
                <a:cubicBezTo>
                  <a:pt x="4165617" y="221087"/>
                  <a:pt x="4162159" y="223393"/>
                  <a:pt x="4158702" y="225121"/>
                </a:cubicBezTo>
                <a:cubicBezTo>
                  <a:pt x="4156108" y="226274"/>
                  <a:pt x="4152651" y="228291"/>
                  <a:pt x="4151786" y="225986"/>
                </a:cubicBezTo>
                <a:cubicBezTo>
                  <a:pt x="4150346" y="222240"/>
                  <a:pt x="4153804" y="220511"/>
                  <a:pt x="4157261" y="219935"/>
                </a:cubicBezTo>
                <a:cubicBezTo>
                  <a:pt x="4158990" y="219647"/>
                  <a:pt x="4161007" y="219359"/>
                  <a:pt x="4163024" y="219070"/>
                </a:cubicBezTo>
                <a:cubicBezTo>
                  <a:pt x="4171092" y="214172"/>
                  <a:pt x="4180312" y="214748"/>
                  <a:pt x="4189244" y="214748"/>
                </a:cubicBezTo>
                <a:cubicBezTo>
                  <a:pt x="4204804" y="206392"/>
                  <a:pt x="4220075" y="198036"/>
                  <a:pt x="4236787" y="191986"/>
                </a:cubicBezTo>
                <a:cubicBezTo>
                  <a:pt x="4237363" y="191697"/>
                  <a:pt x="4237651" y="191697"/>
                  <a:pt x="4237940" y="191409"/>
                </a:cubicBezTo>
                <a:cubicBezTo>
                  <a:pt x="4243126" y="186223"/>
                  <a:pt x="4248889" y="183341"/>
                  <a:pt x="4256957" y="184782"/>
                </a:cubicBezTo>
                <a:cubicBezTo>
                  <a:pt x="4260414" y="185358"/>
                  <a:pt x="4266753" y="184206"/>
                  <a:pt x="4266177" y="175850"/>
                </a:cubicBezTo>
                <a:cubicBezTo>
                  <a:pt x="4265889" y="168935"/>
                  <a:pt x="4288076" y="161155"/>
                  <a:pt x="4295279" y="165765"/>
                </a:cubicBezTo>
                <a:cubicBezTo>
                  <a:pt x="4300754" y="169511"/>
                  <a:pt x="4304787" y="167782"/>
                  <a:pt x="4309686" y="166053"/>
                </a:cubicBezTo>
                <a:cubicBezTo>
                  <a:pt x="4304787" y="158273"/>
                  <a:pt x="4307093" y="154528"/>
                  <a:pt x="4316025" y="154240"/>
                </a:cubicBezTo>
                <a:cubicBezTo>
                  <a:pt x="4318042" y="154240"/>
                  <a:pt x="4320347" y="153951"/>
                  <a:pt x="4321499" y="152799"/>
                </a:cubicBezTo>
                <a:cubicBezTo>
                  <a:pt x="4322652" y="151503"/>
                  <a:pt x="4323661" y="149630"/>
                  <a:pt x="4324813" y="148693"/>
                </a:cubicBezTo>
                <a:close/>
                <a:moveTo>
                  <a:pt x="4317753" y="130900"/>
                </a:moveTo>
                <a:cubicBezTo>
                  <a:pt x="4316024" y="133493"/>
                  <a:pt x="4314007" y="134357"/>
                  <a:pt x="4311702" y="134069"/>
                </a:cubicBezTo>
                <a:cubicBezTo>
                  <a:pt x="4311414" y="134069"/>
                  <a:pt x="4310838" y="132629"/>
                  <a:pt x="4310838" y="132340"/>
                </a:cubicBezTo>
                <a:cubicBezTo>
                  <a:pt x="4312279" y="129747"/>
                  <a:pt x="4314584" y="130035"/>
                  <a:pt x="4317753" y="130900"/>
                </a:cubicBezTo>
                <a:close/>
                <a:moveTo>
                  <a:pt x="4382295" y="130036"/>
                </a:moveTo>
                <a:cubicBezTo>
                  <a:pt x="4385753" y="131476"/>
                  <a:pt x="4392668" y="127730"/>
                  <a:pt x="4392092" y="133493"/>
                </a:cubicBezTo>
                <a:cubicBezTo>
                  <a:pt x="4391228" y="139544"/>
                  <a:pt x="4384889" y="134358"/>
                  <a:pt x="4381143" y="134934"/>
                </a:cubicBezTo>
                <a:cubicBezTo>
                  <a:pt x="4376245" y="140985"/>
                  <a:pt x="4368753" y="138680"/>
                  <a:pt x="4362414" y="140408"/>
                </a:cubicBezTo>
                <a:cubicBezTo>
                  <a:pt x="4357804" y="143290"/>
                  <a:pt x="4353194" y="146459"/>
                  <a:pt x="4348583" y="149053"/>
                </a:cubicBezTo>
                <a:cubicBezTo>
                  <a:pt x="4347143" y="149917"/>
                  <a:pt x="4344549" y="151070"/>
                  <a:pt x="4343685" y="148476"/>
                </a:cubicBezTo>
                <a:cubicBezTo>
                  <a:pt x="4343109" y="146747"/>
                  <a:pt x="4343685" y="143578"/>
                  <a:pt x="4344549" y="143002"/>
                </a:cubicBezTo>
                <a:cubicBezTo>
                  <a:pt x="4350024" y="140120"/>
                  <a:pt x="4354634" y="133493"/>
                  <a:pt x="4362414" y="137239"/>
                </a:cubicBezTo>
                <a:cubicBezTo>
                  <a:pt x="4368753" y="137527"/>
                  <a:pt x="4371634" y="128595"/>
                  <a:pt x="4378838" y="130612"/>
                </a:cubicBezTo>
                <a:cubicBezTo>
                  <a:pt x="4379990" y="130324"/>
                  <a:pt x="4381431" y="129747"/>
                  <a:pt x="4382295" y="130036"/>
                </a:cubicBezTo>
                <a:close/>
                <a:moveTo>
                  <a:pt x="4679654" y="54760"/>
                </a:moveTo>
                <a:cubicBezTo>
                  <a:pt x="4681382" y="54184"/>
                  <a:pt x="4683399" y="54400"/>
                  <a:pt x="4686280" y="55985"/>
                </a:cubicBezTo>
                <a:cubicBezTo>
                  <a:pt x="4682247" y="58578"/>
                  <a:pt x="4679942" y="61171"/>
                  <a:pt x="4674755" y="58290"/>
                </a:cubicBezTo>
                <a:cubicBezTo>
                  <a:pt x="4676484" y="56705"/>
                  <a:pt x="4677925" y="55336"/>
                  <a:pt x="4679654" y="54760"/>
                </a:cubicBezTo>
                <a:close/>
                <a:moveTo>
                  <a:pt x="4777332" y="30340"/>
                </a:moveTo>
                <a:cubicBezTo>
                  <a:pt x="4779061" y="30917"/>
                  <a:pt x="4777909" y="32357"/>
                  <a:pt x="4777332" y="33222"/>
                </a:cubicBezTo>
                <a:cubicBezTo>
                  <a:pt x="4774739" y="36679"/>
                  <a:pt x="4771570" y="34374"/>
                  <a:pt x="4767536" y="34086"/>
                </a:cubicBezTo>
                <a:cubicBezTo>
                  <a:pt x="4770705" y="30628"/>
                  <a:pt x="4773587" y="28611"/>
                  <a:pt x="4777332" y="30340"/>
                </a:cubicBezTo>
                <a:close/>
                <a:moveTo>
                  <a:pt x="4838993" y="14492"/>
                </a:moveTo>
                <a:cubicBezTo>
                  <a:pt x="4840434" y="14204"/>
                  <a:pt x="4841010" y="15645"/>
                  <a:pt x="4840434" y="16509"/>
                </a:cubicBezTo>
                <a:cubicBezTo>
                  <a:pt x="4839570" y="17662"/>
                  <a:pt x="4838129" y="18526"/>
                  <a:pt x="4836976" y="18815"/>
                </a:cubicBezTo>
                <a:cubicBezTo>
                  <a:pt x="4836688" y="19103"/>
                  <a:pt x="4835824" y="17662"/>
                  <a:pt x="4834383" y="16221"/>
                </a:cubicBezTo>
                <a:cubicBezTo>
                  <a:pt x="4836400" y="15645"/>
                  <a:pt x="4837552" y="14781"/>
                  <a:pt x="4838993" y="14492"/>
                </a:cubicBezTo>
                <a:close/>
                <a:moveTo>
                  <a:pt x="4887978" y="85"/>
                </a:moveTo>
                <a:cubicBezTo>
                  <a:pt x="4885673" y="2390"/>
                  <a:pt x="4883656" y="4696"/>
                  <a:pt x="4881639" y="6136"/>
                </a:cubicBezTo>
                <a:lnTo>
                  <a:pt x="4893164" y="2102"/>
                </a:lnTo>
                <a:cubicBezTo>
                  <a:pt x="4887690" y="4984"/>
                  <a:pt x="4883079" y="8729"/>
                  <a:pt x="4878757" y="12763"/>
                </a:cubicBezTo>
                <a:cubicBezTo>
                  <a:pt x="4866367" y="24865"/>
                  <a:pt x="4851384" y="32933"/>
                  <a:pt x="4836689" y="41289"/>
                </a:cubicBezTo>
                <a:cubicBezTo>
                  <a:pt x="4829774" y="45323"/>
                  <a:pt x="4826893" y="52526"/>
                  <a:pt x="4821994" y="58001"/>
                </a:cubicBezTo>
                <a:cubicBezTo>
                  <a:pt x="4818537" y="61747"/>
                  <a:pt x="4815367" y="64628"/>
                  <a:pt x="4811045" y="66357"/>
                </a:cubicBezTo>
                <a:cubicBezTo>
                  <a:pt x="4810469" y="67221"/>
                  <a:pt x="4809892" y="68374"/>
                  <a:pt x="4809316" y="69238"/>
                </a:cubicBezTo>
                <a:cubicBezTo>
                  <a:pt x="4799808" y="77306"/>
                  <a:pt x="4793757" y="89984"/>
                  <a:pt x="4778197" y="89408"/>
                </a:cubicBezTo>
                <a:cubicBezTo>
                  <a:pt x="4775028" y="89408"/>
                  <a:pt x="4771858" y="93442"/>
                  <a:pt x="4768689" y="95459"/>
                </a:cubicBezTo>
                <a:cubicBezTo>
                  <a:pt x="4767248" y="96323"/>
                  <a:pt x="4765807" y="96899"/>
                  <a:pt x="4764367" y="97476"/>
                </a:cubicBezTo>
                <a:cubicBezTo>
                  <a:pt x="4765519" y="100933"/>
                  <a:pt x="4768113" y="104391"/>
                  <a:pt x="4762350" y="106408"/>
                </a:cubicBezTo>
                <a:cubicBezTo>
                  <a:pt x="4757163" y="108425"/>
                  <a:pt x="4751977" y="111018"/>
                  <a:pt x="4746790" y="113323"/>
                </a:cubicBezTo>
                <a:cubicBezTo>
                  <a:pt x="4745926" y="121391"/>
                  <a:pt x="4741892" y="128018"/>
                  <a:pt x="4734112" y="130035"/>
                </a:cubicBezTo>
                <a:cubicBezTo>
                  <a:pt x="4717977" y="134069"/>
                  <a:pt x="4709909" y="147900"/>
                  <a:pt x="4698671" y="157696"/>
                </a:cubicBezTo>
                <a:cubicBezTo>
                  <a:pt x="4692909" y="162595"/>
                  <a:pt x="4685705" y="165764"/>
                  <a:pt x="4680231" y="170951"/>
                </a:cubicBezTo>
                <a:cubicBezTo>
                  <a:pt x="4676485" y="174408"/>
                  <a:pt x="4670722" y="177866"/>
                  <a:pt x="4676485" y="183053"/>
                </a:cubicBezTo>
                <a:cubicBezTo>
                  <a:pt x="4680807" y="187086"/>
                  <a:pt x="4683977" y="184493"/>
                  <a:pt x="4688587" y="179883"/>
                </a:cubicBezTo>
                <a:cubicBezTo>
                  <a:pt x="4695790" y="172391"/>
                  <a:pt x="4704722" y="160290"/>
                  <a:pt x="4711638" y="160002"/>
                </a:cubicBezTo>
                <a:cubicBezTo>
                  <a:pt x="4723739" y="159137"/>
                  <a:pt x="4726333" y="149629"/>
                  <a:pt x="4733248" y="146747"/>
                </a:cubicBezTo>
                <a:cubicBezTo>
                  <a:pt x="4750824" y="139256"/>
                  <a:pt x="4761485" y="123696"/>
                  <a:pt x="4777621" y="114764"/>
                </a:cubicBezTo>
                <a:cubicBezTo>
                  <a:pt x="4799808" y="102662"/>
                  <a:pt x="4819977" y="86815"/>
                  <a:pt x="4841011" y="72696"/>
                </a:cubicBezTo>
                <a:cubicBezTo>
                  <a:pt x="4834096" y="62899"/>
                  <a:pt x="4842740" y="63476"/>
                  <a:pt x="4847926" y="60018"/>
                </a:cubicBezTo>
                <a:cubicBezTo>
                  <a:pt x="4849944" y="66645"/>
                  <a:pt x="4845045" y="68374"/>
                  <a:pt x="4843604" y="71543"/>
                </a:cubicBezTo>
                <a:cubicBezTo>
                  <a:pt x="4856859" y="68662"/>
                  <a:pt x="4866367" y="59442"/>
                  <a:pt x="4875011" y="49933"/>
                </a:cubicBezTo>
                <a:cubicBezTo>
                  <a:pt x="4878757" y="45899"/>
                  <a:pt x="4880774" y="40136"/>
                  <a:pt x="4887401" y="41289"/>
                </a:cubicBezTo>
                <a:cubicBezTo>
                  <a:pt x="4890283" y="41577"/>
                  <a:pt x="4893452" y="36967"/>
                  <a:pt x="4895469" y="41289"/>
                </a:cubicBezTo>
                <a:cubicBezTo>
                  <a:pt x="4896910" y="44458"/>
                  <a:pt x="4894028" y="46187"/>
                  <a:pt x="4892012" y="48204"/>
                </a:cubicBezTo>
                <a:cubicBezTo>
                  <a:pt x="4890571" y="49357"/>
                  <a:pt x="4888842" y="51086"/>
                  <a:pt x="4891147" y="52814"/>
                </a:cubicBezTo>
                <a:cubicBezTo>
                  <a:pt x="4893452" y="54543"/>
                  <a:pt x="4895758" y="53967"/>
                  <a:pt x="4896910" y="51374"/>
                </a:cubicBezTo>
                <a:cubicBezTo>
                  <a:pt x="4898927" y="46764"/>
                  <a:pt x="4902384" y="43018"/>
                  <a:pt x="4901808" y="37255"/>
                </a:cubicBezTo>
                <a:cubicBezTo>
                  <a:pt x="4901232" y="32069"/>
                  <a:pt x="4902673" y="26306"/>
                  <a:pt x="4910452" y="26882"/>
                </a:cubicBezTo>
                <a:cubicBezTo>
                  <a:pt x="4915063" y="24865"/>
                  <a:pt x="4919097" y="23424"/>
                  <a:pt x="4917944" y="31204"/>
                </a:cubicBezTo>
                <a:cubicBezTo>
                  <a:pt x="4923131" y="35814"/>
                  <a:pt x="4922554" y="38408"/>
                  <a:pt x="4915639" y="39848"/>
                </a:cubicBezTo>
                <a:cubicBezTo>
                  <a:pt x="4920249" y="43018"/>
                  <a:pt x="4915063" y="49645"/>
                  <a:pt x="4919961" y="52526"/>
                </a:cubicBezTo>
                <a:cubicBezTo>
                  <a:pt x="4926588" y="53679"/>
                  <a:pt x="4932639" y="54543"/>
                  <a:pt x="4924571" y="62611"/>
                </a:cubicBezTo>
                <a:cubicBezTo>
                  <a:pt x="4921401" y="65781"/>
                  <a:pt x="4919673" y="70391"/>
                  <a:pt x="4917368" y="74425"/>
                </a:cubicBezTo>
                <a:cubicBezTo>
                  <a:pt x="4922266" y="78747"/>
                  <a:pt x="4921401" y="86238"/>
                  <a:pt x="4925435" y="91137"/>
                </a:cubicBezTo>
                <a:cubicBezTo>
                  <a:pt x="4931486" y="92866"/>
                  <a:pt x="4937826" y="92866"/>
                  <a:pt x="4931775" y="102662"/>
                </a:cubicBezTo>
                <a:cubicBezTo>
                  <a:pt x="4929181" y="106696"/>
                  <a:pt x="4932351" y="114188"/>
                  <a:pt x="4932639" y="120239"/>
                </a:cubicBezTo>
                <a:cubicBezTo>
                  <a:pt x="4932927" y="122832"/>
                  <a:pt x="4934944" y="125425"/>
                  <a:pt x="4931775" y="128018"/>
                </a:cubicBezTo>
                <a:cubicBezTo>
                  <a:pt x="4930334" y="129171"/>
                  <a:pt x="4926012" y="132340"/>
                  <a:pt x="4929758" y="135798"/>
                </a:cubicBezTo>
                <a:cubicBezTo>
                  <a:pt x="4932351" y="138391"/>
                  <a:pt x="4934656" y="135222"/>
                  <a:pt x="4937249" y="135510"/>
                </a:cubicBezTo>
                <a:cubicBezTo>
                  <a:pt x="4941283" y="135798"/>
                  <a:pt x="4943876" y="127730"/>
                  <a:pt x="4948486" y="133781"/>
                </a:cubicBezTo>
                <a:cubicBezTo>
                  <a:pt x="4952520" y="139256"/>
                  <a:pt x="4953385" y="145307"/>
                  <a:pt x="4949639" y="151646"/>
                </a:cubicBezTo>
                <a:cubicBezTo>
                  <a:pt x="4947046" y="155391"/>
                  <a:pt x="4945029" y="159425"/>
                  <a:pt x="4942724" y="163459"/>
                </a:cubicBezTo>
                <a:cubicBezTo>
                  <a:pt x="4943588" y="166629"/>
                  <a:pt x="4945893" y="167205"/>
                  <a:pt x="4948775" y="166341"/>
                </a:cubicBezTo>
                <a:cubicBezTo>
                  <a:pt x="4951944" y="165764"/>
                  <a:pt x="4955690" y="160866"/>
                  <a:pt x="4958283" y="165764"/>
                </a:cubicBezTo>
                <a:cubicBezTo>
                  <a:pt x="4959724" y="168358"/>
                  <a:pt x="4955114" y="168934"/>
                  <a:pt x="4953385" y="167493"/>
                </a:cubicBezTo>
                <a:cubicBezTo>
                  <a:pt x="4953097" y="169798"/>
                  <a:pt x="4957419" y="171527"/>
                  <a:pt x="4954537" y="174697"/>
                </a:cubicBezTo>
                <a:cubicBezTo>
                  <a:pt x="4946470" y="183341"/>
                  <a:pt x="4938402" y="192273"/>
                  <a:pt x="4930622" y="201205"/>
                </a:cubicBezTo>
                <a:cubicBezTo>
                  <a:pt x="4927164" y="204951"/>
                  <a:pt x="4917656" y="208697"/>
                  <a:pt x="4929469" y="214460"/>
                </a:cubicBezTo>
                <a:cubicBezTo>
                  <a:pt x="4931198" y="215324"/>
                  <a:pt x="4933792" y="220222"/>
                  <a:pt x="4929758" y="223392"/>
                </a:cubicBezTo>
                <a:cubicBezTo>
                  <a:pt x="4919673" y="230883"/>
                  <a:pt x="4915351" y="242697"/>
                  <a:pt x="4909300" y="252782"/>
                </a:cubicBezTo>
                <a:cubicBezTo>
                  <a:pt x="4904978" y="259985"/>
                  <a:pt x="4896046" y="259985"/>
                  <a:pt x="4891724" y="266324"/>
                </a:cubicBezTo>
                <a:cubicBezTo>
                  <a:pt x="4892012" y="267189"/>
                  <a:pt x="4892300" y="267765"/>
                  <a:pt x="4892588" y="268629"/>
                </a:cubicBezTo>
                <a:cubicBezTo>
                  <a:pt x="4898350" y="268341"/>
                  <a:pt x="4906418" y="265172"/>
                  <a:pt x="4909300" y="270358"/>
                </a:cubicBezTo>
                <a:cubicBezTo>
                  <a:pt x="4911605" y="274392"/>
                  <a:pt x="4902096" y="274392"/>
                  <a:pt x="4898927" y="278426"/>
                </a:cubicBezTo>
                <a:cubicBezTo>
                  <a:pt x="4896910" y="281019"/>
                  <a:pt x="4897486" y="283324"/>
                  <a:pt x="4896334" y="285341"/>
                </a:cubicBezTo>
                <a:cubicBezTo>
                  <a:pt x="4898350" y="289375"/>
                  <a:pt x="4896334" y="293409"/>
                  <a:pt x="4898927" y="298308"/>
                </a:cubicBezTo>
                <a:cubicBezTo>
                  <a:pt x="4902961" y="305799"/>
                  <a:pt x="4892876" y="301765"/>
                  <a:pt x="4890283" y="304935"/>
                </a:cubicBezTo>
                <a:cubicBezTo>
                  <a:pt x="4891147" y="308680"/>
                  <a:pt x="4885096" y="307528"/>
                  <a:pt x="4886249" y="310409"/>
                </a:cubicBezTo>
                <a:cubicBezTo>
                  <a:pt x="4887690" y="314155"/>
                  <a:pt x="4890283" y="313291"/>
                  <a:pt x="4893452" y="311562"/>
                </a:cubicBezTo>
                <a:cubicBezTo>
                  <a:pt x="4896046" y="310121"/>
                  <a:pt x="4894893" y="314155"/>
                  <a:pt x="4896046" y="315308"/>
                </a:cubicBezTo>
                <a:cubicBezTo>
                  <a:pt x="4899791" y="314155"/>
                  <a:pt x="4903537" y="312714"/>
                  <a:pt x="4906707" y="316460"/>
                </a:cubicBezTo>
                <a:cubicBezTo>
                  <a:pt x="4909588" y="315596"/>
                  <a:pt x="4913046" y="315884"/>
                  <a:pt x="4910452" y="319630"/>
                </a:cubicBezTo>
                <a:cubicBezTo>
                  <a:pt x="4906418" y="325392"/>
                  <a:pt x="4902961" y="332308"/>
                  <a:pt x="4894893" y="333748"/>
                </a:cubicBezTo>
                <a:cubicBezTo>
                  <a:pt x="4889130" y="334901"/>
                  <a:pt x="4887401" y="339511"/>
                  <a:pt x="4888266" y="343833"/>
                </a:cubicBezTo>
                <a:cubicBezTo>
                  <a:pt x="4889130" y="349308"/>
                  <a:pt x="4893740" y="346138"/>
                  <a:pt x="4896622" y="345274"/>
                </a:cubicBezTo>
                <a:cubicBezTo>
                  <a:pt x="4901232" y="343833"/>
                  <a:pt x="4904690" y="347003"/>
                  <a:pt x="4909300" y="346715"/>
                </a:cubicBezTo>
                <a:cubicBezTo>
                  <a:pt x="4904402" y="351901"/>
                  <a:pt x="4898639" y="355647"/>
                  <a:pt x="4897486" y="362850"/>
                </a:cubicBezTo>
                <a:cubicBezTo>
                  <a:pt x="4898062" y="366884"/>
                  <a:pt x="4892300" y="366308"/>
                  <a:pt x="4892300" y="369766"/>
                </a:cubicBezTo>
                <a:cubicBezTo>
                  <a:pt x="4896910" y="373799"/>
                  <a:pt x="4893740" y="376105"/>
                  <a:pt x="4890571" y="378986"/>
                </a:cubicBezTo>
                <a:cubicBezTo>
                  <a:pt x="4887690" y="381867"/>
                  <a:pt x="4884808" y="386189"/>
                  <a:pt x="4887113" y="389647"/>
                </a:cubicBezTo>
                <a:cubicBezTo>
                  <a:pt x="4890283" y="394545"/>
                  <a:pt x="4892588" y="387918"/>
                  <a:pt x="4895469" y="387630"/>
                </a:cubicBezTo>
                <a:cubicBezTo>
                  <a:pt x="4898639" y="387630"/>
                  <a:pt x="4902384" y="384461"/>
                  <a:pt x="4904978" y="388783"/>
                </a:cubicBezTo>
                <a:cubicBezTo>
                  <a:pt x="4905266" y="389071"/>
                  <a:pt x="4905266" y="389647"/>
                  <a:pt x="4904978" y="389935"/>
                </a:cubicBezTo>
                <a:cubicBezTo>
                  <a:pt x="4904690" y="390223"/>
                  <a:pt x="4904402" y="390511"/>
                  <a:pt x="4904113" y="390800"/>
                </a:cubicBezTo>
                <a:cubicBezTo>
                  <a:pt x="4906995" y="397427"/>
                  <a:pt x="4909876" y="404054"/>
                  <a:pt x="4900080" y="407512"/>
                </a:cubicBezTo>
                <a:cubicBezTo>
                  <a:pt x="4895758" y="412698"/>
                  <a:pt x="4887690" y="408088"/>
                  <a:pt x="4883079" y="413851"/>
                </a:cubicBezTo>
                <a:cubicBezTo>
                  <a:pt x="4881062" y="416156"/>
                  <a:pt x="4879333" y="418461"/>
                  <a:pt x="4878181" y="421054"/>
                </a:cubicBezTo>
                <a:cubicBezTo>
                  <a:pt x="4878757" y="423647"/>
                  <a:pt x="4879333" y="426241"/>
                  <a:pt x="4879333" y="428546"/>
                </a:cubicBezTo>
                <a:cubicBezTo>
                  <a:pt x="4880198" y="428834"/>
                  <a:pt x="4880774" y="428834"/>
                  <a:pt x="4881062" y="427681"/>
                </a:cubicBezTo>
                <a:cubicBezTo>
                  <a:pt x="4883367" y="417885"/>
                  <a:pt x="4892588" y="419901"/>
                  <a:pt x="4898062" y="415868"/>
                </a:cubicBezTo>
                <a:cubicBezTo>
                  <a:pt x="4902673" y="412122"/>
                  <a:pt x="4907571" y="409240"/>
                  <a:pt x="4912757" y="406071"/>
                </a:cubicBezTo>
                <a:cubicBezTo>
                  <a:pt x="4915927" y="404342"/>
                  <a:pt x="4919097" y="403190"/>
                  <a:pt x="4918520" y="408952"/>
                </a:cubicBezTo>
                <a:cubicBezTo>
                  <a:pt x="4916503" y="412986"/>
                  <a:pt x="4914486" y="416732"/>
                  <a:pt x="4912469" y="420766"/>
                </a:cubicBezTo>
                <a:cubicBezTo>
                  <a:pt x="4904690" y="431427"/>
                  <a:pt x="4892876" y="437190"/>
                  <a:pt x="4882215" y="443817"/>
                </a:cubicBezTo>
                <a:cubicBezTo>
                  <a:pt x="4882791" y="443529"/>
                  <a:pt x="4883367" y="443529"/>
                  <a:pt x="4883944" y="443529"/>
                </a:cubicBezTo>
                <a:cubicBezTo>
                  <a:pt x="4887978" y="443817"/>
                  <a:pt x="4890571" y="435749"/>
                  <a:pt x="4895181" y="441800"/>
                </a:cubicBezTo>
                <a:cubicBezTo>
                  <a:pt x="4899215" y="447275"/>
                  <a:pt x="4900080" y="453325"/>
                  <a:pt x="4896334" y="459664"/>
                </a:cubicBezTo>
                <a:cubicBezTo>
                  <a:pt x="4893740" y="463410"/>
                  <a:pt x="4891724" y="467444"/>
                  <a:pt x="4889418" y="471478"/>
                </a:cubicBezTo>
                <a:cubicBezTo>
                  <a:pt x="4890283" y="474648"/>
                  <a:pt x="4892588" y="475224"/>
                  <a:pt x="4895469" y="474359"/>
                </a:cubicBezTo>
                <a:cubicBezTo>
                  <a:pt x="4898639" y="473783"/>
                  <a:pt x="4902384" y="468885"/>
                  <a:pt x="4904978" y="473783"/>
                </a:cubicBezTo>
                <a:cubicBezTo>
                  <a:pt x="4906418" y="476376"/>
                  <a:pt x="4901808" y="476953"/>
                  <a:pt x="4899503" y="477817"/>
                </a:cubicBezTo>
                <a:cubicBezTo>
                  <a:pt x="4899215" y="480122"/>
                  <a:pt x="4903537" y="481851"/>
                  <a:pt x="4900656" y="485021"/>
                </a:cubicBezTo>
                <a:cubicBezTo>
                  <a:pt x="4892588" y="493665"/>
                  <a:pt x="4884520" y="502597"/>
                  <a:pt x="4876740" y="511529"/>
                </a:cubicBezTo>
                <a:cubicBezTo>
                  <a:pt x="4873283" y="515275"/>
                  <a:pt x="4863774" y="519021"/>
                  <a:pt x="4875588" y="524784"/>
                </a:cubicBezTo>
                <a:cubicBezTo>
                  <a:pt x="4877317" y="525648"/>
                  <a:pt x="4879910" y="530546"/>
                  <a:pt x="4875876" y="533716"/>
                </a:cubicBezTo>
                <a:cubicBezTo>
                  <a:pt x="4865791" y="541207"/>
                  <a:pt x="4861469" y="553021"/>
                  <a:pt x="4855418" y="563106"/>
                </a:cubicBezTo>
                <a:cubicBezTo>
                  <a:pt x="4851096" y="570309"/>
                  <a:pt x="4842164" y="570309"/>
                  <a:pt x="4837842" y="576648"/>
                </a:cubicBezTo>
                <a:cubicBezTo>
                  <a:pt x="4838130" y="577513"/>
                  <a:pt x="4838418" y="578089"/>
                  <a:pt x="4838706" y="578953"/>
                </a:cubicBezTo>
                <a:cubicBezTo>
                  <a:pt x="4844469" y="578665"/>
                  <a:pt x="4852537" y="575496"/>
                  <a:pt x="4855418" y="580682"/>
                </a:cubicBezTo>
                <a:cubicBezTo>
                  <a:pt x="4857723" y="584716"/>
                  <a:pt x="4848215" y="584716"/>
                  <a:pt x="4845045" y="588750"/>
                </a:cubicBezTo>
                <a:cubicBezTo>
                  <a:pt x="4843028" y="591343"/>
                  <a:pt x="4843604" y="593648"/>
                  <a:pt x="4842452" y="595665"/>
                </a:cubicBezTo>
                <a:cubicBezTo>
                  <a:pt x="4844469" y="599699"/>
                  <a:pt x="4842452" y="603733"/>
                  <a:pt x="4845045" y="608631"/>
                </a:cubicBezTo>
                <a:cubicBezTo>
                  <a:pt x="4849079" y="616123"/>
                  <a:pt x="4838994" y="612089"/>
                  <a:pt x="4836401" y="615259"/>
                </a:cubicBezTo>
                <a:cubicBezTo>
                  <a:pt x="4837265" y="619004"/>
                  <a:pt x="4831215" y="617852"/>
                  <a:pt x="4832367" y="620733"/>
                </a:cubicBezTo>
                <a:cubicBezTo>
                  <a:pt x="4833808" y="624479"/>
                  <a:pt x="4836401" y="623615"/>
                  <a:pt x="4839571" y="621886"/>
                </a:cubicBezTo>
                <a:cubicBezTo>
                  <a:pt x="4842164" y="620445"/>
                  <a:pt x="4841011" y="624479"/>
                  <a:pt x="4842164" y="625632"/>
                </a:cubicBezTo>
                <a:cubicBezTo>
                  <a:pt x="4845910" y="624479"/>
                  <a:pt x="4849656" y="623038"/>
                  <a:pt x="4852825" y="626784"/>
                </a:cubicBezTo>
                <a:cubicBezTo>
                  <a:pt x="4855706" y="625920"/>
                  <a:pt x="4859164" y="626208"/>
                  <a:pt x="4856571" y="629954"/>
                </a:cubicBezTo>
                <a:cubicBezTo>
                  <a:pt x="4852537" y="635716"/>
                  <a:pt x="4849079" y="642632"/>
                  <a:pt x="4841011" y="644072"/>
                </a:cubicBezTo>
                <a:cubicBezTo>
                  <a:pt x="4835249" y="645225"/>
                  <a:pt x="4833520" y="649835"/>
                  <a:pt x="4834384" y="654157"/>
                </a:cubicBezTo>
                <a:cubicBezTo>
                  <a:pt x="4835249" y="659632"/>
                  <a:pt x="4839859" y="656462"/>
                  <a:pt x="4842740" y="655598"/>
                </a:cubicBezTo>
                <a:cubicBezTo>
                  <a:pt x="4847350" y="654157"/>
                  <a:pt x="4850808" y="657327"/>
                  <a:pt x="4855418" y="657039"/>
                </a:cubicBezTo>
                <a:cubicBezTo>
                  <a:pt x="4850520" y="662225"/>
                  <a:pt x="4844757" y="665971"/>
                  <a:pt x="4843604" y="673174"/>
                </a:cubicBezTo>
                <a:cubicBezTo>
                  <a:pt x="4844181" y="677208"/>
                  <a:pt x="4838418" y="676632"/>
                  <a:pt x="4838418" y="680090"/>
                </a:cubicBezTo>
                <a:cubicBezTo>
                  <a:pt x="4843028" y="684124"/>
                  <a:pt x="4839859" y="686429"/>
                  <a:pt x="4836689" y="689310"/>
                </a:cubicBezTo>
                <a:cubicBezTo>
                  <a:pt x="4833808" y="692191"/>
                  <a:pt x="4830927" y="696513"/>
                  <a:pt x="4833232" y="699971"/>
                </a:cubicBezTo>
                <a:cubicBezTo>
                  <a:pt x="4836401" y="704869"/>
                  <a:pt x="4838706" y="698242"/>
                  <a:pt x="4841588" y="697954"/>
                </a:cubicBezTo>
                <a:cubicBezTo>
                  <a:pt x="4844757" y="697954"/>
                  <a:pt x="4848503" y="694785"/>
                  <a:pt x="4851096" y="699107"/>
                </a:cubicBezTo>
                <a:cubicBezTo>
                  <a:pt x="4851384" y="699395"/>
                  <a:pt x="4851384" y="699971"/>
                  <a:pt x="4851096" y="700259"/>
                </a:cubicBezTo>
                <a:cubicBezTo>
                  <a:pt x="4850808" y="700547"/>
                  <a:pt x="4850520" y="700835"/>
                  <a:pt x="4850232" y="701124"/>
                </a:cubicBezTo>
                <a:cubicBezTo>
                  <a:pt x="4853113" y="707751"/>
                  <a:pt x="4855994" y="714378"/>
                  <a:pt x="4846198" y="717836"/>
                </a:cubicBezTo>
                <a:cubicBezTo>
                  <a:pt x="4845045" y="718988"/>
                  <a:pt x="4843893" y="719853"/>
                  <a:pt x="4842740" y="720141"/>
                </a:cubicBezTo>
                <a:cubicBezTo>
                  <a:pt x="4843316" y="722158"/>
                  <a:pt x="4841876" y="723310"/>
                  <a:pt x="4838130" y="723310"/>
                </a:cubicBezTo>
                <a:cubicBezTo>
                  <a:pt x="4839859" y="725039"/>
                  <a:pt x="4838994" y="726768"/>
                  <a:pt x="4838706" y="728785"/>
                </a:cubicBezTo>
                <a:cubicBezTo>
                  <a:pt x="4840435" y="728208"/>
                  <a:pt x="4842452" y="727632"/>
                  <a:pt x="4843893" y="726480"/>
                </a:cubicBezTo>
                <a:cubicBezTo>
                  <a:pt x="4848503" y="722734"/>
                  <a:pt x="4853401" y="719853"/>
                  <a:pt x="4858588" y="716683"/>
                </a:cubicBezTo>
                <a:cubicBezTo>
                  <a:pt x="4861757" y="714954"/>
                  <a:pt x="4864927" y="713802"/>
                  <a:pt x="4864350" y="719564"/>
                </a:cubicBezTo>
                <a:cubicBezTo>
                  <a:pt x="4862333" y="723598"/>
                  <a:pt x="4860316" y="727344"/>
                  <a:pt x="4858300" y="731378"/>
                </a:cubicBezTo>
                <a:cubicBezTo>
                  <a:pt x="4852248" y="739734"/>
                  <a:pt x="4843604" y="744921"/>
                  <a:pt x="4835249" y="750107"/>
                </a:cubicBezTo>
                <a:cubicBezTo>
                  <a:pt x="4837265" y="753853"/>
                  <a:pt x="4836113" y="758463"/>
                  <a:pt x="4838130" y="762209"/>
                </a:cubicBezTo>
                <a:cubicBezTo>
                  <a:pt x="4842452" y="764226"/>
                  <a:pt x="4847062" y="765090"/>
                  <a:pt x="4841299" y="771429"/>
                </a:cubicBezTo>
                <a:cubicBezTo>
                  <a:pt x="4838994" y="774022"/>
                  <a:pt x="4840147" y="780073"/>
                  <a:pt x="4839571" y="784395"/>
                </a:cubicBezTo>
                <a:cubicBezTo>
                  <a:pt x="4839282" y="786124"/>
                  <a:pt x="4840723" y="788429"/>
                  <a:pt x="4837842" y="789870"/>
                </a:cubicBezTo>
                <a:cubicBezTo>
                  <a:pt x="4836689" y="790446"/>
                  <a:pt x="4832943" y="792175"/>
                  <a:pt x="4835249" y="795345"/>
                </a:cubicBezTo>
                <a:cubicBezTo>
                  <a:pt x="4836689" y="797650"/>
                  <a:pt x="4838994" y="795633"/>
                  <a:pt x="4840723" y="796209"/>
                </a:cubicBezTo>
                <a:cubicBezTo>
                  <a:pt x="4843604" y="797073"/>
                  <a:pt x="4846486" y="791599"/>
                  <a:pt x="4849079" y="796497"/>
                </a:cubicBezTo>
                <a:cubicBezTo>
                  <a:pt x="4851384" y="801107"/>
                  <a:pt x="4851096" y="805717"/>
                  <a:pt x="4847638" y="809751"/>
                </a:cubicBezTo>
                <a:cubicBezTo>
                  <a:pt x="4845333" y="812345"/>
                  <a:pt x="4843316" y="814938"/>
                  <a:pt x="4841011" y="817531"/>
                </a:cubicBezTo>
                <a:cubicBezTo>
                  <a:pt x="4841299" y="820124"/>
                  <a:pt x="4842740" y="820989"/>
                  <a:pt x="4845045" y="820701"/>
                </a:cubicBezTo>
                <a:cubicBezTo>
                  <a:pt x="4847350" y="820701"/>
                  <a:pt x="4850808" y="817531"/>
                  <a:pt x="4851960" y="821565"/>
                </a:cubicBezTo>
                <a:cubicBezTo>
                  <a:pt x="4852537" y="823582"/>
                  <a:pt x="4849367" y="823582"/>
                  <a:pt x="4847350" y="823870"/>
                </a:cubicBezTo>
                <a:cubicBezTo>
                  <a:pt x="4846774" y="825599"/>
                  <a:pt x="4849656" y="827328"/>
                  <a:pt x="4847062" y="829345"/>
                </a:cubicBezTo>
                <a:cubicBezTo>
                  <a:pt x="4839859" y="834531"/>
                  <a:pt x="4832943" y="840006"/>
                  <a:pt x="4826028" y="845480"/>
                </a:cubicBezTo>
                <a:cubicBezTo>
                  <a:pt x="4823147" y="847785"/>
                  <a:pt x="4815655" y="849226"/>
                  <a:pt x="4823435" y="854989"/>
                </a:cubicBezTo>
                <a:cubicBezTo>
                  <a:pt x="4824587" y="855853"/>
                  <a:pt x="4826028" y="859887"/>
                  <a:pt x="4822571" y="861616"/>
                </a:cubicBezTo>
                <a:cubicBezTo>
                  <a:pt x="4814215" y="865650"/>
                  <a:pt x="4809316" y="873718"/>
                  <a:pt x="4803554" y="880345"/>
                </a:cubicBezTo>
                <a:cubicBezTo>
                  <a:pt x="4799232" y="885243"/>
                  <a:pt x="4792892" y="884091"/>
                  <a:pt x="4788858" y="888125"/>
                </a:cubicBezTo>
                <a:cubicBezTo>
                  <a:pt x="4788858" y="888701"/>
                  <a:pt x="4789147" y="889277"/>
                  <a:pt x="4789147" y="889854"/>
                </a:cubicBezTo>
                <a:cubicBezTo>
                  <a:pt x="4793757" y="890430"/>
                  <a:pt x="4799808" y="889277"/>
                  <a:pt x="4801248" y="893311"/>
                </a:cubicBezTo>
                <a:cubicBezTo>
                  <a:pt x="4802401" y="896481"/>
                  <a:pt x="4795486" y="895328"/>
                  <a:pt x="4792604" y="897921"/>
                </a:cubicBezTo>
                <a:cubicBezTo>
                  <a:pt x="4790875" y="899362"/>
                  <a:pt x="4790875" y="901091"/>
                  <a:pt x="4789723" y="902532"/>
                </a:cubicBezTo>
                <a:cubicBezTo>
                  <a:pt x="4790587" y="905701"/>
                  <a:pt x="4788282" y="908294"/>
                  <a:pt x="4789723" y="912328"/>
                </a:cubicBezTo>
                <a:cubicBezTo>
                  <a:pt x="4791740" y="918379"/>
                  <a:pt x="4784825" y="914057"/>
                  <a:pt x="4782519" y="916074"/>
                </a:cubicBezTo>
                <a:cubicBezTo>
                  <a:pt x="4782807" y="918955"/>
                  <a:pt x="4778197" y="917227"/>
                  <a:pt x="4778773" y="919532"/>
                </a:cubicBezTo>
                <a:cubicBezTo>
                  <a:pt x="4779350" y="922413"/>
                  <a:pt x="4781367" y="922125"/>
                  <a:pt x="4783960" y="921261"/>
                </a:cubicBezTo>
                <a:cubicBezTo>
                  <a:pt x="4785977" y="920684"/>
                  <a:pt x="4784825" y="923278"/>
                  <a:pt x="4785401" y="924430"/>
                </a:cubicBezTo>
                <a:cubicBezTo>
                  <a:pt x="4788282" y="924142"/>
                  <a:pt x="4791164" y="923566"/>
                  <a:pt x="4793180" y="926735"/>
                </a:cubicBezTo>
                <a:cubicBezTo>
                  <a:pt x="4795486" y="926447"/>
                  <a:pt x="4798079" y="927023"/>
                  <a:pt x="4795486" y="929616"/>
                </a:cubicBezTo>
                <a:cubicBezTo>
                  <a:pt x="4791740" y="933362"/>
                  <a:pt x="4788282" y="937973"/>
                  <a:pt x="4782231" y="937973"/>
                </a:cubicBezTo>
                <a:cubicBezTo>
                  <a:pt x="4777621" y="937684"/>
                  <a:pt x="4775892" y="940854"/>
                  <a:pt x="4775892" y="944312"/>
                </a:cubicBezTo>
                <a:cubicBezTo>
                  <a:pt x="4775892" y="948345"/>
                  <a:pt x="4779926" y="946617"/>
                  <a:pt x="4781943" y="946329"/>
                </a:cubicBezTo>
                <a:cubicBezTo>
                  <a:pt x="4785401" y="946040"/>
                  <a:pt x="4787418" y="948922"/>
                  <a:pt x="4790875" y="949210"/>
                </a:cubicBezTo>
                <a:cubicBezTo>
                  <a:pt x="4786553" y="952379"/>
                  <a:pt x="4781655" y="954396"/>
                  <a:pt x="4779926" y="959583"/>
                </a:cubicBezTo>
                <a:cubicBezTo>
                  <a:pt x="4779638" y="962752"/>
                  <a:pt x="4775604" y="961312"/>
                  <a:pt x="4775028" y="963905"/>
                </a:cubicBezTo>
                <a:cubicBezTo>
                  <a:pt x="4777621" y="967651"/>
                  <a:pt x="4775028" y="968803"/>
                  <a:pt x="4772435" y="970532"/>
                </a:cubicBezTo>
                <a:cubicBezTo>
                  <a:pt x="4770129" y="971973"/>
                  <a:pt x="4767536" y="974854"/>
                  <a:pt x="4768689" y="977735"/>
                </a:cubicBezTo>
                <a:cubicBezTo>
                  <a:pt x="4770129" y="981769"/>
                  <a:pt x="4772723" y="977159"/>
                  <a:pt x="4775028" y="977447"/>
                </a:cubicBezTo>
                <a:cubicBezTo>
                  <a:pt x="4777333" y="977735"/>
                  <a:pt x="4780503" y="976007"/>
                  <a:pt x="4781943" y="979464"/>
                </a:cubicBezTo>
                <a:cubicBezTo>
                  <a:pt x="4781943" y="979752"/>
                  <a:pt x="4781943" y="980041"/>
                  <a:pt x="4781655" y="980329"/>
                </a:cubicBezTo>
                <a:cubicBezTo>
                  <a:pt x="4781367" y="980617"/>
                  <a:pt x="4781079" y="980617"/>
                  <a:pt x="4780791" y="980905"/>
                </a:cubicBezTo>
                <a:cubicBezTo>
                  <a:pt x="4781943" y="986091"/>
                  <a:pt x="4783384" y="991278"/>
                  <a:pt x="4775604" y="992430"/>
                </a:cubicBezTo>
                <a:cubicBezTo>
                  <a:pt x="4771858" y="995600"/>
                  <a:pt x="4766672" y="990990"/>
                  <a:pt x="4762350" y="994736"/>
                </a:cubicBezTo>
                <a:cubicBezTo>
                  <a:pt x="4759756" y="996753"/>
                  <a:pt x="4757452" y="998769"/>
                  <a:pt x="4756299" y="1001939"/>
                </a:cubicBezTo>
                <a:cubicBezTo>
                  <a:pt x="4755722" y="1003092"/>
                  <a:pt x="4758028" y="1006549"/>
                  <a:pt x="4758892" y="1004532"/>
                </a:cubicBezTo>
                <a:cubicBezTo>
                  <a:pt x="4761774" y="997617"/>
                  <a:pt x="4768113" y="1000498"/>
                  <a:pt x="4772723" y="998193"/>
                </a:cubicBezTo>
                <a:cubicBezTo>
                  <a:pt x="4776469" y="996176"/>
                  <a:pt x="4780791" y="994447"/>
                  <a:pt x="4784825" y="993007"/>
                </a:cubicBezTo>
                <a:cubicBezTo>
                  <a:pt x="4787130" y="992142"/>
                  <a:pt x="4789723" y="991566"/>
                  <a:pt x="4788570" y="995888"/>
                </a:cubicBezTo>
                <a:cubicBezTo>
                  <a:pt x="4786553" y="998481"/>
                  <a:pt x="4784536" y="1001075"/>
                  <a:pt x="4782519" y="1003668"/>
                </a:cubicBezTo>
                <a:cubicBezTo>
                  <a:pt x="4774163" y="1011736"/>
                  <a:pt x="4762350" y="1014041"/>
                  <a:pt x="4752265" y="1018651"/>
                </a:cubicBezTo>
                <a:cubicBezTo>
                  <a:pt x="4749384" y="1020092"/>
                  <a:pt x="4746502" y="1021532"/>
                  <a:pt x="4743621" y="1022973"/>
                </a:cubicBezTo>
                <a:cubicBezTo>
                  <a:pt x="4743333" y="1023549"/>
                  <a:pt x="4742756" y="1024126"/>
                  <a:pt x="4742468" y="1024702"/>
                </a:cubicBezTo>
                <a:cubicBezTo>
                  <a:pt x="4742468" y="1028160"/>
                  <a:pt x="4741028" y="1030465"/>
                  <a:pt x="4739299" y="1032193"/>
                </a:cubicBezTo>
                <a:cubicBezTo>
                  <a:pt x="4740451" y="1031905"/>
                  <a:pt x="4741316" y="1031329"/>
                  <a:pt x="4742180" y="1031041"/>
                </a:cubicBezTo>
                <a:cubicBezTo>
                  <a:pt x="4743909" y="1028448"/>
                  <a:pt x="4746502" y="1028448"/>
                  <a:pt x="4749384" y="1028736"/>
                </a:cubicBezTo>
                <a:cubicBezTo>
                  <a:pt x="4748519" y="1031329"/>
                  <a:pt x="4746502" y="1031905"/>
                  <a:pt x="4744197" y="1032482"/>
                </a:cubicBezTo>
                <a:cubicBezTo>
                  <a:pt x="4740163" y="1034499"/>
                  <a:pt x="4736417" y="1036227"/>
                  <a:pt x="4730943" y="1038821"/>
                </a:cubicBezTo>
                <a:cubicBezTo>
                  <a:pt x="4731519" y="1038244"/>
                  <a:pt x="4731807" y="1037668"/>
                  <a:pt x="4732383" y="1037092"/>
                </a:cubicBezTo>
                <a:cubicBezTo>
                  <a:pt x="4732383" y="1037092"/>
                  <a:pt x="4732095" y="1037092"/>
                  <a:pt x="4732095" y="1037092"/>
                </a:cubicBezTo>
                <a:cubicBezTo>
                  <a:pt x="4724604" y="1044007"/>
                  <a:pt x="4715383" y="1048041"/>
                  <a:pt x="4706163" y="1052075"/>
                </a:cubicBezTo>
                <a:cubicBezTo>
                  <a:pt x="4702994" y="1055821"/>
                  <a:pt x="4696943" y="1053516"/>
                  <a:pt x="4694061" y="1058126"/>
                </a:cubicBezTo>
                <a:cubicBezTo>
                  <a:pt x="4692909" y="1059855"/>
                  <a:pt x="4690892" y="1060431"/>
                  <a:pt x="4689739" y="1058414"/>
                </a:cubicBezTo>
                <a:cubicBezTo>
                  <a:pt x="4688587" y="1056109"/>
                  <a:pt x="4690027" y="1054380"/>
                  <a:pt x="4692332" y="1054092"/>
                </a:cubicBezTo>
                <a:cubicBezTo>
                  <a:pt x="4694638" y="1053804"/>
                  <a:pt x="4696943" y="1053228"/>
                  <a:pt x="4698383" y="1051211"/>
                </a:cubicBezTo>
                <a:cubicBezTo>
                  <a:pt x="4698095" y="1049482"/>
                  <a:pt x="4697807" y="1048329"/>
                  <a:pt x="4697807" y="1046888"/>
                </a:cubicBezTo>
                <a:cubicBezTo>
                  <a:pt x="4695790" y="1047753"/>
                  <a:pt x="4693773" y="1048905"/>
                  <a:pt x="4691756" y="1049770"/>
                </a:cubicBezTo>
                <a:cubicBezTo>
                  <a:pt x="4689739" y="1050922"/>
                  <a:pt x="4687722" y="1051787"/>
                  <a:pt x="4685417" y="1052651"/>
                </a:cubicBezTo>
                <a:cubicBezTo>
                  <a:pt x="4685993" y="1052651"/>
                  <a:pt x="4686281" y="1052939"/>
                  <a:pt x="4686570" y="1053228"/>
                </a:cubicBezTo>
                <a:cubicBezTo>
                  <a:pt x="4681383" y="1069363"/>
                  <a:pt x="4665536" y="1069939"/>
                  <a:pt x="4653722" y="1075990"/>
                </a:cubicBezTo>
                <a:cubicBezTo>
                  <a:pt x="4645654" y="1080312"/>
                  <a:pt x="4638163" y="1084923"/>
                  <a:pt x="4630671" y="1089821"/>
                </a:cubicBezTo>
                <a:cubicBezTo>
                  <a:pt x="4629519" y="1090685"/>
                  <a:pt x="4628942" y="1092702"/>
                  <a:pt x="4628078" y="1094143"/>
                </a:cubicBezTo>
                <a:cubicBezTo>
                  <a:pt x="4626637" y="1095007"/>
                  <a:pt x="4625773" y="1094143"/>
                  <a:pt x="4624908" y="1092990"/>
                </a:cubicBezTo>
                <a:cubicBezTo>
                  <a:pt x="4624620" y="1092414"/>
                  <a:pt x="4624044" y="1092126"/>
                  <a:pt x="4623756" y="1091550"/>
                </a:cubicBezTo>
                <a:cubicBezTo>
                  <a:pt x="4622027" y="1092990"/>
                  <a:pt x="4620298" y="1094143"/>
                  <a:pt x="4618569" y="1095296"/>
                </a:cubicBezTo>
                <a:cubicBezTo>
                  <a:pt x="4617417" y="1096448"/>
                  <a:pt x="4615976" y="1098465"/>
                  <a:pt x="4614824" y="1096448"/>
                </a:cubicBezTo>
                <a:cubicBezTo>
                  <a:pt x="4613671" y="1094143"/>
                  <a:pt x="4616264" y="1093567"/>
                  <a:pt x="4617993" y="1092990"/>
                </a:cubicBezTo>
                <a:cubicBezTo>
                  <a:pt x="4619722" y="1092126"/>
                  <a:pt x="4621451" y="1090973"/>
                  <a:pt x="4623179" y="1090109"/>
                </a:cubicBezTo>
                <a:cubicBezTo>
                  <a:pt x="4621451" y="1085787"/>
                  <a:pt x="4626061" y="1083194"/>
                  <a:pt x="4628366" y="1080024"/>
                </a:cubicBezTo>
                <a:cubicBezTo>
                  <a:pt x="4616264" y="1086363"/>
                  <a:pt x="4604162" y="1092414"/>
                  <a:pt x="4591484" y="1097601"/>
                </a:cubicBezTo>
                <a:cubicBezTo>
                  <a:pt x="4591196" y="1097601"/>
                  <a:pt x="4590908" y="1097889"/>
                  <a:pt x="4590620" y="1097889"/>
                </a:cubicBezTo>
                <a:cubicBezTo>
                  <a:pt x="4592061" y="1099618"/>
                  <a:pt x="4596383" y="1100194"/>
                  <a:pt x="4593501" y="1103363"/>
                </a:cubicBezTo>
                <a:cubicBezTo>
                  <a:pt x="4590620" y="1106533"/>
                  <a:pt x="4586586" y="1107974"/>
                  <a:pt x="4582264" y="1106533"/>
                </a:cubicBezTo>
                <a:cubicBezTo>
                  <a:pt x="4581688" y="1106245"/>
                  <a:pt x="4581111" y="1106245"/>
                  <a:pt x="4580535" y="1106245"/>
                </a:cubicBezTo>
                <a:cubicBezTo>
                  <a:pt x="4579094" y="1107109"/>
                  <a:pt x="4577942" y="1107974"/>
                  <a:pt x="4576789" y="1108550"/>
                </a:cubicBezTo>
                <a:cubicBezTo>
                  <a:pt x="4575637" y="1109414"/>
                  <a:pt x="4574196" y="1110567"/>
                  <a:pt x="4573044" y="1110855"/>
                </a:cubicBezTo>
                <a:cubicBezTo>
                  <a:pt x="4575060" y="1110279"/>
                  <a:pt x="4576789" y="1109702"/>
                  <a:pt x="4578806" y="1109414"/>
                </a:cubicBezTo>
                <a:cubicBezTo>
                  <a:pt x="4578230" y="1109991"/>
                  <a:pt x="4577366" y="1110567"/>
                  <a:pt x="4576789" y="1111143"/>
                </a:cubicBezTo>
                <a:cubicBezTo>
                  <a:pt x="4578518" y="1109991"/>
                  <a:pt x="4580247" y="1108838"/>
                  <a:pt x="4581976" y="1107685"/>
                </a:cubicBezTo>
                <a:cubicBezTo>
                  <a:pt x="4581111" y="1112008"/>
                  <a:pt x="4577654" y="1113160"/>
                  <a:pt x="4575060" y="1114889"/>
                </a:cubicBezTo>
                <a:cubicBezTo>
                  <a:pt x="4574484" y="1116618"/>
                  <a:pt x="4574484" y="1118635"/>
                  <a:pt x="4572179" y="1118635"/>
                </a:cubicBezTo>
                <a:cubicBezTo>
                  <a:pt x="4571891" y="1118635"/>
                  <a:pt x="4571027" y="1118058"/>
                  <a:pt x="4571027" y="1117770"/>
                </a:cubicBezTo>
                <a:cubicBezTo>
                  <a:pt x="4571027" y="1116906"/>
                  <a:pt x="4571315" y="1116041"/>
                  <a:pt x="4571603" y="1115177"/>
                </a:cubicBezTo>
                <a:cubicBezTo>
                  <a:pt x="4566416" y="1118635"/>
                  <a:pt x="4560942" y="1121516"/>
                  <a:pt x="4556332" y="1125838"/>
                </a:cubicBezTo>
                <a:cubicBezTo>
                  <a:pt x="4556044" y="1126126"/>
                  <a:pt x="4554603" y="1125550"/>
                  <a:pt x="4554315" y="1124974"/>
                </a:cubicBezTo>
                <a:cubicBezTo>
                  <a:pt x="4553450" y="1123245"/>
                  <a:pt x="4554315" y="1121228"/>
                  <a:pt x="4555755" y="1120364"/>
                </a:cubicBezTo>
                <a:cubicBezTo>
                  <a:pt x="4561230" y="1116906"/>
                  <a:pt x="4566993" y="1113448"/>
                  <a:pt x="4573332" y="1111431"/>
                </a:cubicBezTo>
                <a:cubicBezTo>
                  <a:pt x="4572467" y="1111719"/>
                  <a:pt x="4571603" y="1111431"/>
                  <a:pt x="4570450" y="1110279"/>
                </a:cubicBezTo>
                <a:cubicBezTo>
                  <a:pt x="4570162" y="1109702"/>
                  <a:pt x="4569874" y="1109414"/>
                  <a:pt x="4569586" y="1108838"/>
                </a:cubicBezTo>
                <a:cubicBezTo>
                  <a:pt x="4568145" y="1109702"/>
                  <a:pt x="4566416" y="1110567"/>
                  <a:pt x="4564688" y="1111431"/>
                </a:cubicBezTo>
                <a:cubicBezTo>
                  <a:pt x="4556620" y="1117770"/>
                  <a:pt x="4549416" y="1125550"/>
                  <a:pt x="4538755" y="1126126"/>
                </a:cubicBezTo>
                <a:cubicBezTo>
                  <a:pt x="4530975" y="1132465"/>
                  <a:pt x="4523772" y="1139381"/>
                  <a:pt x="4516280" y="1146008"/>
                </a:cubicBezTo>
                <a:lnTo>
                  <a:pt x="4505331" y="1151770"/>
                </a:lnTo>
                <a:cubicBezTo>
                  <a:pt x="4505619" y="1152347"/>
                  <a:pt x="4505619" y="1152923"/>
                  <a:pt x="4505619" y="1153499"/>
                </a:cubicBezTo>
                <a:cubicBezTo>
                  <a:pt x="4505331" y="1156381"/>
                  <a:pt x="4502450" y="1154940"/>
                  <a:pt x="4500721" y="1155228"/>
                </a:cubicBezTo>
                <a:cubicBezTo>
                  <a:pt x="4500145" y="1155516"/>
                  <a:pt x="4499280" y="1155516"/>
                  <a:pt x="4498704" y="1155516"/>
                </a:cubicBezTo>
                <a:lnTo>
                  <a:pt x="4491501" y="1159262"/>
                </a:lnTo>
                <a:cubicBezTo>
                  <a:pt x="4491501" y="1159550"/>
                  <a:pt x="4491789" y="1159550"/>
                  <a:pt x="4491789" y="1159838"/>
                </a:cubicBezTo>
                <a:cubicBezTo>
                  <a:pt x="4493229" y="1162432"/>
                  <a:pt x="4490925" y="1164160"/>
                  <a:pt x="4489772" y="1166177"/>
                </a:cubicBezTo>
                <a:cubicBezTo>
                  <a:pt x="4486314" y="1169923"/>
                  <a:pt x="4481416" y="1172228"/>
                  <a:pt x="4476806" y="1174533"/>
                </a:cubicBezTo>
                <a:cubicBezTo>
                  <a:pt x="4472772" y="1176550"/>
                  <a:pt x="4470178" y="1175974"/>
                  <a:pt x="4469026" y="1171364"/>
                </a:cubicBezTo>
                <a:cubicBezTo>
                  <a:pt x="4469026" y="1170788"/>
                  <a:pt x="4469026" y="1170211"/>
                  <a:pt x="4469026" y="1169635"/>
                </a:cubicBezTo>
                <a:cubicBezTo>
                  <a:pt x="4467585" y="1167906"/>
                  <a:pt x="4466144" y="1166177"/>
                  <a:pt x="4464416" y="1164737"/>
                </a:cubicBezTo>
                <a:cubicBezTo>
                  <a:pt x="4459517" y="1167618"/>
                  <a:pt x="4454619" y="1170499"/>
                  <a:pt x="4450297" y="1173957"/>
                </a:cubicBezTo>
                <a:cubicBezTo>
                  <a:pt x="4451161" y="1176550"/>
                  <a:pt x="4451738" y="1178855"/>
                  <a:pt x="4452602" y="1181449"/>
                </a:cubicBezTo>
                <a:cubicBezTo>
                  <a:pt x="4457789" y="1181449"/>
                  <a:pt x="4462687" y="1181161"/>
                  <a:pt x="4466721" y="1177703"/>
                </a:cubicBezTo>
                <a:cubicBezTo>
                  <a:pt x="4469602" y="1175110"/>
                  <a:pt x="4471619" y="1176262"/>
                  <a:pt x="4474789" y="1177703"/>
                </a:cubicBezTo>
                <a:cubicBezTo>
                  <a:pt x="4483145" y="1181449"/>
                  <a:pt x="4484585" y="1184906"/>
                  <a:pt x="4476229" y="1190381"/>
                </a:cubicBezTo>
                <a:cubicBezTo>
                  <a:pt x="4477094" y="1191245"/>
                  <a:pt x="4477958" y="1191822"/>
                  <a:pt x="4478823" y="1192686"/>
                </a:cubicBezTo>
                <a:cubicBezTo>
                  <a:pt x="4480263" y="1193550"/>
                  <a:pt x="4483721" y="1192110"/>
                  <a:pt x="4482857" y="1195279"/>
                </a:cubicBezTo>
                <a:cubicBezTo>
                  <a:pt x="4482280" y="1197872"/>
                  <a:pt x="4479399" y="1197872"/>
                  <a:pt x="4477094" y="1198161"/>
                </a:cubicBezTo>
                <a:cubicBezTo>
                  <a:pt x="4476806" y="1199601"/>
                  <a:pt x="4476229" y="1200466"/>
                  <a:pt x="4474500" y="1200466"/>
                </a:cubicBezTo>
                <a:cubicBezTo>
                  <a:pt x="4456636" y="1216601"/>
                  <a:pt x="4434161" y="1224381"/>
                  <a:pt x="4412551" y="1233313"/>
                </a:cubicBezTo>
                <a:cubicBezTo>
                  <a:pt x="4409670" y="1237635"/>
                  <a:pt x="4405924" y="1241093"/>
                  <a:pt x="4400737" y="1243110"/>
                </a:cubicBezTo>
                <a:cubicBezTo>
                  <a:pt x="4398432" y="1246568"/>
                  <a:pt x="4394110" y="1245415"/>
                  <a:pt x="4391229" y="1247144"/>
                </a:cubicBezTo>
                <a:cubicBezTo>
                  <a:pt x="4388924" y="1247432"/>
                  <a:pt x="4386619" y="1248008"/>
                  <a:pt x="4384314" y="1248296"/>
                </a:cubicBezTo>
                <a:cubicBezTo>
                  <a:pt x="4379992" y="1253195"/>
                  <a:pt x="4374517" y="1254924"/>
                  <a:pt x="4368178" y="1256364"/>
                </a:cubicBezTo>
                <a:cubicBezTo>
                  <a:pt x="4361263" y="1257805"/>
                  <a:pt x="4354923" y="1260975"/>
                  <a:pt x="4348297" y="1263568"/>
                </a:cubicBezTo>
                <a:cubicBezTo>
                  <a:pt x="4343974" y="1262992"/>
                  <a:pt x="4343686" y="1270771"/>
                  <a:pt x="4338500" y="1268466"/>
                </a:cubicBezTo>
                <a:cubicBezTo>
                  <a:pt x="4337059" y="1266161"/>
                  <a:pt x="4330432" y="1264432"/>
                  <a:pt x="4338212" y="1261551"/>
                </a:cubicBezTo>
                <a:cubicBezTo>
                  <a:pt x="4339076" y="1260686"/>
                  <a:pt x="4339940" y="1260110"/>
                  <a:pt x="4340805" y="1259246"/>
                </a:cubicBezTo>
                <a:cubicBezTo>
                  <a:pt x="4339364" y="1251178"/>
                  <a:pt x="4344839" y="1255788"/>
                  <a:pt x="4347720" y="1255500"/>
                </a:cubicBezTo>
                <a:cubicBezTo>
                  <a:pt x="4348008" y="1255500"/>
                  <a:pt x="4348297" y="1255500"/>
                  <a:pt x="4348585" y="1255212"/>
                </a:cubicBezTo>
                <a:cubicBezTo>
                  <a:pt x="4354347" y="1253195"/>
                  <a:pt x="4360398" y="1251466"/>
                  <a:pt x="4366449" y="1249449"/>
                </a:cubicBezTo>
                <a:cubicBezTo>
                  <a:pt x="4360110" y="1251754"/>
                  <a:pt x="4357517" y="1238788"/>
                  <a:pt x="4350601" y="1245127"/>
                </a:cubicBezTo>
                <a:cubicBezTo>
                  <a:pt x="4339364" y="1249737"/>
                  <a:pt x="4327839" y="1254059"/>
                  <a:pt x="4316889" y="1259246"/>
                </a:cubicBezTo>
                <a:cubicBezTo>
                  <a:pt x="4305364" y="1264720"/>
                  <a:pt x="4293550" y="1273076"/>
                  <a:pt x="4282025" y="1275670"/>
                </a:cubicBezTo>
                <a:cubicBezTo>
                  <a:pt x="4271076" y="1277975"/>
                  <a:pt x="4265601" y="1283449"/>
                  <a:pt x="4259550" y="1290365"/>
                </a:cubicBezTo>
                <a:cubicBezTo>
                  <a:pt x="4260991" y="1290941"/>
                  <a:pt x="4262143" y="1291805"/>
                  <a:pt x="4263296" y="1292382"/>
                </a:cubicBezTo>
                <a:cubicBezTo>
                  <a:pt x="4265601" y="1291805"/>
                  <a:pt x="4267618" y="1290941"/>
                  <a:pt x="4269923" y="1290941"/>
                </a:cubicBezTo>
                <a:cubicBezTo>
                  <a:pt x="4272804" y="1290941"/>
                  <a:pt x="4276550" y="1290941"/>
                  <a:pt x="4275686" y="1294687"/>
                </a:cubicBezTo>
                <a:cubicBezTo>
                  <a:pt x="4275110" y="1296992"/>
                  <a:pt x="4276262" y="1301314"/>
                  <a:pt x="4272228" y="1301314"/>
                </a:cubicBezTo>
                <a:cubicBezTo>
                  <a:pt x="4254940" y="1300449"/>
                  <a:pt x="4240245" y="1312551"/>
                  <a:pt x="4222668" y="1309958"/>
                </a:cubicBezTo>
                <a:cubicBezTo>
                  <a:pt x="4221804" y="1312263"/>
                  <a:pt x="4220363" y="1312839"/>
                  <a:pt x="4218058" y="1311975"/>
                </a:cubicBezTo>
                <a:cubicBezTo>
                  <a:pt x="4209414" y="1319755"/>
                  <a:pt x="4197889" y="1322060"/>
                  <a:pt x="4187228" y="1326382"/>
                </a:cubicBezTo>
                <a:cubicBezTo>
                  <a:pt x="4187228" y="1327246"/>
                  <a:pt x="4187228" y="1328111"/>
                  <a:pt x="4187228" y="1328975"/>
                </a:cubicBezTo>
                <a:cubicBezTo>
                  <a:pt x="4197889" y="1328687"/>
                  <a:pt x="4207685" y="1325805"/>
                  <a:pt x="4217770" y="1323500"/>
                </a:cubicBezTo>
                <a:cubicBezTo>
                  <a:pt x="4222380" y="1319755"/>
                  <a:pt x="4228720" y="1320331"/>
                  <a:pt x="4234194" y="1318314"/>
                </a:cubicBezTo>
                <a:cubicBezTo>
                  <a:pt x="4231024" y="1324365"/>
                  <a:pt x="4226990" y="1328975"/>
                  <a:pt x="4220363" y="1330992"/>
                </a:cubicBezTo>
                <a:cubicBezTo>
                  <a:pt x="4205669" y="1334738"/>
                  <a:pt x="4219211" y="1341941"/>
                  <a:pt x="4218058" y="1347416"/>
                </a:cubicBezTo>
                <a:cubicBezTo>
                  <a:pt x="4220075" y="1347992"/>
                  <a:pt x="4223245" y="1348568"/>
                  <a:pt x="4221804" y="1351738"/>
                </a:cubicBezTo>
                <a:cubicBezTo>
                  <a:pt x="4220652" y="1354331"/>
                  <a:pt x="4217770" y="1352602"/>
                  <a:pt x="4215465" y="1352314"/>
                </a:cubicBezTo>
                <a:cubicBezTo>
                  <a:pt x="4186075" y="1343958"/>
                  <a:pt x="4160719" y="1355772"/>
                  <a:pt x="4136227" y="1369026"/>
                </a:cubicBezTo>
                <a:cubicBezTo>
                  <a:pt x="4129024" y="1372772"/>
                  <a:pt x="4121244" y="1374501"/>
                  <a:pt x="4114329" y="1377094"/>
                </a:cubicBezTo>
                <a:cubicBezTo>
                  <a:pt x="4096752" y="1383721"/>
                  <a:pt x="4079752" y="1393230"/>
                  <a:pt x="4061600" y="1398128"/>
                </a:cubicBezTo>
                <a:cubicBezTo>
                  <a:pt x="4044600" y="1402738"/>
                  <a:pt x="4027599" y="1406772"/>
                  <a:pt x="4010599" y="1410806"/>
                </a:cubicBezTo>
                <a:cubicBezTo>
                  <a:pt x="3994464" y="1414552"/>
                  <a:pt x="3979192" y="1420603"/>
                  <a:pt x="3965362" y="1429247"/>
                </a:cubicBezTo>
                <a:cubicBezTo>
                  <a:pt x="3959023" y="1433281"/>
                  <a:pt x="3955853" y="1424925"/>
                  <a:pt x="3951531" y="1428382"/>
                </a:cubicBezTo>
                <a:cubicBezTo>
                  <a:pt x="3943175" y="1435298"/>
                  <a:pt x="3928480" y="1432128"/>
                  <a:pt x="3925023" y="1446247"/>
                </a:cubicBezTo>
                <a:cubicBezTo>
                  <a:pt x="3924446" y="1448264"/>
                  <a:pt x="3920412" y="1448840"/>
                  <a:pt x="3918972" y="1446823"/>
                </a:cubicBezTo>
                <a:cubicBezTo>
                  <a:pt x="3914073" y="1440484"/>
                  <a:pt x="3911480" y="1444518"/>
                  <a:pt x="3906870" y="1447399"/>
                </a:cubicBezTo>
                <a:cubicBezTo>
                  <a:pt x="3899954" y="1452010"/>
                  <a:pt x="3893327" y="1462094"/>
                  <a:pt x="3882378" y="1453162"/>
                </a:cubicBezTo>
                <a:cubicBezTo>
                  <a:pt x="3880649" y="1451721"/>
                  <a:pt x="3874599" y="1452874"/>
                  <a:pt x="3872581" y="1454891"/>
                </a:cubicBezTo>
                <a:cubicBezTo>
                  <a:pt x="3864226" y="1463535"/>
                  <a:pt x="3853852" y="1466705"/>
                  <a:pt x="3842327" y="1467281"/>
                </a:cubicBezTo>
                <a:cubicBezTo>
                  <a:pt x="3842327" y="1467569"/>
                  <a:pt x="3842327" y="1468145"/>
                  <a:pt x="3842327" y="1468433"/>
                </a:cubicBezTo>
                <a:cubicBezTo>
                  <a:pt x="3848666" y="1469298"/>
                  <a:pt x="3845497" y="1476501"/>
                  <a:pt x="3849530" y="1479095"/>
                </a:cubicBezTo>
                <a:cubicBezTo>
                  <a:pt x="3873446" y="1472179"/>
                  <a:pt x="3895344" y="1460366"/>
                  <a:pt x="3920412" y="1455755"/>
                </a:cubicBezTo>
                <a:cubicBezTo>
                  <a:pt x="3942887" y="1451721"/>
                  <a:pt x="3964497" y="1442789"/>
                  <a:pt x="3986396" y="1435874"/>
                </a:cubicBezTo>
                <a:cubicBezTo>
                  <a:pt x="3992447" y="1433857"/>
                  <a:pt x="3998786" y="1432993"/>
                  <a:pt x="4002532" y="1426942"/>
                </a:cubicBezTo>
                <a:cubicBezTo>
                  <a:pt x="4003972" y="1424637"/>
                  <a:pt x="4006565" y="1423484"/>
                  <a:pt x="4009735" y="1424637"/>
                </a:cubicBezTo>
                <a:cubicBezTo>
                  <a:pt x="4016074" y="1427230"/>
                  <a:pt x="4022125" y="1426365"/>
                  <a:pt x="4027023" y="1421467"/>
                </a:cubicBezTo>
                <a:cubicBezTo>
                  <a:pt x="4031057" y="1417433"/>
                  <a:pt x="4035091" y="1422908"/>
                  <a:pt x="4039125" y="1421755"/>
                </a:cubicBezTo>
                <a:cubicBezTo>
                  <a:pt x="4041718" y="1420603"/>
                  <a:pt x="4044023" y="1420026"/>
                  <a:pt x="4044023" y="1424060"/>
                </a:cubicBezTo>
                <a:cubicBezTo>
                  <a:pt x="4041718" y="1426653"/>
                  <a:pt x="4037972" y="1427518"/>
                  <a:pt x="4037108" y="1431552"/>
                </a:cubicBezTo>
                <a:cubicBezTo>
                  <a:pt x="4039989" y="1436162"/>
                  <a:pt x="4045464" y="1431840"/>
                  <a:pt x="4050362" y="1436162"/>
                </a:cubicBezTo>
                <a:cubicBezTo>
                  <a:pt x="4027887" y="1441637"/>
                  <a:pt x="4008870" y="1453162"/>
                  <a:pt x="3986684" y="1457484"/>
                </a:cubicBezTo>
                <a:cubicBezTo>
                  <a:pt x="3970836" y="1460366"/>
                  <a:pt x="3954412" y="1455467"/>
                  <a:pt x="3939429" y="1462671"/>
                </a:cubicBezTo>
                <a:cubicBezTo>
                  <a:pt x="3939141" y="1464976"/>
                  <a:pt x="3939141" y="1467569"/>
                  <a:pt x="3938853" y="1470162"/>
                </a:cubicBezTo>
                <a:cubicBezTo>
                  <a:pt x="3932226" y="1475349"/>
                  <a:pt x="3925599" y="1479671"/>
                  <a:pt x="3916378" y="1476213"/>
                </a:cubicBezTo>
                <a:cubicBezTo>
                  <a:pt x="3914073" y="1475349"/>
                  <a:pt x="3910904" y="1476501"/>
                  <a:pt x="3908310" y="1477078"/>
                </a:cubicBezTo>
                <a:cubicBezTo>
                  <a:pt x="3883243" y="1483705"/>
                  <a:pt x="3856158" y="1483993"/>
                  <a:pt x="3833683" y="1499264"/>
                </a:cubicBezTo>
                <a:cubicBezTo>
                  <a:pt x="3832531" y="1500129"/>
                  <a:pt x="3830801" y="1500993"/>
                  <a:pt x="3829361" y="1500993"/>
                </a:cubicBezTo>
                <a:cubicBezTo>
                  <a:pt x="3810632" y="1500417"/>
                  <a:pt x="3796513" y="1512807"/>
                  <a:pt x="3779513" y="1516840"/>
                </a:cubicBezTo>
                <a:cubicBezTo>
                  <a:pt x="3760208" y="1521451"/>
                  <a:pt x="3742055" y="1529807"/>
                  <a:pt x="3722174" y="1533264"/>
                </a:cubicBezTo>
                <a:cubicBezTo>
                  <a:pt x="3709784" y="1535569"/>
                  <a:pt x="3697682" y="1541332"/>
                  <a:pt x="3685580" y="1545366"/>
                </a:cubicBezTo>
                <a:cubicBezTo>
                  <a:pt x="3684140" y="1546231"/>
                  <a:pt x="3682699" y="1546231"/>
                  <a:pt x="3681258" y="1546231"/>
                </a:cubicBezTo>
                <a:cubicBezTo>
                  <a:pt x="3674919" y="1547671"/>
                  <a:pt x="3668580" y="1548824"/>
                  <a:pt x="3662241" y="1550265"/>
                </a:cubicBezTo>
                <a:cubicBezTo>
                  <a:pt x="3648987" y="1555163"/>
                  <a:pt x="3636021" y="1560349"/>
                  <a:pt x="3621614" y="1561502"/>
                </a:cubicBezTo>
                <a:cubicBezTo>
                  <a:pt x="3608071" y="1559485"/>
                  <a:pt x="3596546" y="1568417"/>
                  <a:pt x="3583292" y="1568705"/>
                </a:cubicBezTo>
                <a:cubicBezTo>
                  <a:pt x="3579258" y="1570434"/>
                  <a:pt x="3575512" y="1571875"/>
                  <a:pt x="3571478" y="1573604"/>
                </a:cubicBezTo>
                <a:cubicBezTo>
                  <a:pt x="3554478" y="1579078"/>
                  <a:pt x="3537766" y="1585417"/>
                  <a:pt x="3519613" y="1587434"/>
                </a:cubicBezTo>
                <a:cubicBezTo>
                  <a:pt x="3533732" y="1579078"/>
                  <a:pt x="3547851" y="1571298"/>
                  <a:pt x="3564563" y="1568993"/>
                </a:cubicBezTo>
                <a:cubicBezTo>
                  <a:pt x="3571766" y="1567265"/>
                  <a:pt x="3578393" y="1563519"/>
                  <a:pt x="3585885" y="1563807"/>
                </a:cubicBezTo>
                <a:cubicBezTo>
                  <a:pt x="3595105" y="1555739"/>
                  <a:pt x="3607783" y="1560061"/>
                  <a:pt x="3617868" y="1554875"/>
                </a:cubicBezTo>
                <a:cubicBezTo>
                  <a:pt x="3625648" y="1551129"/>
                  <a:pt x="3633427" y="1545366"/>
                  <a:pt x="3643224" y="1547671"/>
                </a:cubicBezTo>
                <a:cubicBezTo>
                  <a:pt x="3644953" y="1547671"/>
                  <a:pt x="3646394" y="1547959"/>
                  <a:pt x="3648123" y="1547959"/>
                </a:cubicBezTo>
                <a:cubicBezTo>
                  <a:pt x="3655614" y="1539027"/>
                  <a:pt x="3666852" y="1543349"/>
                  <a:pt x="3676072" y="1539891"/>
                </a:cubicBezTo>
                <a:cubicBezTo>
                  <a:pt x="3683851" y="1531824"/>
                  <a:pt x="3695089" y="1532400"/>
                  <a:pt x="3704597" y="1528078"/>
                </a:cubicBezTo>
                <a:cubicBezTo>
                  <a:pt x="3704886" y="1526349"/>
                  <a:pt x="3704886" y="1523468"/>
                  <a:pt x="3705750" y="1523180"/>
                </a:cubicBezTo>
                <a:cubicBezTo>
                  <a:pt x="3707479" y="1522315"/>
                  <a:pt x="3708631" y="1524620"/>
                  <a:pt x="3709496" y="1526061"/>
                </a:cubicBezTo>
                <a:cubicBezTo>
                  <a:pt x="3718716" y="1524620"/>
                  <a:pt x="3728513" y="1526349"/>
                  <a:pt x="3736005" y="1519146"/>
                </a:cubicBezTo>
                <a:cubicBezTo>
                  <a:pt x="3733699" y="1510790"/>
                  <a:pt x="3741479" y="1512230"/>
                  <a:pt x="3745225" y="1509925"/>
                </a:cubicBezTo>
                <a:cubicBezTo>
                  <a:pt x="3749835" y="1507044"/>
                  <a:pt x="3754445" y="1504163"/>
                  <a:pt x="3759056" y="1501281"/>
                </a:cubicBezTo>
                <a:cubicBezTo>
                  <a:pt x="3756750" y="1498688"/>
                  <a:pt x="3749547" y="1498688"/>
                  <a:pt x="3754733" y="1492637"/>
                </a:cubicBezTo>
                <a:cubicBezTo>
                  <a:pt x="3746377" y="1495518"/>
                  <a:pt x="3742920" y="1505891"/>
                  <a:pt x="3731971" y="1506180"/>
                </a:cubicBezTo>
                <a:cubicBezTo>
                  <a:pt x="3727072" y="1506468"/>
                  <a:pt x="3721886" y="1511942"/>
                  <a:pt x="3715835" y="1507908"/>
                </a:cubicBezTo>
                <a:cubicBezTo>
                  <a:pt x="3714970" y="1507332"/>
                  <a:pt x="3713242" y="1507332"/>
                  <a:pt x="3712377" y="1507908"/>
                </a:cubicBezTo>
                <a:cubicBezTo>
                  <a:pt x="3687309" y="1524908"/>
                  <a:pt x="3655902" y="1523756"/>
                  <a:pt x="3630258" y="1538451"/>
                </a:cubicBezTo>
                <a:cubicBezTo>
                  <a:pt x="3622190" y="1543349"/>
                  <a:pt x="3612682" y="1537010"/>
                  <a:pt x="3603749" y="1538739"/>
                </a:cubicBezTo>
                <a:cubicBezTo>
                  <a:pt x="3601156" y="1539315"/>
                  <a:pt x="3598275" y="1537875"/>
                  <a:pt x="3597122" y="1541332"/>
                </a:cubicBezTo>
                <a:cubicBezTo>
                  <a:pt x="3594817" y="1547671"/>
                  <a:pt x="3590207" y="1545654"/>
                  <a:pt x="3585020" y="1546231"/>
                </a:cubicBezTo>
                <a:cubicBezTo>
                  <a:pt x="3575512" y="1547095"/>
                  <a:pt x="3566292" y="1551417"/>
                  <a:pt x="3557071" y="1554298"/>
                </a:cubicBezTo>
                <a:cubicBezTo>
                  <a:pt x="3547275" y="1557180"/>
                  <a:pt x="3535461" y="1560349"/>
                  <a:pt x="3528257" y="1554010"/>
                </a:cubicBezTo>
                <a:cubicBezTo>
                  <a:pt x="3520478" y="1547095"/>
                  <a:pt x="3518461" y="1549976"/>
                  <a:pt x="3514427" y="1555451"/>
                </a:cubicBezTo>
                <a:lnTo>
                  <a:pt x="3514427" y="1555739"/>
                </a:lnTo>
                <a:cubicBezTo>
                  <a:pt x="3515579" y="1557756"/>
                  <a:pt x="3520478" y="1555451"/>
                  <a:pt x="3519613" y="1559773"/>
                </a:cubicBezTo>
                <a:cubicBezTo>
                  <a:pt x="3518461" y="1564959"/>
                  <a:pt x="3514715" y="1566976"/>
                  <a:pt x="3509528" y="1566400"/>
                </a:cubicBezTo>
                <a:cubicBezTo>
                  <a:pt x="3510105" y="1578790"/>
                  <a:pt x="3499443" y="1577349"/>
                  <a:pt x="3492240" y="1580231"/>
                </a:cubicBezTo>
                <a:cubicBezTo>
                  <a:pt x="3489359" y="1581671"/>
                  <a:pt x="3486189" y="1583400"/>
                  <a:pt x="3483308" y="1585129"/>
                </a:cubicBezTo>
                <a:cubicBezTo>
                  <a:pt x="3485901" y="1588587"/>
                  <a:pt x="3489647" y="1587146"/>
                  <a:pt x="3492817" y="1587434"/>
                </a:cubicBezTo>
                <a:cubicBezTo>
                  <a:pt x="3494257" y="1585993"/>
                  <a:pt x="3495698" y="1584553"/>
                  <a:pt x="3497139" y="1583400"/>
                </a:cubicBezTo>
                <a:cubicBezTo>
                  <a:pt x="3501749" y="1580231"/>
                  <a:pt x="3506647" y="1580231"/>
                  <a:pt x="3511545" y="1582824"/>
                </a:cubicBezTo>
                <a:cubicBezTo>
                  <a:pt x="3513562" y="1583977"/>
                  <a:pt x="3514715" y="1585705"/>
                  <a:pt x="3513850" y="1587722"/>
                </a:cubicBezTo>
                <a:cubicBezTo>
                  <a:pt x="3511834" y="1592044"/>
                  <a:pt x="3507800" y="1593485"/>
                  <a:pt x="3503477" y="1594349"/>
                </a:cubicBezTo>
                <a:cubicBezTo>
                  <a:pt x="3466308" y="1601553"/>
                  <a:pt x="3430579" y="1613366"/>
                  <a:pt x="3394850" y="1624316"/>
                </a:cubicBezTo>
                <a:cubicBezTo>
                  <a:pt x="3381596" y="1628350"/>
                  <a:pt x="3368053" y="1630079"/>
                  <a:pt x="3355087" y="1636129"/>
                </a:cubicBezTo>
                <a:cubicBezTo>
                  <a:pt x="3346731" y="1640163"/>
                  <a:pt x="3336358" y="1640451"/>
                  <a:pt x="3327138" y="1644774"/>
                </a:cubicBezTo>
                <a:cubicBezTo>
                  <a:pt x="3324256" y="1646214"/>
                  <a:pt x="3315900" y="1639299"/>
                  <a:pt x="3309849" y="1644774"/>
                </a:cubicBezTo>
                <a:cubicBezTo>
                  <a:pt x="3301493" y="1651401"/>
                  <a:pt x="3289680" y="1647367"/>
                  <a:pt x="3281324" y="1653994"/>
                </a:cubicBezTo>
                <a:cubicBezTo>
                  <a:pt x="3280747" y="1653994"/>
                  <a:pt x="3279883" y="1653994"/>
                  <a:pt x="3279307" y="1654282"/>
                </a:cubicBezTo>
                <a:cubicBezTo>
                  <a:pt x="3281324" y="1656299"/>
                  <a:pt x="3285358" y="1658604"/>
                  <a:pt x="3279307" y="1660909"/>
                </a:cubicBezTo>
                <a:cubicBezTo>
                  <a:pt x="3277578" y="1665519"/>
                  <a:pt x="3272968" y="1664655"/>
                  <a:pt x="3269798" y="1666096"/>
                </a:cubicBezTo>
                <a:cubicBezTo>
                  <a:pt x="3265764" y="1668977"/>
                  <a:pt x="3261730" y="1671859"/>
                  <a:pt x="3253374" y="1672435"/>
                </a:cubicBezTo>
                <a:cubicBezTo>
                  <a:pt x="3259425" y="1667825"/>
                  <a:pt x="3263171" y="1664943"/>
                  <a:pt x="3266917" y="1662350"/>
                </a:cubicBezTo>
                <a:cubicBezTo>
                  <a:pt x="3266917" y="1661197"/>
                  <a:pt x="3267205" y="1660045"/>
                  <a:pt x="3267205" y="1658892"/>
                </a:cubicBezTo>
                <a:cubicBezTo>
                  <a:pt x="3258561" y="1656875"/>
                  <a:pt x="3250493" y="1664079"/>
                  <a:pt x="3241849" y="1660621"/>
                </a:cubicBezTo>
                <a:cubicBezTo>
                  <a:pt x="3239832" y="1661485"/>
                  <a:pt x="3238103" y="1662350"/>
                  <a:pt x="3236086" y="1663214"/>
                </a:cubicBezTo>
                <a:cubicBezTo>
                  <a:pt x="3229171" y="1663791"/>
                  <a:pt x="3226289" y="1671570"/>
                  <a:pt x="3219086" y="1672435"/>
                </a:cubicBezTo>
                <a:cubicBezTo>
                  <a:pt x="3217069" y="1668689"/>
                  <a:pt x="3221967" y="1666672"/>
                  <a:pt x="3221679" y="1663502"/>
                </a:cubicBezTo>
                <a:cubicBezTo>
                  <a:pt x="3220239" y="1663502"/>
                  <a:pt x="3218798" y="1663502"/>
                  <a:pt x="3217357" y="1663502"/>
                </a:cubicBezTo>
                <a:cubicBezTo>
                  <a:pt x="3213323" y="1667248"/>
                  <a:pt x="3208713" y="1660621"/>
                  <a:pt x="3204391" y="1664367"/>
                </a:cubicBezTo>
                <a:cubicBezTo>
                  <a:pt x="3200357" y="1667825"/>
                  <a:pt x="3195170" y="1664367"/>
                  <a:pt x="3190848" y="1665519"/>
                </a:cubicBezTo>
                <a:cubicBezTo>
                  <a:pt x="3185374" y="1667248"/>
                  <a:pt x="3192289" y="1672147"/>
                  <a:pt x="3188832" y="1676469"/>
                </a:cubicBezTo>
                <a:cubicBezTo>
                  <a:pt x="3183069" y="1683672"/>
                  <a:pt x="3174713" y="1685401"/>
                  <a:pt x="3167797" y="1686553"/>
                </a:cubicBezTo>
                <a:cubicBezTo>
                  <a:pt x="3155119" y="1688859"/>
                  <a:pt x="3143882" y="1696638"/>
                  <a:pt x="3130340" y="1694910"/>
                </a:cubicBezTo>
                <a:cubicBezTo>
                  <a:pt x="3129187" y="1694621"/>
                  <a:pt x="3126594" y="1696638"/>
                  <a:pt x="3126018" y="1698079"/>
                </a:cubicBezTo>
                <a:cubicBezTo>
                  <a:pt x="3121984" y="1708740"/>
                  <a:pt x="3113051" y="1706723"/>
                  <a:pt x="3105560" y="1705282"/>
                </a:cubicBezTo>
                <a:cubicBezTo>
                  <a:pt x="3089136" y="1701825"/>
                  <a:pt x="3074153" y="1706435"/>
                  <a:pt x="3059170" y="1711909"/>
                </a:cubicBezTo>
                <a:cubicBezTo>
                  <a:pt x="3053983" y="1713926"/>
                  <a:pt x="3053983" y="1721418"/>
                  <a:pt x="3047932" y="1724299"/>
                </a:cubicBezTo>
                <a:cubicBezTo>
                  <a:pt x="3045627" y="1725164"/>
                  <a:pt x="3049661" y="1728333"/>
                  <a:pt x="3052542" y="1727757"/>
                </a:cubicBezTo>
                <a:cubicBezTo>
                  <a:pt x="3056576" y="1726893"/>
                  <a:pt x="3060899" y="1725164"/>
                  <a:pt x="3064933" y="1724011"/>
                </a:cubicBezTo>
                <a:cubicBezTo>
                  <a:pt x="3067526" y="1723147"/>
                  <a:pt x="3070407" y="1721130"/>
                  <a:pt x="3072424" y="1724299"/>
                </a:cubicBezTo>
                <a:cubicBezTo>
                  <a:pt x="3074153" y="1727469"/>
                  <a:pt x="3070983" y="1729486"/>
                  <a:pt x="3069543" y="1732079"/>
                </a:cubicBezTo>
                <a:cubicBezTo>
                  <a:pt x="3066085" y="1739571"/>
                  <a:pt x="3058305" y="1738994"/>
                  <a:pt x="3053407" y="1739283"/>
                </a:cubicBezTo>
                <a:cubicBezTo>
                  <a:pt x="3035831" y="1740147"/>
                  <a:pt x="3020559" y="1747927"/>
                  <a:pt x="3003847" y="1751672"/>
                </a:cubicBezTo>
                <a:cubicBezTo>
                  <a:pt x="3002407" y="1751961"/>
                  <a:pt x="3000678" y="1751384"/>
                  <a:pt x="2999237" y="1751096"/>
                </a:cubicBezTo>
                <a:cubicBezTo>
                  <a:pt x="2994627" y="1747350"/>
                  <a:pt x="2988576" y="1750232"/>
                  <a:pt x="2982525" y="1748503"/>
                </a:cubicBezTo>
                <a:cubicBezTo>
                  <a:pt x="2986559" y="1745334"/>
                  <a:pt x="2990593" y="1745045"/>
                  <a:pt x="2994627" y="1744469"/>
                </a:cubicBezTo>
                <a:cubicBezTo>
                  <a:pt x="3012780" y="1744469"/>
                  <a:pt x="3026898" y="1735249"/>
                  <a:pt x="3041305" y="1724588"/>
                </a:cubicBezTo>
                <a:cubicBezTo>
                  <a:pt x="3034678" y="1720554"/>
                  <a:pt x="3028627" y="1723147"/>
                  <a:pt x="3023153" y="1722859"/>
                </a:cubicBezTo>
                <a:cubicBezTo>
                  <a:pt x="3018831" y="1725452"/>
                  <a:pt x="3014797" y="1727469"/>
                  <a:pt x="3009034" y="1725452"/>
                </a:cubicBezTo>
                <a:cubicBezTo>
                  <a:pt x="3011339" y="1721418"/>
                  <a:pt x="3015373" y="1722571"/>
                  <a:pt x="3017966" y="1720554"/>
                </a:cubicBezTo>
                <a:cubicBezTo>
                  <a:pt x="3021712" y="1715943"/>
                  <a:pt x="3028915" y="1715655"/>
                  <a:pt x="3033814" y="1706147"/>
                </a:cubicBezTo>
                <a:cubicBezTo>
                  <a:pt x="2972729" y="1723435"/>
                  <a:pt x="2914525" y="1739859"/>
                  <a:pt x="2856321" y="1756283"/>
                </a:cubicBezTo>
                <a:cubicBezTo>
                  <a:pt x="2855745" y="1758300"/>
                  <a:pt x="2857185" y="1761469"/>
                  <a:pt x="2854592" y="1762334"/>
                </a:cubicBezTo>
                <a:cubicBezTo>
                  <a:pt x="2851423" y="1763486"/>
                  <a:pt x="2853728" y="1758588"/>
                  <a:pt x="2851135" y="1758300"/>
                </a:cubicBezTo>
                <a:cubicBezTo>
                  <a:pt x="2841050" y="1759452"/>
                  <a:pt x="2832117" y="1764351"/>
                  <a:pt x="2822897" y="1768096"/>
                </a:cubicBezTo>
                <a:cubicBezTo>
                  <a:pt x="2822609" y="1768961"/>
                  <a:pt x="2822609" y="1769825"/>
                  <a:pt x="2822321" y="1770690"/>
                </a:cubicBezTo>
                <a:cubicBezTo>
                  <a:pt x="2822609" y="1771266"/>
                  <a:pt x="2822609" y="1771842"/>
                  <a:pt x="2822609" y="1772707"/>
                </a:cubicBezTo>
                <a:cubicBezTo>
                  <a:pt x="2825779" y="1772418"/>
                  <a:pt x="2828948" y="1772418"/>
                  <a:pt x="2832117" y="1772130"/>
                </a:cubicBezTo>
                <a:cubicBezTo>
                  <a:pt x="2838168" y="1768673"/>
                  <a:pt x="2845084" y="1770690"/>
                  <a:pt x="2852575" y="1767520"/>
                </a:cubicBezTo>
                <a:cubicBezTo>
                  <a:pt x="2847677" y="1780486"/>
                  <a:pt x="2838745" y="1773283"/>
                  <a:pt x="2832117" y="1775012"/>
                </a:cubicBezTo>
                <a:cubicBezTo>
                  <a:pt x="2829812" y="1775588"/>
                  <a:pt x="2827219" y="1776452"/>
                  <a:pt x="2824914" y="1777317"/>
                </a:cubicBezTo>
                <a:cubicBezTo>
                  <a:pt x="2829236" y="1790283"/>
                  <a:pt x="2814253" y="1791147"/>
                  <a:pt x="2810795" y="1799215"/>
                </a:cubicBezTo>
                <a:cubicBezTo>
                  <a:pt x="2811660" y="1799791"/>
                  <a:pt x="2811948" y="1800368"/>
                  <a:pt x="2812524" y="1800656"/>
                </a:cubicBezTo>
                <a:cubicBezTo>
                  <a:pt x="2817134" y="1802385"/>
                  <a:pt x="2824914" y="1797774"/>
                  <a:pt x="2826067" y="1801520"/>
                </a:cubicBezTo>
                <a:cubicBezTo>
                  <a:pt x="2828084" y="1808147"/>
                  <a:pt x="2817711" y="1805554"/>
                  <a:pt x="2815982" y="1809876"/>
                </a:cubicBezTo>
                <a:cubicBezTo>
                  <a:pt x="2814253" y="1814198"/>
                  <a:pt x="2808490" y="1813046"/>
                  <a:pt x="2807914" y="1817656"/>
                </a:cubicBezTo>
                <a:cubicBezTo>
                  <a:pt x="2810219" y="1820825"/>
                  <a:pt x="2813100" y="1816503"/>
                  <a:pt x="2815405" y="1817944"/>
                </a:cubicBezTo>
                <a:cubicBezTo>
                  <a:pt x="2815405" y="1818809"/>
                  <a:pt x="2815117" y="1819385"/>
                  <a:pt x="2815117" y="1820249"/>
                </a:cubicBezTo>
                <a:cubicBezTo>
                  <a:pt x="2812524" y="1823995"/>
                  <a:pt x="2808778" y="1822266"/>
                  <a:pt x="2805321" y="1822266"/>
                </a:cubicBezTo>
                <a:cubicBezTo>
                  <a:pt x="2774202" y="1830622"/>
                  <a:pt x="2744524" y="1842436"/>
                  <a:pt x="2714846" y="1854538"/>
                </a:cubicBezTo>
                <a:cubicBezTo>
                  <a:pt x="2692371" y="1863758"/>
                  <a:pt x="2669896" y="1872978"/>
                  <a:pt x="2644252" y="1874131"/>
                </a:cubicBezTo>
                <a:cubicBezTo>
                  <a:pt x="2626675" y="1874707"/>
                  <a:pt x="2608235" y="1880758"/>
                  <a:pt x="2591523" y="1888250"/>
                </a:cubicBezTo>
                <a:cubicBezTo>
                  <a:pt x="2582591" y="1891995"/>
                  <a:pt x="2573658" y="1896317"/>
                  <a:pt x="2564726" y="1900351"/>
                </a:cubicBezTo>
                <a:cubicBezTo>
                  <a:pt x="2562709" y="1901504"/>
                  <a:pt x="2558963" y="1902368"/>
                  <a:pt x="2562709" y="1905826"/>
                </a:cubicBezTo>
                <a:cubicBezTo>
                  <a:pt x="2565590" y="1906690"/>
                  <a:pt x="2566743" y="1910724"/>
                  <a:pt x="2570489" y="1910436"/>
                </a:cubicBezTo>
                <a:cubicBezTo>
                  <a:pt x="2573082" y="1911301"/>
                  <a:pt x="2577404" y="1907555"/>
                  <a:pt x="2578268" y="1911877"/>
                </a:cubicBezTo>
                <a:cubicBezTo>
                  <a:pt x="2578845" y="1915335"/>
                  <a:pt x="2574811" y="1917640"/>
                  <a:pt x="2571641" y="1919080"/>
                </a:cubicBezTo>
                <a:cubicBezTo>
                  <a:pt x="2563574" y="1922826"/>
                  <a:pt x="2553777" y="1920233"/>
                  <a:pt x="2546573" y="1926860"/>
                </a:cubicBezTo>
                <a:cubicBezTo>
                  <a:pt x="2546861" y="1928301"/>
                  <a:pt x="2546861" y="1929741"/>
                  <a:pt x="2547150" y="1931182"/>
                </a:cubicBezTo>
                <a:cubicBezTo>
                  <a:pt x="2542828" y="1940402"/>
                  <a:pt x="2533031" y="1936657"/>
                  <a:pt x="2526116" y="1939826"/>
                </a:cubicBezTo>
                <a:cubicBezTo>
                  <a:pt x="2524387" y="1940114"/>
                  <a:pt x="2522658" y="1940691"/>
                  <a:pt x="2520929" y="1940979"/>
                </a:cubicBezTo>
                <a:cubicBezTo>
                  <a:pt x="2514014" y="1941267"/>
                  <a:pt x="2508251" y="1942419"/>
                  <a:pt x="2506234" y="1950199"/>
                </a:cubicBezTo>
                <a:cubicBezTo>
                  <a:pt x="2505658" y="1952792"/>
                  <a:pt x="2504217" y="1956250"/>
                  <a:pt x="2500759" y="1953945"/>
                </a:cubicBezTo>
                <a:cubicBezTo>
                  <a:pt x="2497590" y="1951928"/>
                  <a:pt x="2496149" y="1948470"/>
                  <a:pt x="2499319" y="1944724"/>
                </a:cubicBezTo>
                <a:cubicBezTo>
                  <a:pt x="2503353" y="1939826"/>
                  <a:pt x="2508251" y="1938097"/>
                  <a:pt x="2514014" y="1938674"/>
                </a:cubicBezTo>
                <a:cubicBezTo>
                  <a:pt x="2515166" y="1932623"/>
                  <a:pt x="2518336" y="1928013"/>
                  <a:pt x="2523234" y="1924267"/>
                </a:cubicBezTo>
                <a:cubicBezTo>
                  <a:pt x="2522658" y="1923402"/>
                  <a:pt x="2521794" y="1922826"/>
                  <a:pt x="2520929" y="1921962"/>
                </a:cubicBezTo>
                <a:cubicBezTo>
                  <a:pt x="2519200" y="1921673"/>
                  <a:pt x="2517183" y="1921385"/>
                  <a:pt x="2515455" y="1921097"/>
                </a:cubicBezTo>
                <a:cubicBezTo>
                  <a:pt x="2517472" y="1918504"/>
                  <a:pt x="2520353" y="1917640"/>
                  <a:pt x="2523522" y="1917640"/>
                </a:cubicBezTo>
                <a:cubicBezTo>
                  <a:pt x="2524387" y="1917063"/>
                  <a:pt x="2525251" y="1916775"/>
                  <a:pt x="2526116" y="1916199"/>
                </a:cubicBezTo>
                <a:cubicBezTo>
                  <a:pt x="2524963" y="1915623"/>
                  <a:pt x="2524099" y="1915046"/>
                  <a:pt x="2522946" y="1914470"/>
                </a:cubicBezTo>
                <a:cubicBezTo>
                  <a:pt x="2515743" y="1914470"/>
                  <a:pt x="2508539" y="1911013"/>
                  <a:pt x="2502488" y="1919080"/>
                </a:cubicBezTo>
                <a:cubicBezTo>
                  <a:pt x="2499895" y="1922538"/>
                  <a:pt x="2493268" y="1923402"/>
                  <a:pt x="2488081" y="1921962"/>
                </a:cubicBezTo>
                <a:cubicBezTo>
                  <a:pt x="2478861" y="1925996"/>
                  <a:pt x="2469929" y="1930030"/>
                  <a:pt x="2460708" y="1934064"/>
                </a:cubicBezTo>
                <a:cubicBezTo>
                  <a:pt x="2455522" y="1936080"/>
                  <a:pt x="2450335" y="1936945"/>
                  <a:pt x="2444861" y="1936369"/>
                </a:cubicBezTo>
                <a:cubicBezTo>
                  <a:pt x="2442556" y="1936369"/>
                  <a:pt x="2440251" y="1936657"/>
                  <a:pt x="2437946" y="1936657"/>
                </a:cubicBezTo>
                <a:cubicBezTo>
                  <a:pt x="2437946" y="1936945"/>
                  <a:pt x="2437657" y="1936945"/>
                  <a:pt x="2437657" y="1936945"/>
                </a:cubicBezTo>
                <a:cubicBezTo>
                  <a:pt x="2430742" y="1940979"/>
                  <a:pt x="2422674" y="1942996"/>
                  <a:pt x="2416623" y="1948470"/>
                </a:cubicBezTo>
                <a:cubicBezTo>
                  <a:pt x="2418640" y="1952216"/>
                  <a:pt x="2417776" y="1954233"/>
                  <a:pt x="2413742" y="1955674"/>
                </a:cubicBezTo>
                <a:cubicBezTo>
                  <a:pt x="2406827" y="1957979"/>
                  <a:pt x="2400776" y="1963165"/>
                  <a:pt x="2392996" y="1962877"/>
                </a:cubicBezTo>
                <a:cubicBezTo>
                  <a:pt x="2382335" y="1968064"/>
                  <a:pt x="2371962" y="1973826"/>
                  <a:pt x="2360148" y="1975843"/>
                </a:cubicBezTo>
                <a:cubicBezTo>
                  <a:pt x="2356115" y="1976420"/>
                  <a:pt x="2352657" y="1978437"/>
                  <a:pt x="2350352" y="1981894"/>
                </a:cubicBezTo>
                <a:cubicBezTo>
                  <a:pt x="2350352" y="1973826"/>
                  <a:pt x="2199656" y="2009844"/>
                  <a:pt x="2200809" y="2012149"/>
                </a:cubicBezTo>
                <a:cubicBezTo>
                  <a:pt x="2203402" y="2013877"/>
                  <a:pt x="2205131" y="2016183"/>
                  <a:pt x="2205707" y="2019352"/>
                </a:cubicBezTo>
                <a:cubicBezTo>
                  <a:pt x="2199080" y="2020216"/>
                  <a:pt x="2192741" y="2022810"/>
                  <a:pt x="2186114" y="2022233"/>
                </a:cubicBezTo>
                <a:cubicBezTo>
                  <a:pt x="2171995" y="2030878"/>
                  <a:pt x="2158452" y="2040386"/>
                  <a:pt x="2140876" y="2038945"/>
                </a:cubicBezTo>
                <a:cubicBezTo>
                  <a:pt x="2137706" y="2039810"/>
                  <a:pt x="2134825" y="2040674"/>
                  <a:pt x="2131656" y="2041539"/>
                </a:cubicBezTo>
                <a:cubicBezTo>
                  <a:pt x="2124164" y="2048742"/>
                  <a:pt x="2114655" y="2049607"/>
                  <a:pt x="2105147" y="2050759"/>
                </a:cubicBezTo>
                <a:cubicBezTo>
                  <a:pt x="2086994" y="2056810"/>
                  <a:pt x="2069418" y="2063725"/>
                  <a:pt x="2050689" y="2067471"/>
                </a:cubicBezTo>
                <a:cubicBezTo>
                  <a:pt x="2045791" y="2070641"/>
                  <a:pt x="2040316" y="2072081"/>
                  <a:pt x="2034553" y="2072658"/>
                </a:cubicBezTo>
                <a:cubicBezTo>
                  <a:pt x="2029367" y="2076115"/>
                  <a:pt x="2023604" y="2077268"/>
                  <a:pt x="2017553" y="2077268"/>
                </a:cubicBezTo>
                <a:cubicBezTo>
                  <a:pt x="2009485" y="2082742"/>
                  <a:pt x="1999977" y="2081014"/>
                  <a:pt x="1991044" y="2081590"/>
                </a:cubicBezTo>
                <a:cubicBezTo>
                  <a:pt x="1959637" y="2089081"/>
                  <a:pt x="1929959" y="2102048"/>
                  <a:pt x="1898264" y="2107522"/>
                </a:cubicBezTo>
                <a:cubicBezTo>
                  <a:pt x="1894807" y="2108098"/>
                  <a:pt x="1891349" y="2109251"/>
                  <a:pt x="1888179" y="2110404"/>
                </a:cubicBezTo>
                <a:cubicBezTo>
                  <a:pt x="1862823" y="2119624"/>
                  <a:pt x="1836603" y="2125099"/>
                  <a:pt x="1810382" y="2131438"/>
                </a:cubicBezTo>
                <a:cubicBezTo>
                  <a:pt x="1803179" y="2134319"/>
                  <a:pt x="1795687" y="2137489"/>
                  <a:pt x="1788484" y="2140370"/>
                </a:cubicBezTo>
                <a:cubicBezTo>
                  <a:pt x="1788772" y="2141234"/>
                  <a:pt x="1788772" y="2142387"/>
                  <a:pt x="1789060" y="2143251"/>
                </a:cubicBezTo>
                <a:cubicBezTo>
                  <a:pt x="1788484" y="2149590"/>
                  <a:pt x="1785603" y="2149590"/>
                  <a:pt x="1781569" y="2145845"/>
                </a:cubicBezTo>
                <a:cubicBezTo>
                  <a:pt x="1778975" y="2145556"/>
                  <a:pt x="1776670" y="2145556"/>
                  <a:pt x="1774077" y="2145268"/>
                </a:cubicBezTo>
                <a:cubicBezTo>
                  <a:pt x="1766874" y="2151607"/>
                  <a:pt x="1757365" y="2152183"/>
                  <a:pt x="1748721" y="2155065"/>
                </a:cubicBezTo>
                <a:cubicBezTo>
                  <a:pt x="1748721" y="2155065"/>
                  <a:pt x="1749009" y="2155353"/>
                  <a:pt x="1749009" y="2155353"/>
                </a:cubicBezTo>
                <a:cubicBezTo>
                  <a:pt x="1746992" y="2156505"/>
                  <a:pt x="1744687" y="2157946"/>
                  <a:pt x="1742670" y="2159387"/>
                </a:cubicBezTo>
                <a:cubicBezTo>
                  <a:pt x="1743534" y="2161404"/>
                  <a:pt x="1742958" y="2163421"/>
                  <a:pt x="1740077" y="2163997"/>
                </a:cubicBezTo>
                <a:cubicBezTo>
                  <a:pt x="1738060" y="2164573"/>
                  <a:pt x="1737195" y="2163709"/>
                  <a:pt x="1736619" y="2162268"/>
                </a:cubicBezTo>
                <a:cubicBezTo>
                  <a:pt x="1730856" y="2164573"/>
                  <a:pt x="1725094" y="2166879"/>
                  <a:pt x="1718466" y="2166879"/>
                </a:cubicBezTo>
                <a:cubicBezTo>
                  <a:pt x="1700026" y="2172929"/>
                  <a:pt x="1680721" y="2174658"/>
                  <a:pt x="1661415" y="2176963"/>
                </a:cubicBezTo>
                <a:cubicBezTo>
                  <a:pt x="1648449" y="2178116"/>
                  <a:pt x="1636059" y="2182726"/>
                  <a:pt x="1623093" y="2184743"/>
                </a:cubicBezTo>
                <a:cubicBezTo>
                  <a:pt x="1606957" y="2187048"/>
                  <a:pt x="1590245" y="2186760"/>
                  <a:pt x="1574110" y="2190794"/>
                </a:cubicBezTo>
                <a:lnTo>
                  <a:pt x="1574686" y="2190794"/>
                </a:lnTo>
                <a:lnTo>
                  <a:pt x="1571516" y="2191658"/>
                </a:lnTo>
                <a:cubicBezTo>
                  <a:pt x="1570364" y="2191658"/>
                  <a:pt x="1569500" y="2191947"/>
                  <a:pt x="1568635" y="2192235"/>
                </a:cubicBezTo>
                <a:cubicBezTo>
                  <a:pt x="1568347" y="2192523"/>
                  <a:pt x="1568347" y="2192811"/>
                  <a:pt x="1568347" y="2193099"/>
                </a:cubicBezTo>
                <a:cubicBezTo>
                  <a:pt x="1570940" y="2192235"/>
                  <a:pt x="1573822" y="2191658"/>
                  <a:pt x="1576703" y="2190794"/>
                </a:cubicBezTo>
                <a:lnTo>
                  <a:pt x="1587364" y="2191370"/>
                </a:lnTo>
                <a:lnTo>
                  <a:pt x="1587076" y="2195404"/>
                </a:lnTo>
                <a:cubicBezTo>
                  <a:pt x="1578720" y="2197709"/>
                  <a:pt x="1570364" y="2200302"/>
                  <a:pt x="1562008" y="2202896"/>
                </a:cubicBezTo>
                <a:cubicBezTo>
                  <a:pt x="1562008" y="2203472"/>
                  <a:pt x="1562008" y="2204336"/>
                  <a:pt x="1562008" y="2205201"/>
                </a:cubicBezTo>
                <a:cubicBezTo>
                  <a:pt x="1570652" y="2207794"/>
                  <a:pt x="1578720" y="2204336"/>
                  <a:pt x="1586788" y="2202319"/>
                </a:cubicBezTo>
                <a:lnTo>
                  <a:pt x="1586500" y="2208947"/>
                </a:lnTo>
                <a:cubicBezTo>
                  <a:pt x="1576127" y="2210964"/>
                  <a:pt x="1566042" y="2212981"/>
                  <a:pt x="1556821" y="2218743"/>
                </a:cubicBezTo>
                <a:cubicBezTo>
                  <a:pt x="1553076" y="2221048"/>
                  <a:pt x="1551923" y="2215862"/>
                  <a:pt x="1549330" y="2214421"/>
                </a:cubicBezTo>
                <a:cubicBezTo>
                  <a:pt x="1544143" y="2217014"/>
                  <a:pt x="1542127" y="2213557"/>
                  <a:pt x="1540398" y="2209523"/>
                </a:cubicBezTo>
                <a:cubicBezTo>
                  <a:pt x="1530025" y="2211540"/>
                  <a:pt x="1519940" y="2213557"/>
                  <a:pt x="1509855" y="2215574"/>
                </a:cubicBezTo>
                <a:cubicBezTo>
                  <a:pt x="1505245" y="2217303"/>
                  <a:pt x="1500635" y="2219320"/>
                  <a:pt x="1496601" y="2222489"/>
                </a:cubicBezTo>
                <a:cubicBezTo>
                  <a:pt x="1491991" y="2225658"/>
                  <a:pt x="1487380" y="2226523"/>
                  <a:pt x="1481329" y="2223642"/>
                </a:cubicBezTo>
                <a:cubicBezTo>
                  <a:pt x="1480753" y="2223353"/>
                  <a:pt x="1479889" y="2223065"/>
                  <a:pt x="1479024" y="2222777"/>
                </a:cubicBezTo>
                <a:cubicBezTo>
                  <a:pt x="1468651" y="2225658"/>
                  <a:pt x="1458278" y="2228540"/>
                  <a:pt x="1447329" y="2228540"/>
                </a:cubicBezTo>
                <a:cubicBezTo>
                  <a:pt x="1440702" y="2231133"/>
                  <a:pt x="1435227" y="2234591"/>
                  <a:pt x="1432634" y="2238049"/>
                </a:cubicBezTo>
                <a:cubicBezTo>
                  <a:pt x="1429177" y="2242371"/>
                  <a:pt x="1424566" y="2242371"/>
                  <a:pt x="1419956" y="2242659"/>
                </a:cubicBezTo>
                <a:cubicBezTo>
                  <a:pt x="1412753" y="2243235"/>
                  <a:pt x="1405837" y="2243235"/>
                  <a:pt x="1398634" y="2243235"/>
                </a:cubicBezTo>
                <a:cubicBezTo>
                  <a:pt x="1395465" y="2246404"/>
                  <a:pt x="1391719" y="2245828"/>
                  <a:pt x="1387685" y="2245540"/>
                </a:cubicBezTo>
                <a:cubicBezTo>
                  <a:pt x="1387973" y="2244964"/>
                  <a:pt x="1388261" y="2244387"/>
                  <a:pt x="1388549" y="2243811"/>
                </a:cubicBezTo>
                <a:cubicBezTo>
                  <a:pt x="1385956" y="2244387"/>
                  <a:pt x="1383363" y="2244676"/>
                  <a:pt x="1381058" y="2245252"/>
                </a:cubicBezTo>
                <a:cubicBezTo>
                  <a:pt x="1380481" y="2245540"/>
                  <a:pt x="1379905" y="2245540"/>
                  <a:pt x="1379329" y="2245828"/>
                </a:cubicBezTo>
                <a:cubicBezTo>
                  <a:pt x="1372414" y="2254760"/>
                  <a:pt x="1362905" y="2253320"/>
                  <a:pt x="1353685" y="2252455"/>
                </a:cubicBezTo>
                <a:cubicBezTo>
                  <a:pt x="1360312" y="2248133"/>
                  <a:pt x="1367515" y="2246404"/>
                  <a:pt x="1375295" y="2245540"/>
                </a:cubicBezTo>
                <a:cubicBezTo>
                  <a:pt x="1374719" y="2245252"/>
                  <a:pt x="1374142" y="2244676"/>
                  <a:pt x="1373854" y="2243811"/>
                </a:cubicBezTo>
                <a:cubicBezTo>
                  <a:pt x="1371549" y="2238913"/>
                  <a:pt x="1377888" y="2240354"/>
                  <a:pt x="1378753" y="2237760"/>
                </a:cubicBezTo>
                <a:cubicBezTo>
                  <a:pt x="1378176" y="2236896"/>
                  <a:pt x="1377312" y="2236032"/>
                  <a:pt x="1376447" y="2235167"/>
                </a:cubicBezTo>
                <a:cubicBezTo>
                  <a:pt x="1372702" y="2236032"/>
                  <a:pt x="1368956" y="2236896"/>
                  <a:pt x="1365210" y="2237760"/>
                </a:cubicBezTo>
                <a:cubicBezTo>
                  <a:pt x="1361752" y="2238625"/>
                  <a:pt x="1358295" y="2239777"/>
                  <a:pt x="1355125" y="2240930"/>
                </a:cubicBezTo>
                <a:cubicBezTo>
                  <a:pt x="1355125" y="2242082"/>
                  <a:pt x="1354837" y="2243235"/>
                  <a:pt x="1354837" y="2244387"/>
                </a:cubicBezTo>
                <a:cubicBezTo>
                  <a:pt x="1346769" y="2255337"/>
                  <a:pt x="1333515" y="2255049"/>
                  <a:pt x="1322566" y="2258794"/>
                </a:cubicBezTo>
                <a:cubicBezTo>
                  <a:pt x="1310464" y="2263116"/>
                  <a:pt x="1297498" y="2264845"/>
                  <a:pt x="1284820" y="2267438"/>
                </a:cubicBezTo>
                <a:cubicBezTo>
                  <a:pt x="1281362" y="2268303"/>
                  <a:pt x="1277616" y="2267438"/>
                  <a:pt x="1274735" y="2270032"/>
                </a:cubicBezTo>
                <a:cubicBezTo>
                  <a:pt x="1269260" y="2274642"/>
                  <a:pt x="1263498" y="2277811"/>
                  <a:pt x="1257447" y="2279828"/>
                </a:cubicBezTo>
                <a:cubicBezTo>
                  <a:pt x="1258887" y="2279252"/>
                  <a:pt x="1260904" y="2278964"/>
                  <a:pt x="1262921" y="2278964"/>
                </a:cubicBezTo>
                <a:cubicBezTo>
                  <a:pt x="1260328" y="2285015"/>
                  <a:pt x="1255718" y="2286167"/>
                  <a:pt x="1251108" y="2286744"/>
                </a:cubicBezTo>
                <a:cubicBezTo>
                  <a:pt x="1248803" y="2288761"/>
                  <a:pt x="1244769" y="2290489"/>
                  <a:pt x="1243328" y="2287608"/>
                </a:cubicBezTo>
                <a:cubicBezTo>
                  <a:pt x="1241887" y="2284439"/>
                  <a:pt x="1245921" y="2283862"/>
                  <a:pt x="1248514" y="2283862"/>
                </a:cubicBezTo>
                <a:cubicBezTo>
                  <a:pt x="1251108" y="2282710"/>
                  <a:pt x="1253413" y="2281269"/>
                  <a:pt x="1256294" y="2280117"/>
                </a:cubicBezTo>
                <a:cubicBezTo>
                  <a:pt x="1244192" y="2283862"/>
                  <a:pt x="1230938" y="2283574"/>
                  <a:pt x="1217972" y="2283286"/>
                </a:cubicBezTo>
                <a:cubicBezTo>
                  <a:pt x="1215955" y="2283286"/>
                  <a:pt x="1214226" y="2283286"/>
                  <a:pt x="1212497" y="2283286"/>
                </a:cubicBezTo>
                <a:cubicBezTo>
                  <a:pt x="1207311" y="2285303"/>
                  <a:pt x="1203277" y="2289049"/>
                  <a:pt x="1198955" y="2292795"/>
                </a:cubicBezTo>
                <a:cubicBezTo>
                  <a:pt x="1203853" y="2292506"/>
                  <a:pt x="1208752" y="2292795"/>
                  <a:pt x="1212785" y="2291066"/>
                </a:cubicBezTo>
                <a:cubicBezTo>
                  <a:pt x="1217972" y="2286744"/>
                  <a:pt x="1224023" y="2289337"/>
                  <a:pt x="1230362" y="2289049"/>
                </a:cubicBezTo>
                <a:cubicBezTo>
                  <a:pt x="1227480" y="2296828"/>
                  <a:pt x="1222870" y="2296540"/>
                  <a:pt x="1217396" y="2293371"/>
                </a:cubicBezTo>
                <a:cubicBezTo>
                  <a:pt x="1212209" y="2293371"/>
                  <a:pt x="1207311" y="2295100"/>
                  <a:pt x="1202989" y="2297981"/>
                </a:cubicBezTo>
                <a:cubicBezTo>
                  <a:pt x="1205582" y="2302015"/>
                  <a:pt x="1206158" y="2305473"/>
                  <a:pt x="1200972" y="2307778"/>
                </a:cubicBezTo>
                <a:cubicBezTo>
                  <a:pt x="1196938" y="2311524"/>
                  <a:pt x="1191751" y="2312100"/>
                  <a:pt x="1186853" y="2312964"/>
                </a:cubicBezTo>
                <a:cubicBezTo>
                  <a:pt x="1181667" y="2315557"/>
                  <a:pt x="1179361" y="2313540"/>
                  <a:pt x="1181090" y="2308066"/>
                </a:cubicBezTo>
                <a:cubicBezTo>
                  <a:pt x="1181955" y="2305184"/>
                  <a:pt x="1184548" y="2302879"/>
                  <a:pt x="1186565" y="2300574"/>
                </a:cubicBezTo>
                <a:cubicBezTo>
                  <a:pt x="1185701" y="2300862"/>
                  <a:pt x="1184548" y="2301150"/>
                  <a:pt x="1183684" y="2301150"/>
                </a:cubicBezTo>
                <a:cubicBezTo>
                  <a:pt x="1187429" y="2294811"/>
                  <a:pt x="1185701" y="2293371"/>
                  <a:pt x="1180802" y="2293947"/>
                </a:cubicBezTo>
                <a:cubicBezTo>
                  <a:pt x="1159768" y="2304032"/>
                  <a:pt x="1138158" y="2311235"/>
                  <a:pt x="1115971" y="2316998"/>
                </a:cubicBezTo>
                <a:cubicBezTo>
                  <a:pt x="1096090" y="2322184"/>
                  <a:pt x="1076496" y="2327659"/>
                  <a:pt x="1056903" y="2333422"/>
                </a:cubicBezTo>
                <a:cubicBezTo>
                  <a:pt x="1055174" y="2333998"/>
                  <a:pt x="1053734" y="2333998"/>
                  <a:pt x="1053445" y="2336015"/>
                </a:cubicBezTo>
                <a:cubicBezTo>
                  <a:pt x="1051429" y="2336015"/>
                  <a:pt x="1049412" y="2336015"/>
                  <a:pt x="1047395" y="2336015"/>
                </a:cubicBezTo>
                <a:cubicBezTo>
                  <a:pt x="1046530" y="2336880"/>
                  <a:pt x="1045666" y="2337168"/>
                  <a:pt x="1043649" y="2336015"/>
                </a:cubicBezTo>
                <a:cubicBezTo>
                  <a:pt x="1037310" y="2336015"/>
                  <a:pt x="1031259" y="2336015"/>
                  <a:pt x="1024920" y="2336015"/>
                </a:cubicBezTo>
                <a:cubicBezTo>
                  <a:pt x="1021174" y="2336015"/>
                  <a:pt x="1017140" y="2336015"/>
                  <a:pt x="1013106" y="2336015"/>
                </a:cubicBezTo>
                <a:cubicBezTo>
                  <a:pt x="993513" y="2341202"/>
                  <a:pt x="974208" y="2346676"/>
                  <a:pt x="954902" y="2351575"/>
                </a:cubicBezTo>
                <a:cubicBezTo>
                  <a:pt x="942801" y="2354744"/>
                  <a:pt x="935309" y="2361371"/>
                  <a:pt x="927529" y="2369151"/>
                </a:cubicBezTo>
                <a:cubicBezTo>
                  <a:pt x="924936" y="2371744"/>
                  <a:pt x="921767" y="2372897"/>
                  <a:pt x="918309" y="2374049"/>
                </a:cubicBezTo>
                <a:cubicBezTo>
                  <a:pt x="916580" y="2374626"/>
                  <a:pt x="913987" y="2375490"/>
                  <a:pt x="913123" y="2373473"/>
                </a:cubicBezTo>
                <a:cubicBezTo>
                  <a:pt x="911682" y="2370592"/>
                  <a:pt x="915428" y="2369727"/>
                  <a:pt x="916292" y="2367710"/>
                </a:cubicBezTo>
                <a:cubicBezTo>
                  <a:pt x="916292" y="2365405"/>
                  <a:pt x="916580" y="2363100"/>
                  <a:pt x="913699" y="2362236"/>
                </a:cubicBezTo>
                <a:cubicBezTo>
                  <a:pt x="901885" y="2361083"/>
                  <a:pt x="893241" y="2370015"/>
                  <a:pt x="882580" y="2372897"/>
                </a:cubicBezTo>
                <a:cubicBezTo>
                  <a:pt x="877105" y="2374337"/>
                  <a:pt x="873360" y="2380100"/>
                  <a:pt x="866444" y="2375490"/>
                </a:cubicBezTo>
                <a:cubicBezTo>
                  <a:pt x="864427" y="2374049"/>
                  <a:pt x="860393" y="2375202"/>
                  <a:pt x="857224" y="2375202"/>
                </a:cubicBezTo>
                <a:cubicBezTo>
                  <a:pt x="853190" y="2380965"/>
                  <a:pt x="846563" y="2375778"/>
                  <a:pt x="841953" y="2378371"/>
                </a:cubicBezTo>
                <a:cubicBezTo>
                  <a:pt x="838495" y="2381541"/>
                  <a:pt x="834173" y="2381829"/>
                  <a:pt x="829851" y="2382405"/>
                </a:cubicBezTo>
                <a:cubicBezTo>
                  <a:pt x="826681" y="2383846"/>
                  <a:pt x="823800" y="2385287"/>
                  <a:pt x="820342" y="2384422"/>
                </a:cubicBezTo>
                <a:cubicBezTo>
                  <a:pt x="818613" y="2386439"/>
                  <a:pt x="816020" y="2386727"/>
                  <a:pt x="813427" y="2387015"/>
                </a:cubicBezTo>
                <a:cubicBezTo>
                  <a:pt x="803054" y="2391337"/>
                  <a:pt x="791529" y="2391626"/>
                  <a:pt x="781156" y="2395948"/>
                </a:cubicBezTo>
                <a:cubicBezTo>
                  <a:pt x="787783" y="2386439"/>
                  <a:pt x="799020" y="2387015"/>
                  <a:pt x="808529" y="2384422"/>
                </a:cubicBezTo>
                <a:cubicBezTo>
                  <a:pt x="812274" y="2383558"/>
                  <a:pt x="816020" y="2381253"/>
                  <a:pt x="820342" y="2382405"/>
                </a:cubicBezTo>
                <a:cubicBezTo>
                  <a:pt x="821783" y="2379524"/>
                  <a:pt x="824376" y="2379524"/>
                  <a:pt x="826970" y="2379812"/>
                </a:cubicBezTo>
                <a:cubicBezTo>
                  <a:pt x="830715" y="2377507"/>
                  <a:pt x="834461" y="2375778"/>
                  <a:pt x="839071" y="2375778"/>
                </a:cubicBezTo>
                <a:cubicBezTo>
                  <a:pt x="843970" y="2372897"/>
                  <a:pt x="849444" y="2373761"/>
                  <a:pt x="854343" y="2372320"/>
                </a:cubicBezTo>
                <a:cubicBezTo>
                  <a:pt x="857224" y="2369727"/>
                  <a:pt x="859529" y="2365981"/>
                  <a:pt x="853190" y="2367422"/>
                </a:cubicBezTo>
                <a:cubicBezTo>
                  <a:pt x="842241" y="2370015"/>
                  <a:pt x="830715" y="2370303"/>
                  <a:pt x="820054" y="2374626"/>
                </a:cubicBezTo>
                <a:cubicBezTo>
                  <a:pt x="803919" y="2380965"/>
                  <a:pt x="787207" y="2386727"/>
                  <a:pt x="769342" y="2382405"/>
                </a:cubicBezTo>
                <a:cubicBezTo>
                  <a:pt x="767325" y="2382117"/>
                  <a:pt x="764732" y="2382982"/>
                  <a:pt x="762427" y="2383846"/>
                </a:cubicBezTo>
                <a:cubicBezTo>
                  <a:pt x="730155" y="2395660"/>
                  <a:pt x="696155" y="2400846"/>
                  <a:pt x="663884" y="2412372"/>
                </a:cubicBezTo>
                <a:cubicBezTo>
                  <a:pt x="663596" y="2411795"/>
                  <a:pt x="663019" y="2410931"/>
                  <a:pt x="662443" y="2410355"/>
                </a:cubicBezTo>
                <a:cubicBezTo>
                  <a:pt x="660138" y="2411795"/>
                  <a:pt x="657545" y="2412948"/>
                  <a:pt x="654951" y="2413524"/>
                </a:cubicBezTo>
                <a:cubicBezTo>
                  <a:pt x="644002" y="2416117"/>
                  <a:pt x="633341" y="2419575"/>
                  <a:pt x="622680" y="2423033"/>
                </a:cubicBezTo>
                <a:cubicBezTo>
                  <a:pt x="609714" y="2427355"/>
                  <a:pt x="597324" y="2434270"/>
                  <a:pt x="583205" y="2435134"/>
                </a:cubicBezTo>
                <a:cubicBezTo>
                  <a:pt x="581188" y="2435134"/>
                  <a:pt x="578883" y="2435999"/>
                  <a:pt x="577154" y="2436863"/>
                </a:cubicBezTo>
                <a:cubicBezTo>
                  <a:pt x="558137" y="2447236"/>
                  <a:pt x="536239" y="2450694"/>
                  <a:pt x="516646" y="2459914"/>
                </a:cubicBezTo>
                <a:cubicBezTo>
                  <a:pt x="516357" y="2461643"/>
                  <a:pt x="512612" y="2461067"/>
                  <a:pt x="513476" y="2463948"/>
                </a:cubicBezTo>
                <a:cubicBezTo>
                  <a:pt x="514629" y="2463660"/>
                  <a:pt x="515781" y="2463372"/>
                  <a:pt x="516934" y="2463084"/>
                </a:cubicBezTo>
                <a:cubicBezTo>
                  <a:pt x="517510" y="2464524"/>
                  <a:pt x="518086" y="2465677"/>
                  <a:pt x="518662" y="2467118"/>
                </a:cubicBezTo>
                <a:cubicBezTo>
                  <a:pt x="507137" y="2469999"/>
                  <a:pt x="495611" y="2473169"/>
                  <a:pt x="484086" y="2476626"/>
                </a:cubicBezTo>
                <a:cubicBezTo>
                  <a:pt x="459306" y="2484118"/>
                  <a:pt x="434526" y="2492474"/>
                  <a:pt x="409170" y="2498525"/>
                </a:cubicBezTo>
                <a:cubicBezTo>
                  <a:pt x="401967" y="2500254"/>
                  <a:pt x="394763" y="2502559"/>
                  <a:pt x="387848" y="2505152"/>
                </a:cubicBezTo>
                <a:cubicBezTo>
                  <a:pt x="387848" y="2504864"/>
                  <a:pt x="387848" y="2504576"/>
                  <a:pt x="387848" y="2504287"/>
                </a:cubicBezTo>
                <a:cubicBezTo>
                  <a:pt x="387272" y="2499965"/>
                  <a:pt x="384967" y="2499101"/>
                  <a:pt x="381221" y="2500542"/>
                </a:cubicBezTo>
                <a:cubicBezTo>
                  <a:pt x="376899" y="2502270"/>
                  <a:pt x="372289" y="2503711"/>
                  <a:pt x="368543" y="2506592"/>
                </a:cubicBezTo>
                <a:cubicBezTo>
                  <a:pt x="367390" y="2508033"/>
                  <a:pt x="365085" y="2509474"/>
                  <a:pt x="365950" y="2511779"/>
                </a:cubicBezTo>
                <a:cubicBezTo>
                  <a:pt x="365950" y="2512067"/>
                  <a:pt x="366238" y="2512355"/>
                  <a:pt x="366238" y="2512355"/>
                </a:cubicBezTo>
                <a:lnTo>
                  <a:pt x="359323" y="2514948"/>
                </a:lnTo>
                <a:cubicBezTo>
                  <a:pt x="358458" y="2514948"/>
                  <a:pt x="357882" y="2514948"/>
                  <a:pt x="357306" y="2514948"/>
                </a:cubicBezTo>
                <a:cubicBezTo>
                  <a:pt x="355577" y="2514948"/>
                  <a:pt x="353272" y="2513220"/>
                  <a:pt x="352695" y="2515813"/>
                </a:cubicBezTo>
                <a:cubicBezTo>
                  <a:pt x="352695" y="2516389"/>
                  <a:pt x="352695" y="2516677"/>
                  <a:pt x="352695" y="2517254"/>
                </a:cubicBezTo>
                <a:lnTo>
                  <a:pt x="342034" y="2520999"/>
                </a:lnTo>
                <a:cubicBezTo>
                  <a:pt x="340305" y="2521864"/>
                  <a:pt x="338865" y="2523016"/>
                  <a:pt x="337136" y="2524169"/>
                </a:cubicBezTo>
                <a:lnTo>
                  <a:pt x="305153" y="2537135"/>
                </a:lnTo>
                <a:cubicBezTo>
                  <a:pt x="305153" y="2536559"/>
                  <a:pt x="305441" y="2535694"/>
                  <a:pt x="305153" y="2535118"/>
                </a:cubicBezTo>
                <a:cubicBezTo>
                  <a:pt x="304865" y="2534542"/>
                  <a:pt x="303712" y="2533677"/>
                  <a:pt x="303424" y="2533965"/>
                </a:cubicBezTo>
                <a:cubicBezTo>
                  <a:pt x="298814" y="2537423"/>
                  <a:pt x="293627" y="2539440"/>
                  <a:pt x="288441" y="2541745"/>
                </a:cubicBezTo>
                <a:cubicBezTo>
                  <a:pt x="289017" y="2541169"/>
                  <a:pt x="289305" y="2540305"/>
                  <a:pt x="289305" y="2539440"/>
                </a:cubicBezTo>
                <a:cubicBezTo>
                  <a:pt x="289305" y="2539152"/>
                  <a:pt x="288441" y="2538576"/>
                  <a:pt x="288153" y="2538576"/>
                </a:cubicBezTo>
                <a:cubicBezTo>
                  <a:pt x="286136" y="2538288"/>
                  <a:pt x="285847" y="2540305"/>
                  <a:pt x="284983" y="2541457"/>
                </a:cubicBezTo>
                <a:cubicBezTo>
                  <a:pt x="282390" y="2542898"/>
                  <a:pt x="279220" y="2543186"/>
                  <a:pt x="278068" y="2547220"/>
                </a:cubicBezTo>
                <a:cubicBezTo>
                  <a:pt x="279508" y="2546356"/>
                  <a:pt x="281237" y="2545491"/>
                  <a:pt x="282966" y="2544627"/>
                </a:cubicBezTo>
                <a:cubicBezTo>
                  <a:pt x="282390" y="2544915"/>
                  <a:pt x="281525" y="2545203"/>
                  <a:pt x="280949" y="2545779"/>
                </a:cubicBezTo>
                <a:cubicBezTo>
                  <a:pt x="281814" y="2545779"/>
                  <a:pt x="282966" y="2545491"/>
                  <a:pt x="283831" y="2545491"/>
                </a:cubicBezTo>
                <a:lnTo>
                  <a:pt x="277780" y="2547796"/>
                </a:lnTo>
                <a:cubicBezTo>
                  <a:pt x="277780" y="2547796"/>
                  <a:pt x="277492" y="2547796"/>
                  <a:pt x="277492" y="2547796"/>
                </a:cubicBezTo>
                <a:cubicBezTo>
                  <a:pt x="273746" y="2545779"/>
                  <a:pt x="270000" y="2546644"/>
                  <a:pt x="267119" y="2549237"/>
                </a:cubicBezTo>
                <a:cubicBezTo>
                  <a:pt x="265390" y="2550389"/>
                  <a:pt x="265678" y="2551254"/>
                  <a:pt x="266542" y="2552118"/>
                </a:cubicBezTo>
                <a:lnTo>
                  <a:pt x="233983" y="2565084"/>
                </a:lnTo>
                <a:cubicBezTo>
                  <a:pt x="236576" y="2562779"/>
                  <a:pt x="240034" y="2561050"/>
                  <a:pt x="239169" y="2557305"/>
                </a:cubicBezTo>
                <a:cubicBezTo>
                  <a:pt x="240898" y="2556440"/>
                  <a:pt x="242339" y="2555864"/>
                  <a:pt x="244068" y="2555288"/>
                </a:cubicBezTo>
                <a:cubicBezTo>
                  <a:pt x="245796" y="2555000"/>
                  <a:pt x="248101" y="2554711"/>
                  <a:pt x="247237" y="2552406"/>
                </a:cubicBezTo>
                <a:cubicBezTo>
                  <a:pt x="246373" y="2550389"/>
                  <a:pt x="244932" y="2552118"/>
                  <a:pt x="243779" y="2552983"/>
                </a:cubicBezTo>
                <a:cubicBezTo>
                  <a:pt x="242051" y="2553847"/>
                  <a:pt x="240322" y="2554711"/>
                  <a:pt x="238593" y="2555576"/>
                </a:cubicBezTo>
                <a:cubicBezTo>
                  <a:pt x="238305" y="2555000"/>
                  <a:pt x="238017" y="2554711"/>
                  <a:pt x="237729" y="2554135"/>
                </a:cubicBezTo>
                <a:cubicBezTo>
                  <a:pt x="237440" y="2552983"/>
                  <a:pt x="236576" y="2552118"/>
                  <a:pt x="235135" y="2552694"/>
                </a:cubicBezTo>
                <a:cubicBezTo>
                  <a:pt x="234271" y="2554135"/>
                  <a:pt x="233406" y="2555864"/>
                  <a:pt x="232254" y="2556440"/>
                </a:cubicBezTo>
                <a:cubicBezTo>
                  <a:pt x="225051" y="2560186"/>
                  <a:pt x="217847" y="2563356"/>
                  <a:pt x="210067" y="2565949"/>
                </a:cubicBezTo>
                <a:cubicBezTo>
                  <a:pt x="198830" y="2569983"/>
                  <a:pt x="184711" y="2568542"/>
                  <a:pt x="178084" y="2582373"/>
                </a:cubicBezTo>
                <a:cubicBezTo>
                  <a:pt x="178372" y="2582373"/>
                  <a:pt x="178660" y="2582661"/>
                  <a:pt x="178949" y="2582949"/>
                </a:cubicBezTo>
                <a:cubicBezTo>
                  <a:pt x="176932" y="2583525"/>
                  <a:pt x="174915" y="2584101"/>
                  <a:pt x="172898" y="2584678"/>
                </a:cubicBezTo>
                <a:cubicBezTo>
                  <a:pt x="170881" y="2585254"/>
                  <a:pt x="169152" y="2586118"/>
                  <a:pt x="167135" y="2586695"/>
                </a:cubicBezTo>
                <a:cubicBezTo>
                  <a:pt x="167135" y="2585542"/>
                  <a:pt x="167135" y="2584390"/>
                  <a:pt x="167135" y="2582949"/>
                </a:cubicBezTo>
                <a:cubicBezTo>
                  <a:pt x="168864" y="2581508"/>
                  <a:pt x="170881" y="2581220"/>
                  <a:pt x="172898" y="2581220"/>
                </a:cubicBezTo>
                <a:cubicBezTo>
                  <a:pt x="175203" y="2581220"/>
                  <a:pt x="176643" y="2580067"/>
                  <a:pt x="175779" y="2577762"/>
                </a:cubicBezTo>
                <a:cubicBezTo>
                  <a:pt x="175203" y="2576034"/>
                  <a:pt x="173186" y="2576034"/>
                  <a:pt x="172033" y="2577474"/>
                </a:cubicBezTo>
                <a:cubicBezTo>
                  <a:pt x="168864" y="2581220"/>
                  <a:pt x="163677" y="2578627"/>
                  <a:pt x="160508" y="2581508"/>
                </a:cubicBezTo>
                <a:cubicBezTo>
                  <a:pt x="151864" y="2584101"/>
                  <a:pt x="159355" y="2578915"/>
                  <a:pt x="151864" y="2584101"/>
                </a:cubicBezTo>
                <a:cubicBezTo>
                  <a:pt x="151864" y="2584101"/>
                  <a:pt x="146677" y="2585830"/>
                  <a:pt x="146677" y="2585830"/>
                </a:cubicBezTo>
                <a:cubicBezTo>
                  <a:pt x="168576" y="2584390"/>
                  <a:pt x="137457" y="2589288"/>
                  <a:pt x="138033" y="2588712"/>
                </a:cubicBezTo>
                <a:cubicBezTo>
                  <a:pt x="132847" y="2590440"/>
                  <a:pt x="119304" y="2584678"/>
                  <a:pt x="115558" y="2585830"/>
                </a:cubicBezTo>
                <a:cubicBezTo>
                  <a:pt x="113253" y="2586118"/>
                  <a:pt x="111524" y="2586406"/>
                  <a:pt x="110372" y="2588712"/>
                </a:cubicBezTo>
                <a:cubicBezTo>
                  <a:pt x="112677" y="2589288"/>
                  <a:pt x="114982" y="2589576"/>
                  <a:pt x="116999" y="2587559"/>
                </a:cubicBezTo>
                <a:cubicBezTo>
                  <a:pt x="127660" y="2588135"/>
                  <a:pt x="125931" y="2591305"/>
                  <a:pt x="126796" y="2591017"/>
                </a:cubicBezTo>
                <a:cubicBezTo>
                  <a:pt x="125067" y="2592457"/>
                  <a:pt x="116423" y="2590152"/>
                  <a:pt x="116135" y="2593322"/>
                </a:cubicBezTo>
                <a:cubicBezTo>
                  <a:pt x="115558" y="2593898"/>
                  <a:pt x="115270" y="2594186"/>
                  <a:pt x="114694" y="2594763"/>
                </a:cubicBezTo>
                <a:cubicBezTo>
                  <a:pt x="112101" y="2595915"/>
                  <a:pt x="106914" y="2593322"/>
                  <a:pt x="104033" y="2594186"/>
                </a:cubicBezTo>
                <a:cubicBezTo>
                  <a:pt x="94812" y="2596780"/>
                  <a:pt x="100287" y="2585542"/>
                  <a:pt x="91931" y="2590729"/>
                </a:cubicBezTo>
                <a:cubicBezTo>
                  <a:pt x="101440" y="2582373"/>
                  <a:pt x="96541" y="2587847"/>
                  <a:pt x="107202" y="2581220"/>
                </a:cubicBezTo>
                <a:cubicBezTo>
                  <a:pt x="113541" y="2577186"/>
                  <a:pt x="120457" y="2580644"/>
                  <a:pt x="124779" y="2575457"/>
                </a:cubicBezTo>
                <a:cubicBezTo>
                  <a:pt x="127660" y="2572000"/>
                  <a:pt x="137169" y="2571135"/>
                  <a:pt x="141203" y="2569118"/>
                </a:cubicBezTo>
                <a:cubicBezTo>
                  <a:pt x="141779" y="2568254"/>
                  <a:pt x="101728" y="2574593"/>
                  <a:pt x="97118" y="2578051"/>
                </a:cubicBezTo>
                <a:cubicBezTo>
                  <a:pt x="94812" y="2572000"/>
                  <a:pt x="109507" y="2568542"/>
                  <a:pt x="110660" y="2565373"/>
                </a:cubicBezTo>
                <a:cubicBezTo>
                  <a:pt x="98558" y="2568830"/>
                  <a:pt x="90202" y="2577474"/>
                  <a:pt x="82423" y="2586695"/>
                </a:cubicBezTo>
                <a:cubicBezTo>
                  <a:pt x="78965" y="2590729"/>
                  <a:pt x="77524" y="2595915"/>
                  <a:pt x="71185" y="2595339"/>
                </a:cubicBezTo>
                <a:cubicBezTo>
                  <a:pt x="68592" y="2595051"/>
                  <a:pt x="65999" y="2599373"/>
                  <a:pt x="63694" y="2595627"/>
                </a:cubicBezTo>
                <a:cubicBezTo>
                  <a:pt x="62253" y="2593034"/>
                  <a:pt x="64846" y="2591017"/>
                  <a:pt x="66575" y="2589288"/>
                </a:cubicBezTo>
                <a:cubicBezTo>
                  <a:pt x="67728" y="2588135"/>
                  <a:pt x="69456" y="2586406"/>
                  <a:pt x="67151" y="2584966"/>
                </a:cubicBezTo>
                <a:cubicBezTo>
                  <a:pt x="65134" y="2583237"/>
                  <a:pt x="62829" y="2583813"/>
                  <a:pt x="61965" y="2586406"/>
                </a:cubicBezTo>
                <a:cubicBezTo>
                  <a:pt x="60236" y="2590729"/>
                  <a:pt x="57355" y="2594186"/>
                  <a:pt x="58219" y="2599661"/>
                </a:cubicBezTo>
                <a:cubicBezTo>
                  <a:pt x="59083" y="2604559"/>
                  <a:pt x="57931" y="2609746"/>
                  <a:pt x="50727" y="2609746"/>
                </a:cubicBezTo>
                <a:cubicBezTo>
                  <a:pt x="46693" y="2611763"/>
                  <a:pt x="42948" y="2613203"/>
                  <a:pt x="43812" y="2606000"/>
                </a:cubicBezTo>
                <a:cubicBezTo>
                  <a:pt x="38626" y="2602254"/>
                  <a:pt x="39202" y="2599373"/>
                  <a:pt x="45541" y="2597932"/>
                </a:cubicBezTo>
                <a:cubicBezTo>
                  <a:pt x="40931" y="2595339"/>
                  <a:pt x="45541" y="2589000"/>
                  <a:pt x="40931" y="2586406"/>
                </a:cubicBezTo>
                <a:cubicBezTo>
                  <a:pt x="34880" y="2585542"/>
                  <a:pt x="29117" y="2584966"/>
                  <a:pt x="36321" y="2577186"/>
                </a:cubicBezTo>
                <a:cubicBezTo>
                  <a:pt x="38914" y="2574305"/>
                  <a:pt x="40354" y="2569695"/>
                  <a:pt x="42371" y="2565949"/>
                </a:cubicBezTo>
                <a:cubicBezTo>
                  <a:pt x="37473" y="2562203"/>
                  <a:pt x="38049" y="2555288"/>
                  <a:pt x="34015" y="2550966"/>
                </a:cubicBezTo>
                <a:cubicBezTo>
                  <a:pt x="28541" y="2549813"/>
                  <a:pt x="22490" y="2549813"/>
                  <a:pt x="27676" y="2540593"/>
                </a:cubicBezTo>
                <a:cubicBezTo>
                  <a:pt x="29982" y="2536847"/>
                  <a:pt x="26524" y="2529932"/>
                  <a:pt x="26236" y="2524457"/>
                </a:cubicBezTo>
                <a:cubicBezTo>
                  <a:pt x="25948" y="2522152"/>
                  <a:pt x="23931" y="2519847"/>
                  <a:pt x="26812" y="2517254"/>
                </a:cubicBezTo>
                <a:cubicBezTo>
                  <a:pt x="27965" y="2516389"/>
                  <a:pt x="31710" y="2513220"/>
                  <a:pt x="28253" y="2510050"/>
                </a:cubicBezTo>
                <a:cubicBezTo>
                  <a:pt x="25659" y="2507745"/>
                  <a:pt x="23642" y="2510626"/>
                  <a:pt x="21337" y="2510626"/>
                </a:cubicBezTo>
                <a:cubicBezTo>
                  <a:pt x="17592" y="2510626"/>
                  <a:pt x="15286" y="2517830"/>
                  <a:pt x="10964" y="2512643"/>
                </a:cubicBezTo>
                <a:cubicBezTo>
                  <a:pt x="6642" y="2507745"/>
                  <a:pt x="5778" y="2502270"/>
                  <a:pt x="8947" y="2496220"/>
                </a:cubicBezTo>
                <a:cubicBezTo>
                  <a:pt x="10964" y="2492474"/>
                  <a:pt x="12693" y="2488728"/>
                  <a:pt x="14710" y="2484982"/>
                </a:cubicBezTo>
                <a:cubicBezTo>
                  <a:pt x="13846" y="2482101"/>
                  <a:pt x="11541" y="2481525"/>
                  <a:pt x="8947" y="2482389"/>
                </a:cubicBezTo>
                <a:cubicBezTo>
                  <a:pt x="6066" y="2482965"/>
                  <a:pt x="2897" y="2487575"/>
                  <a:pt x="303" y="2483253"/>
                </a:cubicBezTo>
                <a:cubicBezTo>
                  <a:pt x="-1137" y="2480948"/>
                  <a:pt x="2897" y="2480084"/>
                  <a:pt x="5202" y="2479219"/>
                </a:cubicBezTo>
                <a:cubicBezTo>
                  <a:pt x="5202" y="2476914"/>
                  <a:pt x="1168" y="2475762"/>
                  <a:pt x="3761" y="2472592"/>
                </a:cubicBezTo>
                <a:cubicBezTo>
                  <a:pt x="10964" y="2464236"/>
                  <a:pt x="17880" y="2455592"/>
                  <a:pt x="24795" y="2446948"/>
                </a:cubicBezTo>
                <a:cubicBezTo>
                  <a:pt x="27388" y="2443202"/>
                  <a:pt x="36321" y="2439456"/>
                  <a:pt x="25083" y="2434558"/>
                </a:cubicBezTo>
                <a:cubicBezTo>
                  <a:pt x="23642" y="2433694"/>
                  <a:pt x="20761" y="2429084"/>
                  <a:pt x="24507" y="2426202"/>
                </a:cubicBezTo>
                <a:cubicBezTo>
                  <a:pt x="33727" y="2418711"/>
                  <a:pt x="37185" y="2407761"/>
                  <a:pt x="42371" y="2397965"/>
                </a:cubicBezTo>
                <a:cubicBezTo>
                  <a:pt x="46405" y="2390761"/>
                  <a:pt x="54473" y="2390473"/>
                  <a:pt x="58219" y="2384422"/>
                </a:cubicBezTo>
                <a:cubicBezTo>
                  <a:pt x="57931" y="2383846"/>
                  <a:pt x="57643" y="2382982"/>
                  <a:pt x="57355" y="2382405"/>
                </a:cubicBezTo>
                <a:cubicBezTo>
                  <a:pt x="51880" y="2382982"/>
                  <a:pt x="44677" y="2386151"/>
                  <a:pt x="41795" y="2381541"/>
                </a:cubicBezTo>
                <a:cubicBezTo>
                  <a:pt x="39490" y="2377795"/>
                  <a:pt x="48422" y="2377507"/>
                  <a:pt x="51016" y="2373473"/>
                </a:cubicBezTo>
                <a:cubicBezTo>
                  <a:pt x="52456" y="2370880"/>
                  <a:pt x="52168" y="2368863"/>
                  <a:pt x="53032" y="2366846"/>
                </a:cubicBezTo>
                <a:cubicBezTo>
                  <a:pt x="51016" y="2363100"/>
                  <a:pt x="52744" y="2359066"/>
                  <a:pt x="50151" y="2354744"/>
                </a:cubicBezTo>
                <a:cubicBezTo>
                  <a:pt x="46117" y="2348117"/>
                  <a:pt x="55626" y="2351286"/>
                  <a:pt x="57931" y="2348405"/>
                </a:cubicBezTo>
                <a:cubicBezTo>
                  <a:pt x="56778" y="2344947"/>
                  <a:pt x="62829" y="2345812"/>
                  <a:pt x="61388" y="2343219"/>
                </a:cubicBezTo>
                <a:cubicBezTo>
                  <a:pt x="59660" y="2340049"/>
                  <a:pt x="57355" y="2340913"/>
                  <a:pt x="54473" y="2342642"/>
                </a:cubicBezTo>
                <a:cubicBezTo>
                  <a:pt x="52168" y="2343795"/>
                  <a:pt x="52744" y="2340337"/>
                  <a:pt x="51880" y="2339185"/>
                </a:cubicBezTo>
                <a:cubicBezTo>
                  <a:pt x="48422" y="2340337"/>
                  <a:pt x="44965" y="2341778"/>
                  <a:pt x="41795" y="2338608"/>
                </a:cubicBezTo>
                <a:cubicBezTo>
                  <a:pt x="39202" y="2339473"/>
                  <a:pt x="36032" y="2339473"/>
                  <a:pt x="38337" y="2335727"/>
                </a:cubicBezTo>
                <a:cubicBezTo>
                  <a:pt x="41795" y="2329964"/>
                  <a:pt x="44677" y="2323337"/>
                  <a:pt x="52168" y="2321896"/>
                </a:cubicBezTo>
                <a:cubicBezTo>
                  <a:pt x="52744" y="2321896"/>
                  <a:pt x="53032" y="2321608"/>
                  <a:pt x="53321" y="2321608"/>
                </a:cubicBezTo>
                <a:cubicBezTo>
                  <a:pt x="53321" y="2317862"/>
                  <a:pt x="53321" y="2313829"/>
                  <a:pt x="53321" y="2310083"/>
                </a:cubicBezTo>
                <a:cubicBezTo>
                  <a:pt x="52168" y="2310659"/>
                  <a:pt x="51016" y="2311235"/>
                  <a:pt x="50151" y="2311524"/>
                </a:cubicBezTo>
                <a:cubicBezTo>
                  <a:pt x="45829" y="2312964"/>
                  <a:pt x="42660" y="2310083"/>
                  <a:pt x="38337" y="2310659"/>
                </a:cubicBezTo>
                <a:cubicBezTo>
                  <a:pt x="42660" y="2305473"/>
                  <a:pt x="48134" y="2301727"/>
                  <a:pt x="48710" y="2295100"/>
                </a:cubicBezTo>
                <a:cubicBezTo>
                  <a:pt x="48134" y="2291354"/>
                  <a:pt x="53032" y="2291642"/>
                  <a:pt x="53321" y="2288761"/>
                </a:cubicBezTo>
                <a:cubicBezTo>
                  <a:pt x="53321" y="2288761"/>
                  <a:pt x="53321" y="2288473"/>
                  <a:pt x="53321" y="2288473"/>
                </a:cubicBezTo>
                <a:cubicBezTo>
                  <a:pt x="52456" y="2287896"/>
                  <a:pt x="51880" y="2287320"/>
                  <a:pt x="51592" y="2286744"/>
                </a:cubicBezTo>
                <a:lnTo>
                  <a:pt x="45253" y="2286744"/>
                </a:lnTo>
                <a:cubicBezTo>
                  <a:pt x="47270" y="2286456"/>
                  <a:pt x="48999" y="2285879"/>
                  <a:pt x="51016" y="2285303"/>
                </a:cubicBezTo>
                <a:cubicBezTo>
                  <a:pt x="51016" y="2283862"/>
                  <a:pt x="52168" y="2282710"/>
                  <a:pt x="53321" y="2281269"/>
                </a:cubicBezTo>
                <a:cubicBezTo>
                  <a:pt x="53321" y="2277523"/>
                  <a:pt x="53321" y="2273489"/>
                  <a:pt x="53321" y="2269455"/>
                </a:cubicBezTo>
                <a:cubicBezTo>
                  <a:pt x="51880" y="2270320"/>
                  <a:pt x="50727" y="2272049"/>
                  <a:pt x="49287" y="2272337"/>
                </a:cubicBezTo>
                <a:cubicBezTo>
                  <a:pt x="46405" y="2272625"/>
                  <a:pt x="42948" y="2275506"/>
                  <a:pt x="40354" y="2271760"/>
                </a:cubicBezTo>
                <a:cubicBezTo>
                  <a:pt x="40066" y="2271760"/>
                  <a:pt x="40354" y="2271184"/>
                  <a:pt x="40354" y="2270896"/>
                </a:cubicBezTo>
                <a:cubicBezTo>
                  <a:pt x="40643" y="2270608"/>
                  <a:pt x="40931" y="2270320"/>
                  <a:pt x="41219" y="2270032"/>
                </a:cubicBezTo>
                <a:cubicBezTo>
                  <a:pt x="40643" y="2268879"/>
                  <a:pt x="40354" y="2268015"/>
                  <a:pt x="39778" y="2266862"/>
                </a:cubicBezTo>
                <a:cubicBezTo>
                  <a:pt x="39490" y="2266862"/>
                  <a:pt x="39202" y="2266574"/>
                  <a:pt x="38914" y="2266574"/>
                </a:cubicBezTo>
                <a:cubicBezTo>
                  <a:pt x="35456" y="2267150"/>
                  <a:pt x="32287" y="2267150"/>
                  <a:pt x="34880" y="2262252"/>
                </a:cubicBezTo>
                <a:cubicBezTo>
                  <a:pt x="32287" y="2258218"/>
                  <a:pt x="33439" y="2256489"/>
                  <a:pt x="38049" y="2257066"/>
                </a:cubicBezTo>
                <a:cubicBezTo>
                  <a:pt x="36897" y="2255625"/>
                  <a:pt x="37473" y="2253896"/>
                  <a:pt x="38049" y="2252455"/>
                </a:cubicBezTo>
                <a:cubicBezTo>
                  <a:pt x="36321" y="2253608"/>
                  <a:pt x="34304" y="2255049"/>
                  <a:pt x="32575" y="2256201"/>
                </a:cubicBezTo>
                <a:cubicBezTo>
                  <a:pt x="29693" y="2258218"/>
                  <a:pt x="26812" y="2259371"/>
                  <a:pt x="27100" y="2253896"/>
                </a:cubicBezTo>
                <a:cubicBezTo>
                  <a:pt x="28829" y="2250150"/>
                  <a:pt x="30558" y="2246404"/>
                  <a:pt x="32287" y="2242659"/>
                </a:cubicBezTo>
                <a:cubicBezTo>
                  <a:pt x="35168" y="2238049"/>
                  <a:pt x="39202" y="2234303"/>
                  <a:pt x="43236" y="2231133"/>
                </a:cubicBezTo>
                <a:cubicBezTo>
                  <a:pt x="42660" y="2227964"/>
                  <a:pt x="43524" y="2224794"/>
                  <a:pt x="42371" y="2221625"/>
                </a:cubicBezTo>
                <a:cubicBezTo>
                  <a:pt x="38914" y="2219320"/>
                  <a:pt x="34592" y="2217879"/>
                  <a:pt x="40643" y="2212692"/>
                </a:cubicBezTo>
                <a:cubicBezTo>
                  <a:pt x="43236" y="2210387"/>
                  <a:pt x="42660" y="2204913"/>
                  <a:pt x="43812" y="2200879"/>
                </a:cubicBezTo>
                <a:cubicBezTo>
                  <a:pt x="44388" y="2199150"/>
                  <a:pt x="43524" y="2197133"/>
                  <a:pt x="46117" y="2195980"/>
                </a:cubicBezTo>
                <a:cubicBezTo>
                  <a:pt x="47270" y="2195692"/>
                  <a:pt x="50727" y="2194540"/>
                  <a:pt x="48999" y="2191370"/>
                </a:cubicBezTo>
                <a:cubicBezTo>
                  <a:pt x="47558" y="2189065"/>
                  <a:pt x="45541" y="2190506"/>
                  <a:pt x="43812" y="2189930"/>
                </a:cubicBezTo>
                <a:cubicBezTo>
                  <a:pt x="41219" y="2188777"/>
                  <a:pt x="37761" y="2193387"/>
                  <a:pt x="36032" y="2188489"/>
                </a:cubicBezTo>
                <a:cubicBezTo>
                  <a:pt x="34304" y="2183879"/>
                  <a:pt x="35168" y="2179845"/>
                  <a:pt x="38914" y="2176387"/>
                </a:cubicBezTo>
                <a:cubicBezTo>
                  <a:pt x="41219" y="2174370"/>
                  <a:pt x="43524" y="2172065"/>
                  <a:pt x="45829" y="2170048"/>
                </a:cubicBezTo>
                <a:cubicBezTo>
                  <a:pt x="45829" y="2167743"/>
                  <a:pt x="44388" y="2166879"/>
                  <a:pt x="42371" y="2166879"/>
                </a:cubicBezTo>
                <a:cubicBezTo>
                  <a:pt x="40066" y="2166590"/>
                  <a:pt x="36609" y="2168896"/>
                  <a:pt x="36032" y="2165150"/>
                </a:cubicBezTo>
                <a:cubicBezTo>
                  <a:pt x="35744" y="2163133"/>
                  <a:pt x="38914" y="2163709"/>
                  <a:pt x="40643" y="2163709"/>
                </a:cubicBezTo>
                <a:cubicBezTo>
                  <a:pt x="41507" y="2162268"/>
                  <a:pt x="38914" y="2160251"/>
                  <a:pt x="41507" y="2158811"/>
                </a:cubicBezTo>
                <a:cubicBezTo>
                  <a:pt x="45253" y="2156794"/>
                  <a:pt x="48999" y="2154489"/>
                  <a:pt x="52744" y="2152472"/>
                </a:cubicBezTo>
                <a:cubicBezTo>
                  <a:pt x="52744" y="2150743"/>
                  <a:pt x="53032" y="2148726"/>
                  <a:pt x="53032" y="2146997"/>
                </a:cubicBezTo>
                <a:cubicBezTo>
                  <a:pt x="53321" y="2142963"/>
                  <a:pt x="51304" y="2137200"/>
                  <a:pt x="60236" y="2138065"/>
                </a:cubicBezTo>
                <a:cubicBezTo>
                  <a:pt x="65134" y="2138641"/>
                  <a:pt x="65999" y="2129997"/>
                  <a:pt x="66575" y="2125675"/>
                </a:cubicBezTo>
                <a:cubicBezTo>
                  <a:pt x="67728" y="2117319"/>
                  <a:pt x="72050" y="2114149"/>
                  <a:pt x="78965" y="2112421"/>
                </a:cubicBezTo>
                <a:cubicBezTo>
                  <a:pt x="78965" y="2108963"/>
                  <a:pt x="78965" y="2105793"/>
                  <a:pt x="78965" y="2102624"/>
                </a:cubicBezTo>
                <a:cubicBezTo>
                  <a:pt x="74067" y="2093692"/>
                  <a:pt x="79829" y="2083607"/>
                  <a:pt x="74931" y="2074386"/>
                </a:cubicBezTo>
                <a:cubicBezTo>
                  <a:pt x="73490" y="2071793"/>
                  <a:pt x="79829" y="2070929"/>
                  <a:pt x="80982" y="2071505"/>
                </a:cubicBezTo>
                <a:cubicBezTo>
                  <a:pt x="86456" y="2073810"/>
                  <a:pt x="90490" y="2069776"/>
                  <a:pt x="95389" y="2069488"/>
                </a:cubicBezTo>
                <a:cubicBezTo>
                  <a:pt x="95101" y="2064590"/>
                  <a:pt x="100575" y="2066318"/>
                  <a:pt x="102304" y="2063437"/>
                </a:cubicBezTo>
                <a:cubicBezTo>
                  <a:pt x="92795" y="2054505"/>
                  <a:pt x="92795" y="2054505"/>
                  <a:pt x="100287" y="2048454"/>
                </a:cubicBezTo>
                <a:cubicBezTo>
                  <a:pt x="102016" y="2049318"/>
                  <a:pt x="103745" y="2050183"/>
                  <a:pt x="105473" y="2051047"/>
                </a:cubicBezTo>
                <a:cubicBezTo>
                  <a:pt x="109507" y="2049030"/>
                  <a:pt x="113253" y="2047301"/>
                  <a:pt x="116999" y="2045284"/>
                </a:cubicBezTo>
                <a:cubicBezTo>
                  <a:pt x="116999" y="2045284"/>
                  <a:pt x="116999" y="2044708"/>
                  <a:pt x="116999" y="2044708"/>
                </a:cubicBezTo>
                <a:cubicBezTo>
                  <a:pt x="116711" y="2044420"/>
                  <a:pt x="116423" y="2044132"/>
                  <a:pt x="116135" y="2043844"/>
                </a:cubicBezTo>
                <a:cubicBezTo>
                  <a:pt x="106914" y="2037217"/>
                  <a:pt x="106914" y="2037217"/>
                  <a:pt x="119304" y="2028861"/>
                </a:cubicBezTo>
                <a:cubicBezTo>
                  <a:pt x="119304" y="2028573"/>
                  <a:pt x="119592" y="2028573"/>
                  <a:pt x="119592" y="2028573"/>
                </a:cubicBezTo>
                <a:cubicBezTo>
                  <a:pt x="119592" y="2028284"/>
                  <a:pt x="119592" y="2028284"/>
                  <a:pt x="119592" y="2028284"/>
                </a:cubicBezTo>
                <a:cubicBezTo>
                  <a:pt x="119592" y="2028284"/>
                  <a:pt x="119592" y="2027996"/>
                  <a:pt x="119880" y="2027708"/>
                </a:cubicBezTo>
                <a:cubicBezTo>
                  <a:pt x="120169" y="2027708"/>
                  <a:pt x="120457" y="2027420"/>
                  <a:pt x="120745" y="2027420"/>
                </a:cubicBezTo>
                <a:cubicBezTo>
                  <a:pt x="120457" y="2022522"/>
                  <a:pt x="119880" y="2017335"/>
                  <a:pt x="127084" y="2017335"/>
                </a:cubicBezTo>
                <a:cubicBezTo>
                  <a:pt x="129677" y="2015606"/>
                  <a:pt x="132558" y="2017335"/>
                  <a:pt x="135440" y="2017623"/>
                </a:cubicBezTo>
                <a:cubicBezTo>
                  <a:pt x="138321" y="2014166"/>
                  <a:pt x="141491" y="2010708"/>
                  <a:pt x="146101" y="2010132"/>
                </a:cubicBezTo>
                <a:cubicBezTo>
                  <a:pt x="145813" y="2008691"/>
                  <a:pt x="144660" y="2006674"/>
                  <a:pt x="143796" y="2008115"/>
                </a:cubicBezTo>
                <a:cubicBezTo>
                  <a:pt x="140338" y="2013877"/>
                  <a:pt x="134575" y="2010708"/>
                  <a:pt x="130253" y="2012149"/>
                </a:cubicBezTo>
                <a:cubicBezTo>
                  <a:pt x="126508" y="2013301"/>
                  <a:pt x="122474" y="2014454"/>
                  <a:pt x="118440" y="2015318"/>
                </a:cubicBezTo>
                <a:cubicBezTo>
                  <a:pt x="116135" y="2015894"/>
                  <a:pt x="113541" y="2015894"/>
                  <a:pt x="115270" y="2012149"/>
                </a:cubicBezTo>
                <a:cubicBezTo>
                  <a:pt x="117287" y="2010132"/>
                  <a:pt x="119592" y="2007827"/>
                  <a:pt x="121609" y="2005810"/>
                </a:cubicBezTo>
                <a:cubicBezTo>
                  <a:pt x="128813" y="2000623"/>
                  <a:pt x="137169" y="1999182"/>
                  <a:pt x="145525" y="1997166"/>
                </a:cubicBezTo>
                <a:cubicBezTo>
                  <a:pt x="145236" y="1996013"/>
                  <a:pt x="145236" y="1994860"/>
                  <a:pt x="145236" y="1993708"/>
                </a:cubicBezTo>
                <a:cubicBezTo>
                  <a:pt x="143508" y="1992843"/>
                  <a:pt x="142067" y="1990826"/>
                  <a:pt x="142931" y="1989386"/>
                </a:cubicBezTo>
                <a:cubicBezTo>
                  <a:pt x="143219" y="1988233"/>
                  <a:pt x="146101" y="1988521"/>
                  <a:pt x="147830" y="1988233"/>
                </a:cubicBezTo>
                <a:cubicBezTo>
                  <a:pt x="157914" y="1984199"/>
                  <a:pt x="162813" y="1974403"/>
                  <a:pt x="169440" y="1966911"/>
                </a:cubicBezTo>
                <a:cubicBezTo>
                  <a:pt x="172321" y="1962589"/>
                  <a:pt x="177508" y="1962301"/>
                  <a:pt x="181254" y="1959708"/>
                </a:cubicBezTo>
                <a:cubicBezTo>
                  <a:pt x="181254" y="1951928"/>
                  <a:pt x="174915" y="1956538"/>
                  <a:pt x="171745" y="1954809"/>
                </a:cubicBezTo>
                <a:cubicBezTo>
                  <a:pt x="166270" y="1956250"/>
                  <a:pt x="161084" y="1957691"/>
                  <a:pt x="154457" y="1959708"/>
                </a:cubicBezTo>
                <a:cubicBezTo>
                  <a:pt x="155321" y="1954233"/>
                  <a:pt x="157338" y="1949911"/>
                  <a:pt x="161084" y="1948758"/>
                </a:cubicBezTo>
                <a:cubicBezTo>
                  <a:pt x="172898" y="1945013"/>
                  <a:pt x="178660" y="1934352"/>
                  <a:pt x="187593" y="1927148"/>
                </a:cubicBezTo>
                <a:cubicBezTo>
                  <a:pt x="191627" y="1923979"/>
                  <a:pt x="191627" y="1920809"/>
                  <a:pt x="186152" y="1919080"/>
                </a:cubicBezTo>
                <a:cubicBezTo>
                  <a:pt x="180389" y="1919657"/>
                  <a:pt x="180677" y="1914182"/>
                  <a:pt x="179813" y="1911301"/>
                </a:cubicBezTo>
                <a:cubicBezTo>
                  <a:pt x="178372" y="1905538"/>
                  <a:pt x="185288" y="1911301"/>
                  <a:pt x="185864" y="1907555"/>
                </a:cubicBezTo>
                <a:cubicBezTo>
                  <a:pt x="185576" y="1904962"/>
                  <a:pt x="185864" y="1902656"/>
                  <a:pt x="189033" y="1902945"/>
                </a:cubicBezTo>
                <a:cubicBezTo>
                  <a:pt x="191627" y="1903233"/>
                  <a:pt x="189898" y="1906402"/>
                  <a:pt x="190762" y="1907843"/>
                </a:cubicBezTo>
                <a:cubicBezTo>
                  <a:pt x="191627" y="1908419"/>
                  <a:pt x="192491" y="1908996"/>
                  <a:pt x="193355" y="1909572"/>
                </a:cubicBezTo>
                <a:cubicBezTo>
                  <a:pt x="200847" y="1907555"/>
                  <a:pt x="206610" y="1900928"/>
                  <a:pt x="214966" y="1901504"/>
                </a:cubicBezTo>
                <a:cubicBezTo>
                  <a:pt x="219576" y="1897182"/>
                  <a:pt x="221305" y="1889690"/>
                  <a:pt x="228796" y="1888538"/>
                </a:cubicBezTo>
                <a:cubicBezTo>
                  <a:pt x="231101" y="1887097"/>
                  <a:pt x="233695" y="1885368"/>
                  <a:pt x="236000" y="1883928"/>
                </a:cubicBezTo>
                <a:cubicBezTo>
                  <a:pt x="236576" y="1882199"/>
                  <a:pt x="238017" y="1881622"/>
                  <a:pt x="239457" y="1881334"/>
                </a:cubicBezTo>
                <a:cubicBezTo>
                  <a:pt x="239746" y="1881046"/>
                  <a:pt x="240322" y="1880758"/>
                  <a:pt x="240898" y="1881334"/>
                </a:cubicBezTo>
                <a:cubicBezTo>
                  <a:pt x="246661" y="1886521"/>
                  <a:pt x="252424" y="1881334"/>
                  <a:pt x="257610" y="1880470"/>
                </a:cubicBezTo>
                <a:cubicBezTo>
                  <a:pt x="265678" y="1879317"/>
                  <a:pt x="273458" y="1874419"/>
                  <a:pt x="281237" y="1871249"/>
                </a:cubicBezTo>
                <a:cubicBezTo>
                  <a:pt x="281237" y="1870673"/>
                  <a:pt x="281237" y="1869809"/>
                  <a:pt x="281237" y="1869233"/>
                </a:cubicBezTo>
                <a:cubicBezTo>
                  <a:pt x="273169" y="1872114"/>
                  <a:pt x="270288" y="1861165"/>
                  <a:pt x="262797" y="1862605"/>
                </a:cubicBezTo>
                <a:cubicBezTo>
                  <a:pt x="259051" y="1865487"/>
                  <a:pt x="258474" y="1878165"/>
                  <a:pt x="250407" y="1866351"/>
                </a:cubicBezTo>
                <a:cubicBezTo>
                  <a:pt x="249830" y="1866639"/>
                  <a:pt x="248966" y="1867216"/>
                  <a:pt x="248390" y="1867504"/>
                </a:cubicBezTo>
                <a:cubicBezTo>
                  <a:pt x="245508" y="1868368"/>
                  <a:pt x="243491" y="1872978"/>
                  <a:pt x="240610" y="1870385"/>
                </a:cubicBezTo>
                <a:cubicBezTo>
                  <a:pt x="236864" y="1866639"/>
                  <a:pt x="243491" y="1865199"/>
                  <a:pt x="243779" y="1862029"/>
                </a:cubicBezTo>
                <a:cubicBezTo>
                  <a:pt x="244932" y="1850504"/>
                  <a:pt x="253864" y="1842724"/>
                  <a:pt x="268271" y="1842148"/>
                </a:cubicBezTo>
                <a:cubicBezTo>
                  <a:pt x="277780" y="1841860"/>
                  <a:pt x="286712" y="1839554"/>
                  <a:pt x="294780" y="1835809"/>
                </a:cubicBezTo>
                <a:cubicBezTo>
                  <a:pt x="310339" y="1828317"/>
                  <a:pt x="327051" y="1825436"/>
                  <a:pt x="343763" y="1822554"/>
                </a:cubicBezTo>
                <a:cubicBezTo>
                  <a:pt x="351831" y="1821114"/>
                  <a:pt x="356441" y="1815063"/>
                  <a:pt x="363068" y="1811605"/>
                </a:cubicBezTo>
                <a:cubicBezTo>
                  <a:pt x="367390" y="1809300"/>
                  <a:pt x="371424" y="1807571"/>
                  <a:pt x="376034" y="1807283"/>
                </a:cubicBezTo>
                <a:cubicBezTo>
                  <a:pt x="376899" y="1806419"/>
                  <a:pt x="377763" y="1805842"/>
                  <a:pt x="378628" y="1804978"/>
                </a:cubicBezTo>
                <a:cubicBezTo>
                  <a:pt x="390153" y="1800368"/>
                  <a:pt x="400238" y="1790283"/>
                  <a:pt x="414645" y="1796046"/>
                </a:cubicBezTo>
                <a:cubicBezTo>
                  <a:pt x="417526" y="1797198"/>
                  <a:pt x="421848" y="1794317"/>
                  <a:pt x="425594" y="1793452"/>
                </a:cubicBezTo>
                <a:cubicBezTo>
                  <a:pt x="427323" y="1793452"/>
                  <a:pt x="428764" y="1793164"/>
                  <a:pt x="430492" y="1793164"/>
                </a:cubicBezTo>
                <a:cubicBezTo>
                  <a:pt x="430492" y="1789707"/>
                  <a:pt x="429340" y="1785385"/>
                  <a:pt x="435391" y="1785385"/>
                </a:cubicBezTo>
                <a:cubicBezTo>
                  <a:pt x="441154" y="1785096"/>
                  <a:pt x="446628" y="1784520"/>
                  <a:pt x="452391" y="1783944"/>
                </a:cubicBezTo>
                <a:cubicBezTo>
                  <a:pt x="456137" y="1776740"/>
                  <a:pt x="461899" y="1771554"/>
                  <a:pt x="469967" y="1772418"/>
                </a:cubicBezTo>
                <a:cubicBezTo>
                  <a:pt x="486679" y="1774147"/>
                  <a:pt x="498781" y="1763486"/>
                  <a:pt x="512612" y="1758011"/>
                </a:cubicBezTo>
                <a:cubicBezTo>
                  <a:pt x="519815" y="1755130"/>
                  <a:pt x="527595" y="1754554"/>
                  <a:pt x="534510" y="1751384"/>
                </a:cubicBezTo>
                <a:cubicBezTo>
                  <a:pt x="539120" y="1749367"/>
                  <a:pt x="545459" y="1747927"/>
                  <a:pt x="542002" y="1741011"/>
                </a:cubicBezTo>
                <a:cubicBezTo>
                  <a:pt x="539120" y="1735537"/>
                  <a:pt x="535086" y="1736977"/>
                  <a:pt x="529324" y="1739859"/>
                </a:cubicBezTo>
                <a:cubicBezTo>
                  <a:pt x="520103" y="1744469"/>
                  <a:pt x="508001" y="1753113"/>
                  <a:pt x="501086" y="1751096"/>
                </a:cubicBezTo>
                <a:cubicBezTo>
                  <a:pt x="489561" y="1747927"/>
                  <a:pt x="483798" y="1755994"/>
                  <a:pt x="476306" y="1756571"/>
                </a:cubicBezTo>
                <a:cubicBezTo>
                  <a:pt x="457289" y="1757723"/>
                  <a:pt x="442018" y="1768961"/>
                  <a:pt x="423865" y="1772130"/>
                </a:cubicBezTo>
                <a:cubicBezTo>
                  <a:pt x="398797" y="1776452"/>
                  <a:pt x="374594" y="1784520"/>
                  <a:pt x="350102" y="1791147"/>
                </a:cubicBezTo>
                <a:cubicBezTo>
                  <a:pt x="353560" y="1802673"/>
                  <a:pt x="345204" y="1799215"/>
                  <a:pt x="339441" y="1800944"/>
                </a:cubicBezTo>
                <a:cubicBezTo>
                  <a:pt x="339729" y="1794029"/>
                  <a:pt x="344916" y="1794029"/>
                  <a:pt x="347509" y="1791436"/>
                </a:cubicBezTo>
                <a:cubicBezTo>
                  <a:pt x="333966" y="1789995"/>
                  <a:pt x="321865" y="1795469"/>
                  <a:pt x="310627" y="1801520"/>
                </a:cubicBezTo>
                <a:cubicBezTo>
                  <a:pt x="306017" y="1804113"/>
                  <a:pt x="302271" y="1808724"/>
                  <a:pt x="296220" y="1805554"/>
                </a:cubicBezTo>
                <a:cubicBezTo>
                  <a:pt x="293627" y="1804113"/>
                  <a:pt x="289017" y="1807283"/>
                  <a:pt x="288441" y="1802673"/>
                </a:cubicBezTo>
                <a:cubicBezTo>
                  <a:pt x="288153" y="1799503"/>
                  <a:pt x="291322" y="1798639"/>
                  <a:pt x="293915" y="1797486"/>
                </a:cubicBezTo>
                <a:cubicBezTo>
                  <a:pt x="295644" y="1796622"/>
                  <a:pt x="297949" y="1795758"/>
                  <a:pt x="296220" y="1793164"/>
                </a:cubicBezTo>
                <a:cubicBezTo>
                  <a:pt x="294492" y="1790859"/>
                  <a:pt x="292187" y="1790571"/>
                  <a:pt x="290170" y="1792588"/>
                </a:cubicBezTo>
                <a:cubicBezTo>
                  <a:pt x="286712" y="1796334"/>
                  <a:pt x="282390" y="1798639"/>
                  <a:pt x="280949" y="1804402"/>
                </a:cubicBezTo>
                <a:cubicBezTo>
                  <a:pt x="279797" y="1809300"/>
                  <a:pt x="276627" y="1814198"/>
                  <a:pt x="269424" y="1811317"/>
                </a:cubicBezTo>
                <a:cubicBezTo>
                  <a:pt x="264525" y="1811893"/>
                  <a:pt x="260203" y="1811893"/>
                  <a:pt x="263949" y="1804978"/>
                </a:cubicBezTo>
                <a:cubicBezTo>
                  <a:pt x="260203" y="1798927"/>
                  <a:pt x="261932" y="1796622"/>
                  <a:pt x="268847" y="1797486"/>
                </a:cubicBezTo>
                <a:cubicBezTo>
                  <a:pt x="265390" y="1793164"/>
                  <a:pt x="272593" y="1788842"/>
                  <a:pt x="268847" y="1784232"/>
                </a:cubicBezTo>
                <a:cubicBezTo>
                  <a:pt x="263373" y="1781062"/>
                  <a:pt x="257610" y="1778181"/>
                  <a:pt x="267983" y="1773283"/>
                </a:cubicBezTo>
                <a:cubicBezTo>
                  <a:pt x="272017" y="1771266"/>
                  <a:pt x="275186" y="1767520"/>
                  <a:pt x="278644" y="1764351"/>
                </a:cubicBezTo>
                <a:cubicBezTo>
                  <a:pt x="275186" y="1758588"/>
                  <a:pt x="278644" y="1751961"/>
                  <a:pt x="276339" y="1745910"/>
                </a:cubicBezTo>
                <a:cubicBezTo>
                  <a:pt x="271152" y="1742452"/>
                  <a:pt x="265102" y="1740147"/>
                  <a:pt x="274034" y="1732943"/>
                </a:cubicBezTo>
                <a:cubicBezTo>
                  <a:pt x="277780" y="1729774"/>
                  <a:pt x="277203" y="1721706"/>
                  <a:pt x="278932" y="1715943"/>
                </a:cubicBezTo>
                <a:cubicBezTo>
                  <a:pt x="279797" y="1713638"/>
                  <a:pt x="278356" y="1710469"/>
                  <a:pt x="282390" y="1709028"/>
                </a:cubicBezTo>
                <a:cubicBezTo>
                  <a:pt x="283831" y="1708452"/>
                  <a:pt x="289017" y="1707011"/>
                  <a:pt x="286712" y="1702401"/>
                </a:cubicBezTo>
                <a:cubicBezTo>
                  <a:pt x="285271" y="1698943"/>
                  <a:pt x="281814" y="1701248"/>
                  <a:pt x="279508" y="1700096"/>
                </a:cubicBezTo>
                <a:cubicBezTo>
                  <a:pt x="275763" y="1698655"/>
                  <a:pt x="270576" y="1705282"/>
                  <a:pt x="268271" y="1698079"/>
                </a:cubicBezTo>
                <a:cubicBezTo>
                  <a:pt x="265966" y="1691452"/>
                  <a:pt x="267119" y="1685401"/>
                  <a:pt x="272881" y="1680791"/>
                </a:cubicBezTo>
                <a:cubicBezTo>
                  <a:pt x="276339" y="1677909"/>
                  <a:pt x="279797" y="1674740"/>
                  <a:pt x="283254" y="1671859"/>
                </a:cubicBezTo>
                <a:cubicBezTo>
                  <a:pt x="283254" y="1668401"/>
                  <a:pt x="281525" y="1667248"/>
                  <a:pt x="278356" y="1666960"/>
                </a:cubicBezTo>
                <a:cubicBezTo>
                  <a:pt x="274898" y="1666384"/>
                  <a:pt x="270000" y="1669842"/>
                  <a:pt x="269136" y="1664367"/>
                </a:cubicBezTo>
                <a:cubicBezTo>
                  <a:pt x="268847" y="1661485"/>
                  <a:pt x="273169" y="1662350"/>
                  <a:pt x="275763" y="1662350"/>
                </a:cubicBezTo>
                <a:cubicBezTo>
                  <a:pt x="276915" y="1660045"/>
                  <a:pt x="273458" y="1657163"/>
                  <a:pt x="277203" y="1655146"/>
                </a:cubicBezTo>
                <a:cubicBezTo>
                  <a:pt x="287864" y="1649672"/>
                  <a:pt x="298237" y="1643909"/>
                  <a:pt x="308610" y="1637858"/>
                </a:cubicBezTo>
                <a:cubicBezTo>
                  <a:pt x="312932" y="1635553"/>
                  <a:pt x="323305" y="1634977"/>
                  <a:pt x="314085" y="1625757"/>
                </a:cubicBezTo>
                <a:cubicBezTo>
                  <a:pt x="312644" y="1624316"/>
                  <a:pt x="311780" y="1618553"/>
                  <a:pt x="316678" y="1617112"/>
                </a:cubicBezTo>
                <a:cubicBezTo>
                  <a:pt x="328780" y="1613366"/>
                  <a:pt x="336560" y="1603570"/>
                  <a:pt x="345780" y="1596078"/>
                </a:cubicBezTo>
                <a:cubicBezTo>
                  <a:pt x="352407" y="1590604"/>
                  <a:pt x="360475" y="1593485"/>
                  <a:pt x="366814" y="1588875"/>
                </a:cubicBezTo>
                <a:cubicBezTo>
                  <a:pt x="366814" y="1588299"/>
                  <a:pt x="366814" y="1587434"/>
                  <a:pt x="366814" y="1586570"/>
                </a:cubicBezTo>
                <a:cubicBezTo>
                  <a:pt x="361051" y="1585129"/>
                  <a:pt x="352407" y="1585417"/>
                  <a:pt x="351543" y="1579655"/>
                </a:cubicBezTo>
                <a:cubicBezTo>
                  <a:pt x="350678" y="1575044"/>
                  <a:pt x="359611" y="1578214"/>
                  <a:pt x="363933" y="1575332"/>
                </a:cubicBezTo>
                <a:cubicBezTo>
                  <a:pt x="366526" y="1573604"/>
                  <a:pt x="366814" y="1571298"/>
                  <a:pt x="368543" y="1569570"/>
                </a:cubicBezTo>
                <a:cubicBezTo>
                  <a:pt x="367967" y="1564959"/>
                  <a:pt x="371424" y="1561790"/>
                  <a:pt x="370560" y="1556315"/>
                </a:cubicBezTo>
                <a:cubicBezTo>
                  <a:pt x="369119" y="1547959"/>
                  <a:pt x="377475" y="1554875"/>
                  <a:pt x="380933" y="1552858"/>
                </a:cubicBezTo>
                <a:cubicBezTo>
                  <a:pt x="381221" y="1549112"/>
                  <a:pt x="386696" y="1552281"/>
                  <a:pt x="386407" y="1549112"/>
                </a:cubicBezTo>
                <a:cubicBezTo>
                  <a:pt x="386119" y="1545078"/>
                  <a:pt x="383238" y="1545078"/>
                  <a:pt x="379780" y="1545654"/>
                </a:cubicBezTo>
                <a:cubicBezTo>
                  <a:pt x="376899" y="1546231"/>
                  <a:pt x="378916" y="1542773"/>
                  <a:pt x="378340" y="1541332"/>
                </a:cubicBezTo>
                <a:cubicBezTo>
                  <a:pt x="374306" y="1541332"/>
                  <a:pt x="370560" y="1541332"/>
                  <a:pt x="368543" y="1536722"/>
                </a:cubicBezTo>
                <a:cubicBezTo>
                  <a:pt x="365662" y="1536434"/>
                  <a:pt x="362492" y="1535281"/>
                  <a:pt x="366238" y="1532400"/>
                </a:cubicBezTo>
                <a:cubicBezTo>
                  <a:pt x="371712" y="1528366"/>
                  <a:pt x="377475" y="1522891"/>
                  <a:pt x="385543" y="1524332"/>
                </a:cubicBezTo>
                <a:cubicBezTo>
                  <a:pt x="391594" y="1525485"/>
                  <a:pt x="394763" y="1521451"/>
                  <a:pt x="395340" y="1517129"/>
                </a:cubicBezTo>
                <a:cubicBezTo>
                  <a:pt x="396204" y="1511654"/>
                  <a:pt x="390730" y="1513095"/>
                  <a:pt x="387848" y="1513095"/>
                </a:cubicBezTo>
                <a:cubicBezTo>
                  <a:pt x="382950" y="1513095"/>
                  <a:pt x="380645" y="1508773"/>
                  <a:pt x="376323" y="1507620"/>
                </a:cubicBezTo>
                <a:cubicBezTo>
                  <a:pt x="382662" y="1504163"/>
                  <a:pt x="389289" y="1502434"/>
                  <a:pt x="392746" y="1496095"/>
                </a:cubicBezTo>
                <a:cubicBezTo>
                  <a:pt x="393611" y="1491773"/>
                  <a:pt x="398797" y="1494654"/>
                  <a:pt x="399950" y="1491196"/>
                </a:cubicBezTo>
                <a:cubicBezTo>
                  <a:pt x="397069" y="1485722"/>
                  <a:pt x="400814" y="1484569"/>
                  <a:pt x="404560" y="1482840"/>
                </a:cubicBezTo>
                <a:cubicBezTo>
                  <a:pt x="408306" y="1481112"/>
                  <a:pt x="412340" y="1477942"/>
                  <a:pt x="411187" y="1473908"/>
                </a:cubicBezTo>
                <a:cubicBezTo>
                  <a:pt x="409747" y="1468433"/>
                  <a:pt x="405424" y="1473908"/>
                  <a:pt x="402543" y="1473044"/>
                </a:cubicBezTo>
                <a:cubicBezTo>
                  <a:pt x="399374" y="1472179"/>
                  <a:pt x="395052" y="1473908"/>
                  <a:pt x="393899" y="1469010"/>
                </a:cubicBezTo>
                <a:cubicBezTo>
                  <a:pt x="393611" y="1468722"/>
                  <a:pt x="393899" y="1468433"/>
                  <a:pt x="394187" y="1468145"/>
                </a:cubicBezTo>
                <a:cubicBezTo>
                  <a:pt x="394475" y="1467857"/>
                  <a:pt x="395052" y="1467857"/>
                  <a:pt x="395340" y="1467569"/>
                </a:cubicBezTo>
                <a:cubicBezTo>
                  <a:pt x="394763" y="1460366"/>
                  <a:pt x="394187" y="1453162"/>
                  <a:pt x="404560" y="1453162"/>
                </a:cubicBezTo>
                <a:cubicBezTo>
                  <a:pt x="410323" y="1449993"/>
                  <a:pt x="416374" y="1456908"/>
                  <a:pt x="422713" y="1452874"/>
                </a:cubicBezTo>
                <a:cubicBezTo>
                  <a:pt x="426459" y="1450569"/>
                  <a:pt x="430204" y="1448264"/>
                  <a:pt x="432221" y="1444518"/>
                </a:cubicBezTo>
                <a:cubicBezTo>
                  <a:pt x="433086" y="1442789"/>
                  <a:pt x="430781" y="1437891"/>
                  <a:pt x="429340" y="1440484"/>
                </a:cubicBezTo>
                <a:cubicBezTo>
                  <a:pt x="423865" y="1448840"/>
                  <a:pt x="415797" y="1443942"/>
                  <a:pt x="409458" y="1445959"/>
                </a:cubicBezTo>
                <a:cubicBezTo>
                  <a:pt x="403696" y="1447688"/>
                  <a:pt x="397933" y="1449128"/>
                  <a:pt x="392170" y="1450281"/>
                </a:cubicBezTo>
                <a:cubicBezTo>
                  <a:pt x="388713" y="1451145"/>
                  <a:pt x="385255" y="1451145"/>
                  <a:pt x="387848" y="1445671"/>
                </a:cubicBezTo>
                <a:cubicBezTo>
                  <a:pt x="391018" y="1442501"/>
                  <a:pt x="394187" y="1439620"/>
                  <a:pt x="397357" y="1436450"/>
                </a:cubicBezTo>
                <a:cubicBezTo>
                  <a:pt x="410323" y="1427518"/>
                  <a:pt x="426459" y="1426653"/>
                  <a:pt x="440865" y="1422620"/>
                </a:cubicBezTo>
                <a:cubicBezTo>
                  <a:pt x="445187" y="1421467"/>
                  <a:pt x="449510" y="1420315"/>
                  <a:pt x="453543" y="1418874"/>
                </a:cubicBezTo>
                <a:cubicBezTo>
                  <a:pt x="454120" y="1418009"/>
                  <a:pt x="454984" y="1417433"/>
                  <a:pt x="455560" y="1416569"/>
                </a:cubicBezTo>
                <a:cubicBezTo>
                  <a:pt x="456137" y="1411959"/>
                  <a:pt x="458154" y="1409077"/>
                  <a:pt x="461035" y="1407060"/>
                </a:cubicBezTo>
                <a:cubicBezTo>
                  <a:pt x="459594" y="1407637"/>
                  <a:pt x="458442" y="1407925"/>
                  <a:pt x="457001" y="1408213"/>
                </a:cubicBezTo>
                <a:cubicBezTo>
                  <a:pt x="454120" y="1411094"/>
                  <a:pt x="450662" y="1410806"/>
                  <a:pt x="446916" y="1409653"/>
                </a:cubicBezTo>
                <a:cubicBezTo>
                  <a:pt x="448645" y="1406196"/>
                  <a:pt x="451526" y="1405908"/>
                  <a:pt x="454696" y="1405620"/>
                </a:cubicBezTo>
                <a:cubicBezTo>
                  <a:pt x="460171" y="1404179"/>
                  <a:pt x="465645" y="1402450"/>
                  <a:pt x="473425" y="1400145"/>
                </a:cubicBezTo>
                <a:cubicBezTo>
                  <a:pt x="472849" y="1401009"/>
                  <a:pt x="471984" y="1401586"/>
                  <a:pt x="471408" y="1402162"/>
                </a:cubicBezTo>
                <a:cubicBezTo>
                  <a:pt x="471408" y="1402162"/>
                  <a:pt x="471696" y="1402162"/>
                  <a:pt x="471696" y="1402162"/>
                </a:cubicBezTo>
                <a:cubicBezTo>
                  <a:pt x="482933" y="1394670"/>
                  <a:pt x="496188" y="1391501"/>
                  <a:pt x="509154" y="1387755"/>
                </a:cubicBezTo>
                <a:cubicBezTo>
                  <a:pt x="514052" y="1383433"/>
                  <a:pt x="521832" y="1387755"/>
                  <a:pt x="526442" y="1382280"/>
                </a:cubicBezTo>
                <a:cubicBezTo>
                  <a:pt x="528171" y="1380263"/>
                  <a:pt x="531052" y="1379975"/>
                  <a:pt x="532205" y="1382857"/>
                </a:cubicBezTo>
                <a:cubicBezTo>
                  <a:pt x="533358" y="1386026"/>
                  <a:pt x="531052" y="1388043"/>
                  <a:pt x="527883" y="1388043"/>
                </a:cubicBezTo>
                <a:cubicBezTo>
                  <a:pt x="524713" y="1388043"/>
                  <a:pt x="521832" y="1388331"/>
                  <a:pt x="519239" y="1390636"/>
                </a:cubicBezTo>
                <a:cubicBezTo>
                  <a:pt x="519527" y="1392653"/>
                  <a:pt x="519527" y="1394670"/>
                  <a:pt x="519239" y="1396399"/>
                </a:cubicBezTo>
                <a:cubicBezTo>
                  <a:pt x="522120" y="1395535"/>
                  <a:pt x="525002" y="1394670"/>
                  <a:pt x="527883" y="1393806"/>
                </a:cubicBezTo>
                <a:cubicBezTo>
                  <a:pt x="531052" y="1392941"/>
                  <a:pt x="533934" y="1392365"/>
                  <a:pt x="537103" y="1391501"/>
                </a:cubicBezTo>
                <a:cubicBezTo>
                  <a:pt x="536527" y="1391213"/>
                  <a:pt x="535951" y="1390636"/>
                  <a:pt x="535663" y="1390348"/>
                </a:cubicBezTo>
                <a:cubicBezTo>
                  <a:pt x="546036" y="1369890"/>
                  <a:pt x="567070" y="1372484"/>
                  <a:pt x="584070" y="1366721"/>
                </a:cubicBezTo>
                <a:cubicBezTo>
                  <a:pt x="595595" y="1362687"/>
                  <a:pt x="606544" y="1358365"/>
                  <a:pt x="617494" y="1353178"/>
                </a:cubicBezTo>
                <a:cubicBezTo>
                  <a:pt x="619222" y="1352314"/>
                  <a:pt x="620375" y="1349433"/>
                  <a:pt x="621816" y="1347704"/>
                </a:cubicBezTo>
                <a:cubicBezTo>
                  <a:pt x="624121" y="1346839"/>
                  <a:pt x="624985" y="1348280"/>
                  <a:pt x="625850" y="1350009"/>
                </a:cubicBezTo>
                <a:cubicBezTo>
                  <a:pt x="626426" y="1350873"/>
                  <a:pt x="627002" y="1351738"/>
                  <a:pt x="627290" y="1352314"/>
                </a:cubicBezTo>
                <a:cubicBezTo>
                  <a:pt x="629884" y="1351162"/>
                  <a:pt x="632477" y="1349721"/>
                  <a:pt x="635070" y="1348568"/>
                </a:cubicBezTo>
                <a:cubicBezTo>
                  <a:pt x="636799" y="1347704"/>
                  <a:pt x="639104" y="1344823"/>
                  <a:pt x="640256" y="1347992"/>
                </a:cubicBezTo>
                <a:cubicBezTo>
                  <a:pt x="641409" y="1351162"/>
                  <a:pt x="637951" y="1351450"/>
                  <a:pt x="635358" y="1352026"/>
                </a:cubicBezTo>
                <a:cubicBezTo>
                  <a:pt x="633053" y="1352890"/>
                  <a:pt x="630460" y="1353755"/>
                  <a:pt x="628155" y="1354619"/>
                </a:cubicBezTo>
                <a:cubicBezTo>
                  <a:pt x="629595" y="1360670"/>
                  <a:pt x="622968" y="1363263"/>
                  <a:pt x="619222" y="1367009"/>
                </a:cubicBezTo>
                <a:cubicBezTo>
                  <a:pt x="636511" y="1361246"/>
                  <a:pt x="654087" y="1355484"/>
                  <a:pt x="671952" y="1351450"/>
                </a:cubicBezTo>
                <a:cubicBezTo>
                  <a:pt x="672240" y="1351450"/>
                  <a:pt x="672816" y="1351162"/>
                  <a:pt x="673104" y="1351162"/>
                </a:cubicBezTo>
                <a:cubicBezTo>
                  <a:pt x="671663" y="1348280"/>
                  <a:pt x="665613" y="1346839"/>
                  <a:pt x="670223" y="1343094"/>
                </a:cubicBezTo>
                <a:cubicBezTo>
                  <a:pt x="674833" y="1339348"/>
                  <a:pt x="680308" y="1338195"/>
                  <a:pt x="685782" y="1341077"/>
                </a:cubicBezTo>
                <a:cubicBezTo>
                  <a:pt x="686358" y="1341365"/>
                  <a:pt x="687223" y="1341365"/>
                  <a:pt x="688087" y="1341653"/>
                </a:cubicBezTo>
                <a:cubicBezTo>
                  <a:pt x="690104" y="1340789"/>
                  <a:pt x="691833" y="1339924"/>
                  <a:pt x="693562" y="1339348"/>
                </a:cubicBezTo>
                <a:cubicBezTo>
                  <a:pt x="695003" y="1338772"/>
                  <a:pt x="697020" y="1337619"/>
                  <a:pt x="698748" y="1337331"/>
                </a:cubicBezTo>
                <a:cubicBezTo>
                  <a:pt x="700189" y="1337043"/>
                  <a:pt x="701342" y="1337619"/>
                  <a:pt x="702494" y="1339348"/>
                </a:cubicBezTo>
                <a:cubicBezTo>
                  <a:pt x="702782" y="1339924"/>
                  <a:pt x="703070" y="1340789"/>
                  <a:pt x="703359" y="1341365"/>
                </a:cubicBezTo>
                <a:cubicBezTo>
                  <a:pt x="705664" y="1340500"/>
                  <a:pt x="708257" y="1339924"/>
                  <a:pt x="710562" y="1339060"/>
                </a:cubicBezTo>
                <a:cubicBezTo>
                  <a:pt x="722664" y="1332144"/>
                  <a:pt x="733613" y="1323789"/>
                  <a:pt x="748020" y="1324941"/>
                </a:cubicBezTo>
                <a:cubicBezTo>
                  <a:pt x="759833" y="1318026"/>
                  <a:pt x="770783" y="1310246"/>
                  <a:pt x="782020" y="1303043"/>
                </a:cubicBezTo>
                <a:lnTo>
                  <a:pt x="797868" y="1297856"/>
                </a:lnTo>
                <a:cubicBezTo>
                  <a:pt x="797579" y="1297280"/>
                  <a:pt x="797579" y="1296415"/>
                  <a:pt x="797868" y="1295839"/>
                </a:cubicBezTo>
                <a:cubicBezTo>
                  <a:pt x="798732" y="1292093"/>
                  <a:pt x="802190" y="1294398"/>
                  <a:pt x="804495" y="1294687"/>
                </a:cubicBezTo>
                <a:cubicBezTo>
                  <a:pt x="805359" y="1294975"/>
                  <a:pt x="806512" y="1294975"/>
                  <a:pt x="807376" y="1294975"/>
                </a:cubicBezTo>
                <a:lnTo>
                  <a:pt x="817749" y="1291517"/>
                </a:lnTo>
                <a:cubicBezTo>
                  <a:pt x="817749" y="1291517"/>
                  <a:pt x="817461" y="1291229"/>
                  <a:pt x="817461" y="1290941"/>
                </a:cubicBezTo>
                <a:cubicBezTo>
                  <a:pt x="816020" y="1287195"/>
                  <a:pt x="819766" y="1285466"/>
                  <a:pt x="821495" y="1283161"/>
                </a:cubicBezTo>
                <a:cubicBezTo>
                  <a:pt x="826970" y="1278839"/>
                  <a:pt x="833885" y="1277110"/>
                  <a:pt x="840512" y="1274805"/>
                </a:cubicBezTo>
                <a:cubicBezTo>
                  <a:pt x="846275" y="1272788"/>
                  <a:pt x="849732" y="1274229"/>
                  <a:pt x="850309" y="1280568"/>
                </a:cubicBezTo>
                <a:cubicBezTo>
                  <a:pt x="850309" y="1281720"/>
                  <a:pt x="850020" y="1282297"/>
                  <a:pt x="850020" y="1283161"/>
                </a:cubicBezTo>
                <a:cubicBezTo>
                  <a:pt x="851749" y="1286331"/>
                  <a:pt x="853478" y="1289500"/>
                  <a:pt x="856071" y="1292093"/>
                </a:cubicBezTo>
                <a:cubicBezTo>
                  <a:pt x="881427" y="1283161"/>
                  <a:pt x="906495" y="1275093"/>
                  <a:pt x="932716" y="1269042"/>
                </a:cubicBezTo>
                <a:cubicBezTo>
                  <a:pt x="954326" y="1264144"/>
                  <a:pt x="975648" y="1256652"/>
                  <a:pt x="996971" y="1250313"/>
                </a:cubicBezTo>
                <a:cubicBezTo>
                  <a:pt x="1009360" y="1246568"/>
                  <a:pt x="1020886" y="1240805"/>
                  <a:pt x="1033852" y="1238500"/>
                </a:cubicBezTo>
                <a:cubicBezTo>
                  <a:pt x="1039327" y="1237635"/>
                  <a:pt x="1043073" y="1234178"/>
                  <a:pt x="1046530" y="1230144"/>
                </a:cubicBezTo>
                <a:cubicBezTo>
                  <a:pt x="1045666" y="1228127"/>
                  <a:pt x="1044801" y="1225822"/>
                  <a:pt x="1043937" y="1223517"/>
                </a:cubicBezTo>
                <a:cubicBezTo>
                  <a:pt x="1042208" y="1224093"/>
                  <a:pt x="1040479" y="1224381"/>
                  <a:pt x="1038750" y="1224957"/>
                </a:cubicBezTo>
                <a:cubicBezTo>
                  <a:pt x="1037598" y="1220635"/>
                  <a:pt x="1042784" y="1221788"/>
                  <a:pt x="1043649" y="1219195"/>
                </a:cubicBezTo>
                <a:cubicBezTo>
                  <a:pt x="1073039" y="1205940"/>
                  <a:pt x="1105598" y="1201618"/>
                  <a:pt x="1134412" y="1186635"/>
                </a:cubicBezTo>
                <a:cubicBezTo>
                  <a:pt x="1137005" y="1185194"/>
                  <a:pt x="1140175" y="1184042"/>
                  <a:pt x="1143344" y="1184042"/>
                </a:cubicBezTo>
                <a:cubicBezTo>
                  <a:pt x="1164378" y="1183177"/>
                  <a:pt x="1182819" y="1173381"/>
                  <a:pt x="1202412" y="1167330"/>
                </a:cubicBezTo>
                <a:cubicBezTo>
                  <a:pt x="1218260" y="1162432"/>
                  <a:pt x="1234396" y="1157533"/>
                  <a:pt x="1250820" y="1154076"/>
                </a:cubicBezTo>
                <a:cubicBezTo>
                  <a:pt x="1261481" y="1152059"/>
                  <a:pt x="1270413" y="1144567"/>
                  <a:pt x="1279057" y="1137652"/>
                </a:cubicBezTo>
                <a:cubicBezTo>
                  <a:pt x="1268108" y="1133330"/>
                  <a:pt x="1258599" y="1141686"/>
                  <a:pt x="1247938" y="1140533"/>
                </a:cubicBezTo>
                <a:cubicBezTo>
                  <a:pt x="1246209" y="1140533"/>
                  <a:pt x="1244481" y="1142550"/>
                  <a:pt x="1242464" y="1141109"/>
                </a:cubicBezTo>
                <a:cubicBezTo>
                  <a:pt x="1245921" y="1135923"/>
                  <a:pt x="1276176" y="1126991"/>
                  <a:pt x="1293464" y="1125838"/>
                </a:cubicBezTo>
                <a:cubicBezTo>
                  <a:pt x="1299227" y="1124109"/>
                  <a:pt x="1304701" y="1122669"/>
                  <a:pt x="1310176" y="1120940"/>
                </a:cubicBezTo>
                <a:cubicBezTo>
                  <a:pt x="1322566" y="1116041"/>
                  <a:pt x="1334956" y="1112296"/>
                  <a:pt x="1347922" y="1109702"/>
                </a:cubicBezTo>
                <a:cubicBezTo>
                  <a:pt x="1350803" y="1109126"/>
                  <a:pt x="1353396" y="1108838"/>
                  <a:pt x="1355413" y="1111431"/>
                </a:cubicBezTo>
                <a:cubicBezTo>
                  <a:pt x="1359447" y="1114889"/>
                  <a:pt x="1361176" y="1107974"/>
                  <a:pt x="1364922" y="1109414"/>
                </a:cubicBezTo>
                <a:cubicBezTo>
                  <a:pt x="1364058" y="1107109"/>
                  <a:pt x="1363481" y="1105380"/>
                  <a:pt x="1367227" y="1104516"/>
                </a:cubicBezTo>
                <a:cubicBezTo>
                  <a:pt x="1375007" y="1102499"/>
                  <a:pt x="1382786" y="1099906"/>
                  <a:pt x="1390566" y="1097313"/>
                </a:cubicBezTo>
                <a:cubicBezTo>
                  <a:pt x="1400075" y="1091262"/>
                  <a:pt x="1411312" y="1090109"/>
                  <a:pt x="1421973" y="1086651"/>
                </a:cubicBezTo>
                <a:cubicBezTo>
                  <a:pt x="1423702" y="1086075"/>
                  <a:pt x="1425143" y="1086075"/>
                  <a:pt x="1426583" y="1086651"/>
                </a:cubicBezTo>
                <a:cubicBezTo>
                  <a:pt x="1426871" y="1086651"/>
                  <a:pt x="1427160" y="1086363"/>
                  <a:pt x="1427448" y="1086363"/>
                </a:cubicBezTo>
                <a:cubicBezTo>
                  <a:pt x="1433211" y="1084346"/>
                  <a:pt x="1439261" y="1082041"/>
                  <a:pt x="1445024" y="1080024"/>
                </a:cubicBezTo>
                <a:cubicBezTo>
                  <a:pt x="1450787" y="1079160"/>
                  <a:pt x="1455397" y="1074550"/>
                  <a:pt x="1461448" y="1075126"/>
                </a:cubicBezTo>
                <a:cubicBezTo>
                  <a:pt x="1466346" y="1073397"/>
                  <a:pt x="1470957" y="1071956"/>
                  <a:pt x="1475567" y="1070228"/>
                </a:cubicBezTo>
                <a:cubicBezTo>
                  <a:pt x="1480177" y="1065041"/>
                  <a:pt x="1487092" y="1064753"/>
                  <a:pt x="1493143" y="1062736"/>
                </a:cubicBezTo>
                <a:cubicBezTo>
                  <a:pt x="1493143" y="1061872"/>
                  <a:pt x="1493143" y="1061007"/>
                  <a:pt x="1493143" y="1060143"/>
                </a:cubicBezTo>
                <a:cubicBezTo>
                  <a:pt x="1494872" y="1060143"/>
                  <a:pt x="1496889" y="1060143"/>
                  <a:pt x="1498906" y="1060143"/>
                </a:cubicBezTo>
                <a:cubicBezTo>
                  <a:pt x="1500347" y="1059278"/>
                  <a:pt x="1501787" y="1058990"/>
                  <a:pt x="1502940" y="1060143"/>
                </a:cubicBezTo>
                <a:cubicBezTo>
                  <a:pt x="1511296" y="1060143"/>
                  <a:pt x="1519940" y="1060143"/>
                  <a:pt x="1528584" y="1060143"/>
                </a:cubicBezTo>
                <a:cubicBezTo>
                  <a:pt x="1522533" y="1065329"/>
                  <a:pt x="1514753" y="1065041"/>
                  <a:pt x="1507838" y="1067058"/>
                </a:cubicBezTo>
                <a:cubicBezTo>
                  <a:pt x="1507550" y="1067058"/>
                  <a:pt x="1507550" y="1067346"/>
                  <a:pt x="1507262" y="1067634"/>
                </a:cubicBezTo>
                <a:cubicBezTo>
                  <a:pt x="1508126" y="1068211"/>
                  <a:pt x="1508991" y="1068787"/>
                  <a:pt x="1509855" y="1069363"/>
                </a:cubicBezTo>
                <a:cubicBezTo>
                  <a:pt x="1511872" y="1069363"/>
                  <a:pt x="1513889" y="1069363"/>
                  <a:pt x="1515618" y="1069363"/>
                </a:cubicBezTo>
                <a:cubicBezTo>
                  <a:pt x="1528584" y="1064753"/>
                  <a:pt x="1541550" y="1060143"/>
                  <a:pt x="1554516" y="1055244"/>
                </a:cubicBezTo>
                <a:cubicBezTo>
                  <a:pt x="1555093" y="1054956"/>
                  <a:pt x="1555669" y="1054956"/>
                  <a:pt x="1556245" y="1054668"/>
                </a:cubicBezTo>
                <a:cubicBezTo>
                  <a:pt x="1557974" y="1054092"/>
                  <a:pt x="1559415" y="1053516"/>
                  <a:pt x="1561144" y="1052939"/>
                </a:cubicBezTo>
                <a:cubicBezTo>
                  <a:pt x="1601483" y="1037092"/>
                  <a:pt x="1643551" y="1026143"/>
                  <a:pt x="1684466" y="1012024"/>
                </a:cubicBezTo>
                <a:cubicBezTo>
                  <a:pt x="1702043" y="1005973"/>
                  <a:pt x="1719043" y="999634"/>
                  <a:pt x="1736619" y="993871"/>
                </a:cubicBezTo>
                <a:cubicBezTo>
                  <a:pt x="1732009" y="994159"/>
                  <a:pt x="1727687" y="994159"/>
                  <a:pt x="1723077" y="994159"/>
                </a:cubicBezTo>
                <a:cubicBezTo>
                  <a:pt x="1721348" y="995024"/>
                  <a:pt x="1719331" y="995600"/>
                  <a:pt x="1717602" y="996464"/>
                </a:cubicBezTo>
                <a:cubicBezTo>
                  <a:pt x="1717314" y="995600"/>
                  <a:pt x="1716738" y="995024"/>
                  <a:pt x="1716450" y="994447"/>
                </a:cubicBezTo>
                <a:cubicBezTo>
                  <a:pt x="1716738" y="994159"/>
                  <a:pt x="1716738" y="994159"/>
                  <a:pt x="1717026" y="993871"/>
                </a:cubicBezTo>
                <a:cubicBezTo>
                  <a:pt x="1714433" y="993871"/>
                  <a:pt x="1712128" y="993583"/>
                  <a:pt x="1709534" y="993583"/>
                </a:cubicBezTo>
                <a:cubicBezTo>
                  <a:pt x="1708094" y="994447"/>
                  <a:pt x="1706653" y="994736"/>
                  <a:pt x="1704636" y="993295"/>
                </a:cubicBezTo>
                <a:cubicBezTo>
                  <a:pt x="1704348" y="993295"/>
                  <a:pt x="1704348" y="993007"/>
                  <a:pt x="1704060" y="992719"/>
                </a:cubicBezTo>
                <a:cubicBezTo>
                  <a:pt x="1700026" y="994447"/>
                  <a:pt x="1696280" y="995888"/>
                  <a:pt x="1692246" y="997329"/>
                </a:cubicBezTo>
                <a:cubicBezTo>
                  <a:pt x="1691958" y="999058"/>
                  <a:pt x="1691382" y="1000786"/>
                  <a:pt x="1689941" y="1002515"/>
                </a:cubicBezTo>
                <a:cubicBezTo>
                  <a:pt x="1684178" y="1002227"/>
                  <a:pt x="1678992" y="1004820"/>
                  <a:pt x="1673229" y="1005397"/>
                </a:cubicBezTo>
                <a:cubicBezTo>
                  <a:pt x="1672941" y="1005397"/>
                  <a:pt x="1672653" y="1005397"/>
                  <a:pt x="1672653" y="1005397"/>
                </a:cubicBezTo>
                <a:cubicBezTo>
                  <a:pt x="1672653" y="1005397"/>
                  <a:pt x="1672653" y="1005397"/>
                  <a:pt x="1672364" y="1005685"/>
                </a:cubicBezTo>
                <a:cubicBezTo>
                  <a:pt x="1670636" y="1007126"/>
                  <a:pt x="1673517" y="1006549"/>
                  <a:pt x="1673229" y="1007414"/>
                </a:cubicBezTo>
                <a:cubicBezTo>
                  <a:pt x="1669483" y="1010295"/>
                  <a:pt x="1664297" y="1011159"/>
                  <a:pt x="1661704" y="1009142"/>
                </a:cubicBezTo>
                <a:cubicBezTo>
                  <a:pt x="1654212" y="1012600"/>
                  <a:pt x="1647008" y="1016634"/>
                  <a:pt x="1638653" y="1016922"/>
                </a:cubicBezTo>
                <a:cubicBezTo>
                  <a:pt x="1636347" y="1018075"/>
                  <a:pt x="1635483" y="1016922"/>
                  <a:pt x="1635771" y="1014617"/>
                </a:cubicBezTo>
                <a:cubicBezTo>
                  <a:pt x="1644415" y="1010007"/>
                  <a:pt x="1653059" y="1005397"/>
                  <a:pt x="1661992" y="1001075"/>
                </a:cubicBezTo>
                <a:cubicBezTo>
                  <a:pt x="1664009" y="999346"/>
                  <a:pt x="1666890" y="997905"/>
                  <a:pt x="1668907" y="997041"/>
                </a:cubicBezTo>
                <a:cubicBezTo>
                  <a:pt x="1671788" y="995888"/>
                  <a:pt x="1674670" y="995024"/>
                  <a:pt x="1677551" y="994159"/>
                </a:cubicBezTo>
                <a:cubicBezTo>
                  <a:pt x="1679568" y="993295"/>
                  <a:pt x="1681297" y="992430"/>
                  <a:pt x="1683314" y="991854"/>
                </a:cubicBezTo>
                <a:cubicBezTo>
                  <a:pt x="1683890" y="991566"/>
                  <a:pt x="1684178" y="991566"/>
                  <a:pt x="1684466" y="991278"/>
                </a:cubicBezTo>
                <a:cubicBezTo>
                  <a:pt x="1689653" y="986091"/>
                  <a:pt x="1695415" y="983210"/>
                  <a:pt x="1703483" y="984651"/>
                </a:cubicBezTo>
                <a:cubicBezTo>
                  <a:pt x="1706941" y="985227"/>
                  <a:pt x="1713280" y="984075"/>
                  <a:pt x="1712704" y="975718"/>
                </a:cubicBezTo>
                <a:cubicBezTo>
                  <a:pt x="1712416" y="968803"/>
                  <a:pt x="1734602" y="961024"/>
                  <a:pt x="1741806" y="965634"/>
                </a:cubicBezTo>
                <a:cubicBezTo>
                  <a:pt x="1747280" y="969380"/>
                  <a:pt x="1751314" y="967651"/>
                  <a:pt x="1756213" y="965922"/>
                </a:cubicBezTo>
                <a:cubicBezTo>
                  <a:pt x="1751314" y="958142"/>
                  <a:pt x="1753619" y="954396"/>
                  <a:pt x="1762552" y="954108"/>
                </a:cubicBezTo>
                <a:cubicBezTo>
                  <a:pt x="1764568" y="954108"/>
                  <a:pt x="1766874" y="953820"/>
                  <a:pt x="1768026" y="952667"/>
                </a:cubicBezTo>
                <a:cubicBezTo>
                  <a:pt x="1770331" y="950074"/>
                  <a:pt x="1772060" y="945176"/>
                  <a:pt x="1775518" y="950074"/>
                </a:cubicBezTo>
                <a:cubicBezTo>
                  <a:pt x="1778399" y="954396"/>
                  <a:pt x="1776094" y="958142"/>
                  <a:pt x="1770619" y="959583"/>
                </a:cubicBezTo>
                <a:cubicBezTo>
                  <a:pt x="1769179" y="959871"/>
                  <a:pt x="1768026" y="961024"/>
                  <a:pt x="1766585" y="961600"/>
                </a:cubicBezTo>
                <a:cubicBezTo>
                  <a:pt x="1768026" y="963040"/>
                  <a:pt x="1769755" y="964193"/>
                  <a:pt x="1771196" y="965634"/>
                </a:cubicBezTo>
                <a:cubicBezTo>
                  <a:pt x="1772636" y="966498"/>
                  <a:pt x="1774365" y="967651"/>
                  <a:pt x="1775806" y="968515"/>
                </a:cubicBezTo>
                <a:cubicBezTo>
                  <a:pt x="1776382" y="969091"/>
                  <a:pt x="1776670" y="969380"/>
                  <a:pt x="1776382" y="969956"/>
                </a:cubicBezTo>
                <a:cubicBezTo>
                  <a:pt x="1776094" y="970244"/>
                  <a:pt x="1776094" y="970532"/>
                  <a:pt x="1775806" y="970532"/>
                </a:cubicBezTo>
                <a:cubicBezTo>
                  <a:pt x="1766297" y="972549"/>
                  <a:pt x="1757077" y="974854"/>
                  <a:pt x="1747856" y="977735"/>
                </a:cubicBezTo>
                <a:cubicBezTo>
                  <a:pt x="1746992" y="978888"/>
                  <a:pt x="1746416" y="979464"/>
                  <a:pt x="1744975" y="978888"/>
                </a:cubicBezTo>
                <a:cubicBezTo>
                  <a:pt x="1744975" y="978888"/>
                  <a:pt x="1744687" y="978600"/>
                  <a:pt x="1744687" y="978600"/>
                </a:cubicBezTo>
                <a:cubicBezTo>
                  <a:pt x="1741806" y="979464"/>
                  <a:pt x="1739212" y="980329"/>
                  <a:pt x="1736331" y="981193"/>
                </a:cubicBezTo>
                <a:cubicBezTo>
                  <a:pt x="1736619" y="981481"/>
                  <a:pt x="1736619" y="981481"/>
                  <a:pt x="1736907" y="981769"/>
                </a:cubicBezTo>
                <a:cubicBezTo>
                  <a:pt x="1747568" y="978600"/>
                  <a:pt x="1756789" y="975142"/>
                  <a:pt x="1766585" y="980905"/>
                </a:cubicBezTo>
                <a:cubicBezTo>
                  <a:pt x="1771772" y="978888"/>
                  <a:pt x="1776958" y="977159"/>
                  <a:pt x="1780992" y="973413"/>
                </a:cubicBezTo>
                <a:cubicBezTo>
                  <a:pt x="1785314" y="969380"/>
                  <a:pt x="1790789" y="971685"/>
                  <a:pt x="1795687" y="971396"/>
                </a:cubicBezTo>
                <a:cubicBezTo>
                  <a:pt x="1795687" y="971396"/>
                  <a:pt x="1795975" y="971396"/>
                  <a:pt x="1795975" y="971396"/>
                </a:cubicBezTo>
                <a:cubicBezTo>
                  <a:pt x="1808654" y="965922"/>
                  <a:pt x="1821043" y="960735"/>
                  <a:pt x="1834586" y="957854"/>
                </a:cubicBezTo>
                <a:cubicBezTo>
                  <a:pt x="1855908" y="953532"/>
                  <a:pt x="1876078" y="945176"/>
                  <a:pt x="1897112" y="939701"/>
                </a:cubicBezTo>
                <a:cubicBezTo>
                  <a:pt x="1899705" y="937684"/>
                  <a:pt x="1902586" y="936532"/>
                  <a:pt x="1905468" y="935956"/>
                </a:cubicBezTo>
                <a:cubicBezTo>
                  <a:pt x="1902586" y="936532"/>
                  <a:pt x="1899993" y="936820"/>
                  <a:pt x="1897112" y="937108"/>
                </a:cubicBezTo>
                <a:cubicBezTo>
                  <a:pt x="1894518" y="935091"/>
                  <a:pt x="1892790" y="931633"/>
                  <a:pt x="1896824" y="931057"/>
                </a:cubicBezTo>
                <a:cubicBezTo>
                  <a:pt x="1906908" y="929328"/>
                  <a:pt x="1913535" y="920396"/>
                  <a:pt x="1924485" y="920684"/>
                </a:cubicBezTo>
                <a:cubicBezTo>
                  <a:pt x="1938892" y="921261"/>
                  <a:pt x="1950417" y="911176"/>
                  <a:pt x="1963960" y="907718"/>
                </a:cubicBezTo>
                <a:cubicBezTo>
                  <a:pt x="1979807" y="903972"/>
                  <a:pt x="1994790" y="896769"/>
                  <a:pt x="2011214" y="897057"/>
                </a:cubicBezTo>
                <a:cubicBezTo>
                  <a:pt x="2014672" y="894176"/>
                  <a:pt x="2020435" y="895616"/>
                  <a:pt x="2026197" y="892735"/>
                </a:cubicBezTo>
                <a:cubicBezTo>
                  <a:pt x="2022163" y="898786"/>
                  <a:pt x="2017553" y="899362"/>
                  <a:pt x="2013519" y="899938"/>
                </a:cubicBezTo>
                <a:cubicBezTo>
                  <a:pt x="2013807" y="901667"/>
                  <a:pt x="2013519" y="902820"/>
                  <a:pt x="2011790" y="905125"/>
                </a:cubicBezTo>
                <a:cubicBezTo>
                  <a:pt x="2012943" y="904837"/>
                  <a:pt x="2013807" y="904549"/>
                  <a:pt x="2014960" y="904260"/>
                </a:cubicBezTo>
                <a:cubicBezTo>
                  <a:pt x="2017553" y="902820"/>
                  <a:pt x="2020435" y="902532"/>
                  <a:pt x="2022740" y="901379"/>
                </a:cubicBezTo>
                <a:cubicBezTo>
                  <a:pt x="2033112" y="895040"/>
                  <a:pt x="2044638" y="893311"/>
                  <a:pt x="2056452" y="894464"/>
                </a:cubicBezTo>
                <a:cubicBezTo>
                  <a:pt x="2056452" y="897345"/>
                  <a:pt x="2056452" y="900515"/>
                  <a:pt x="2056452" y="903396"/>
                </a:cubicBezTo>
                <a:cubicBezTo>
                  <a:pt x="2050689" y="905125"/>
                  <a:pt x="2044638" y="906854"/>
                  <a:pt x="2038875" y="908294"/>
                </a:cubicBezTo>
                <a:cubicBezTo>
                  <a:pt x="2039163" y="908582"/>
                  <a:pt x="2039740" y="908871"/>
                  <a:pt x="2040028" y="909159"/>
                </a:cubicBezTo>
                <a:cubicBezTo>
                  <a:pt x="2048096" y="908294"/>
                  <a:pt x="2056163" y="907718"/>
                  <a:pt x="2061350" y="899938"/>
                </a:cubicBezTo>
                <a:cubicBezTo>
                  <a:pt x="2061350" y="897633"/>
                  <a:pt x="2061926" y="895328"/>
                  <a:pt x="2061062" y="893311"/>
                </a:cubicBezTo>
                <a:cubicBezTo>
                  <a:pt x="2058180" y="885532"/>
                  <a:pt x="2063079" y="889854"/>
                  <a:pt x="2065672" y="890142"/>
                </a:cubicBezTo>
                <a:cubicBezTo>
                  <a:pt x="2076333" y="886972"/>
                  <a:pt x="2086706" y="883803"/>
                  <a:pt x="2097079" y="880633"/>
                </a:cubicBezTo>
                <a:cubicBezTo>
                  <a:pt x="2109181" y="873718"/>
                  <a:pt x="2116672" y="874582"/>
                  <a:pt x="2120994" y="883515"/>
                </a:cubicBezTo>
                <a:cubicBezTo>
                  <a:pt x="2128486" y="881209"/>
                  <a:pt x="2135690" y="878328"/>
                  <a:pt x="2143181" y="876023"/>
                </a:cubicBezTo>
                <a:cubicBezTo>
                  <a:pt x="2157300" y="871701"/>
                  <a:pt x="2172571" y="870548"/>
                  <a:pt x="2181503" y="856430"/>
                </a:cubicBezTo>
                <a:cubicBezTo>
                  <a:pt x="2183808" y="852972"/>
                  <a:pt x="2188419" y="852108"/>
                  <a:pt x="2193029" y="852972"/>
                </a:cubicBezTo>
                <a:cubicBezTo>
                  <a:pt x="2195046" y="857294"/>
                  <a:pt x="2185825" y="858158"/>
                  <a:pt x="2189859" y="862481"/>
                </a:cubicBezTo>
                <a:cubicBezTo>
                  <a:pt x="2190436" y="863057"/>
                  <a:pt x="2191300" y="863345"/>
                  <a:pt x="2191876" y="863633"/>
                </a:cubicBezTo>
                <a:lnTo>
                  <a:pt x="2203114" y="859887"/>
                </a:lnTo>
                <a:cubicBezTo>
                  <a:pt x="2212046" y="856141"/>
                  <a:pt x="2220978" y="852108"/>
                  <a:pt x="2229622" y="848362"/>
                </a:cubicBezTo>
                <a:cubicBezTo>
                  <a:pt x="2236538" y="845480"/>
                  <a:pt x="2246334" y="844904"/>
                  <a:pt x="2254402" y="842599"/>
                </a:cubicBezTo>
                <a:cubicBezTo>
                  <a:pt x="2256131" y="842311"/>
                  <a:pt x="2257572" y="841735"/>
                  <a:pt x="2259300" y="841447"/>
                </a:cubicBezTo>
                <a:lnTo>
                  <a:pt x="2281775" y="833955"/>
                </a:lnTo>
                <a:lnTo>
                  <a:pt x="2281891" y="833878"/>
                </a:lnTo>
                <a:lnTo>
                  <a:pt x="2273130" y="829921"/>
                </a:lnTo>
                <a:cubicBezTo>
                  <a:pt x="2278893" y="826463"/>
                  <a:pt x="2284079" y="823006"/>
                  <a:pt x="2289842" y="819836"/>
                </a:cubicBezTo>
                <a:cubicBezTo>
                  <a:pt x="2292147" y="818396"/>
                  <a:pt x="2295317" y="816090"/>
                  <a:pt x="2297334" y="818972"/>
                </a:cubicBezTo>
                <a:cubicBezTo>
                  <a:pt x="2299639" y="822718"/>
                  <a:pt x="2295605" y="824446"/>
                  <a:pt x="2293012" y="825887"/>
                </a:cubicBezTo>
                <a:lnTo>
                  <a:pt x="2282497" y="833635"/>
                </a:lnTo>
                <a:lnTo>
                  <a:pt x="2284945" y="833090"/>
                </a:lnTo>
                <a:lnTo>
                  <a:pt x="2310877" y="824446"/>
                </a:lnTo>
                <a:cubicBezTo>
                  <a:pt x="2309724" y="824158"/>
                  <a:pt x="2308860" y="824158"/>
                  <a:pt x="2307707" y="823870"/>
                </a:cubicBezTo>
                <a:cubicBezTo>
                  <a:pt x="2305691" y="823294"/>
                  <a:pt x="2303962" y="822718"/>
                  <a:pt x="2304538" y="820124"/>
                </a:cubicBezTo>
                <a:cubicBezTo>
                  <a:pt x="2305691" y="815514"/>
                  <a:pt x="2310301" y="817531"/>
                  <a:pt x="2312894" y="816090"/>
                </a:cubicBezTo>
                <a:cubicBezTo>
                  <a:pt x="2314335" y="814650"/>
                  <a:pt x="2315775" y="813209"/>
                  <a:pt x="2316928" y="811768"/>
                </a:cubicBezTo>
                <a:cubicBezTo>
                  <a:pt x="2322691" y="803701"/>
                  <a:pt x="2323843" y="809463"/>
                  <a:pt x="2325572" y="814362"/>
                </a:cubicBezTo>
                <a:cubicBezTo>
                  <a:pt x="2326725" y="815514"/>
                  <a:pt x="2328165" y="816955"/>
                  <a:pt x="2329318" y="818107"/>
                </a:cubicBezTo>
                <a:lnTo>
                  <a:pt x="2369945" y="804853"/>
                </a:lnTo>
                <a:cubicBezTo>
                  <a:pt x="2369657" y="802260"/>
                  <a:pt x="2369081" y="799955"/>
                  <a:pt x="2365335" y="799667"/>
                </a:cubicBezTo>
                <a:cubicBezTo>
                  <a:pt x="2356979" y="802260"/>
                  <a:pt x="2349776" y="808599"/>
                  <a:pt x="2339691" y="804565"/>
                </a:cubicBezTo>
                <a:cubicBezTo>
                  <a:pt x="2348335" y="800819"/>
                  <a:pt x="2356691" y="797361"/>
                  <a:pt x="2365335" y="793616"/>
                </a:cubicBezTo>
                <a:cubicBezTo>
                  <a:pt x="2369945" y="791311"/>
                  <a:pt x="2367640" y="787277"/>
                  <a:pt x="2367928" y="783819"/>
                </a:cubicBezTo>
                <a:cubicBezTo>
                  <a:pt x="2367640" y="783531"/>
                  <a:pt x="2367352" y="782955"/>
                  <a:pt x="2367352" y="782378"/>
                </a:cubicBezTo>
                <a:cubicBezTo>
                  <a:pt x="2359572" y="785548"/>
                  <a:pt x="2349776" y="784107"/>
                  <a:pt x="2345454" y="793904"/>
                </a:cubicBezTo>
                <a:cubicBezTo>
                  <a:pt x="2333064" y="789005"/>
                  <a:pt x="2324996" y="803124"/>
                  <a:pt x="2313470" y="800819"/>
                </a:cubicBezTo>
                <a:cubicBezTo>
                  <a:pt x="2309724" y="803989"/>
                  <a:pt x="2305402" y="803412"/>
                  <a:pt x="2301369" y="803412"/>
                </a:cubicBezTo>
                <a:cubicBezTo>
                  <a:pt x="2298487" y="806006"/>
                  <a:pt x="2295318" y="807734"/>
                  <a:pt x="2291572" y="808023"/>
                </a:cubicBezTo>
                <a:cubicBezTo>
                  <a:pt x="2277453" y="808023"/>
                  <a:pt x="2267656" y="820989"/>
                  <a:pt x="2251809" y="821853"/>
                </a:cubicBezTo>
                <a:cubicBezTo>
                  <a:pt x="2255267" y="818107"/>
                  <a:pt x="2257860" y="815514"/>
                  <a:pt x="2260453" y="812633"/>
                </a:cubicBezTo>
                <a:cubicBezTo>
                  <a:pt x="2256995" y="809463"/>
                  <a:pt x="2254402" y="806006"/>
                  <a:pt x="2261317" y="803989"/>
                </a:cubicBezTo>
                <a:cubicBezTo>
                  <a:pt x="2267368" y="802260"/>
                  <a:pt x="2272555" y="799378"/>
                  <a:pt x="2277453" y="794768"/>
                </a:cubicBezTo>
                <a:cubicBezTo>
                  <a:pt x="2280911" y="796785"/>
                  <a:pt x="2275724" y="805717"/>
                  <a:pt x="2284080" y="803124"/>
                </a:cubicBezTo>
                <a:cubicBezTo>
                  <a:pt x="2288690" y="801972"/>
                  <a:pt x="2293301" y="801107"/>
                  <a:pt x="2297911" y="800243"/>
                </a:cubicBezTo>
                <a:cubicBezTo>
                  <a:pt x="2303097" y="794768"/>
                  <a:pt x="2310301" y="794192"/>
                  <a:pt x="2317216" y="793328"/>
                </a:cubicBezTo>
                <a:cubicBezTo>
                  <a:pt x="2333640" y="786988"/>
                  <a:pt x="2348335" y="775175"/>
                  <a:pt x="2366776" y="774022"/>
                </a:cubicBezTo>
                <a:cubicBezTo>
                  <a:pt x="2366776" y="774022"/>
                  <a:pt x="2366776" y="773734"/>
                  <a:pt x="2366776" y="773734"/>
                </a:cubicBezTo>
                <a:cubicBezTo>
                  <a:pt x="2380030" y="771429"/>
                  <a:pt x="2393284" y="769700"/>
                  <a:pt x="2405098" y="761344"/>
                </a:cubicBezTo>
                <a:cubicBezTo>
                  <a:pt x="2411725" y="756734"/>
                  <a:pt x="2421522" y="752988"/>
                  <a:pt x="2431030" y="757310"/>
                </a:cubicBezTo>
                <a:cubicBezTo>
                  <a:pt x="2433047" y="758175"/>
                  <a:pt x="2435929" y="757599"/>
                  <a:pt x="2437946" y="756734"/>
                </a:cubicBezTo>
                <a:cubicBezTo>
                  <a:pt x="2454369" y="748666"/>
                  <a:pt x="2473963" y="746073"/>
                  <a:pt x="2487793" y="732531"/>
                </a:cubicBezTo>
                <a:cubicBezTo>
                  <a:pt x="2490963" y="729649"/>
                  <a:pt x="2495573" y="727632"/>
                  <a:pt x="2499607" y="730802"/>
                </a:cubicBezTo>
                <a:cubicBezTo>
                  <a:pt x="2503641" y="733971"/>
                  <a:pt x="2498454" y="737141"/>
                  <a:pt x="2498743" y="740310"/>
                </a:cubicBezTo>
                <a:cubicBezTo>
                  <a:pt x="2499031" y="744344"/>
                  <a:pt x="2493556" y="746361"/>
                  <a:pt x="2495573" y="750683"/>
                </a:cubicBezTo>
                <a:cubicBezTo>
                  <a:pt x="2508827" y="747802"/>
                  <a:pt x="2517472" y="733971"/>
                  <a:pt x="2532743" y="735988"/>
                </a:cubicBezTo>
                <a:cubicBezTo>
                  <a:pt x="2536777" y="736276"/>
                  <a:pt x="2537641" y="731954"/>
                  <a:pt x="2538217" y="728208"/>
                </a:cubicBezTo>
                <a:cubicBezTo>
                  <a:pt x="2539370" y="720717"/>
                  <a:pt x="2543692" y="719276"/>
                  <a:pt x="2548014" y="725615"/>
                </a:cubicBezTo>
                <a:cubicBezTo>
                  <a:pt x="2553200" y="733107"/>
                  <a:pt x="2555506" y="730514"/>
                  <a:pt x="2558099" y="724175"/>
                </a:cubicBezTo>
                <a:cubicBezTo>
                  <a:pt x="2558675" y="725615"/>
                  <a:pt x="2559251" y="727056"/>
                  <a:pt x="2559828" y="728497"/>
                </a:cubicBezTo>
                <a:cubicBezTo>
                  <a:pt x="2573946" y="726192"/>
                  <a:pt x="2588353" y="723886"/>
                  <a:pt x="2602472" y="721581"/>
                </a:cubicBezTo>
                <a:cubicBezTo>
                  <a:pt x="2608811" y="720429"/>
                  <a:pt x="2615438" y="718988"/>
                  <a:pt x="2621777" y="717547"/>
                </a:cubicBezTo>
                <a:cubicBezTo>
                  <a:pt x="2642523" y="711497"/>
                  <a:pt x="2663557" y="705157"/>
                  <a:pt x="2684303" y="698818"/>
                </a:cubicBezTo>
                <a:cubicBezTo>
                  <a:pt x="2684303" y="698530"/>
                  <a:pt x="2684591" y="697954"/>
                  <a:pt x="2684591" y="697378"/>
                </a:cubicBezTo>
                <a:cubicBezTo>
                  <a:pt x="2697269" y="688157"/>
                  <a:pt x="2710524" y="679801"/>
                  <a:pt x="2726371" y="677208"/>
                </a:cubicBezTo>
                <a:cubicBezTo>
                  <a:pt x="2734151" y="678649"/>
                  <a:pt x="2741930" y="675191"/>
                  <a:pt x="2747693" y="671734"/>
                </a:cubicBezTo>
                <a:cubicBezTo>
                  <a:pt x="2756049" y="666547"/>
                  <a:pt x="2764981" y="665106"/>
                  <a:pt x="2774202" y="663954"/>
                </a:cubicBezTo>
                <a:cubicBezTo>
                  <a:pt x="2790626" y="661937"/>
                  <a:pt x="2805321" y="654157"/>
                  <a:pt x="2820880" y="649259"/>
                </a:cubicBezTo>
                <a:cubicBezTo>
                  <a:pt x="2835575" y="644649"/>
                  <a:pt x="2849982" y="638598"/>
                  <a:pt x="2865541" y="636869"/>
                </a:cubicBezTo>
                <a:cubicBezTo>
                  <a:pt x="2874186" y="636005"/>
                  <a:pt x="2880236" y="630242"/>
                  <a:pt x="2887152" y="626208"/>
                </a:cubicBezTo>
                <a:cubicBezTo>
                  <a:pt x="2896084" y="620733"/>
                  <a:pt x="2906745" y="620157"/>
                  <a:pt x="2916542" y="617276"/>
                </a:cubicBezTo>
                <a:cubicBezTo>
                  <a:pt x="2943050" y="609208"/>
                  <a:pt x="2969847" y="601716"/>
                  <a:pt x="2996356" y="593936"/>
                </a:cubicBezTo>
                <a:cubicBezTo>
                  <a:pt x="3000966" y="592496"/>
                  <a:pt x="3005000" y="590767"/>
                  <a:pt x="3006729" y="585869"/>
                </a:cubicBezTo>
                <a:cubicBezTo>
                  <a:pt x="3007017" y="585580"/>
                  <a:pt x="3004424" y="584428"/>
                  <a:pt x="3002983" y="583852"/>
                </a:cubicBezTo>
                <a:cubicBezTo>
                  <a:pt x="2994339" y="590479"/>
                  <a:pt x="2983390" y="588750"/>
                  <a:pt x="2973881" y="591631"/>
                </a:cubicBezTo>
                <a:cubicBezTo>
                  <a:pt x="2970711" y="592496"/>
                  <a:pt x="2967830" y="593360"/>
                  <a:pt x="2964661" y="594225"/>
                </a:cubicBezTo>
                <a:cubicBezTo>
                  <a:pt x="2945067" y="601428"/>
                  <a:pt x="2925186" y="607479"/>
                  <a:pt x="2905016" y="612954"/>
                </a:cubicBezTo>
                <a:cubicBezTo>
                  <a:pt x="2894355" y="616699"/>
                  <a:pt x="2883694" y="621021"/>
                  <a:pt x="2871880" y="619869"/>
                </a:cubicBezTo>
                <a:cubicBezTo>
                  <a:pt x="2868711" y="619581"/>
                  <a:pt x="2864677" y="624479"/>
                  <a:pt x="2862948" y="619869"/>
                </a:cubicBezTo>
                <a:cubicBezTo>
                  <a:pt x="2860931" y="615259"/>
                  <a:pt x="2866694" y="615259"/>
                  <a:pt x="2869575" y="614394"/>
                </a:cubicBezTo>
                <a:cubicBezTo>
                  <a:pt x="2873609" y="613242"/>
                  <a:pt x="2877355" y="610937"/>
                  <a:pt x="2881677" y="612665"/>
                </a:cubicBezTo>
                <a:cubicBezTo>
                  <a:pt x="2888880" y="614394"/>
                  <a:pt x="2895508" y="609784"/>
                  <a:pt x="2902711" y="610360"/>
                </a:cubicBezTo>
                <a:cubicBezTo>
                  <a:pt x="2922305" y="605750"/>
                  <a:pt x="2939881" y="595377"/>
                  <a:pt x="2959762" y="591343"/>
                </a:cubicBezTo>
                <a:cubicBezTo>
                  <a:pt x="2962932" y="590479"/>
                  <a:pt x="2965813" y="589614"/>
                  <a:pt x="2968983" y="588750"/>
                </a:cubicBezTo>
                <a:cubicBezTo>
                  <a:pt x="2980220" y="585869"/>
                  <a:pt x="2991458" y="582699"/>
                  <a:pt x="3002695" y="579530"/>
                </a:cubicBezTo>
                <a:cubicBezTo>
                  <a:pt x="3015373" y="573479"/>
                  <a:pt x="3029491" y="571750"/>
                  <a:pt x="3042746" y="567428"/>
                </a:cubicBezTo>
                <a:cubicBezTo>
                  <a:pt x="3044186" y="566852"/>
                  <a:pt x="3046204" y="566563"/>
                  <a:pt x="3047356" y="567428"/>
                </a:cubicBezTo>
                <a:cubicBezTo>
                  <a:pt x="3055424" y="573191"/>
                  <a:pt x="3063204" y="574919"/>
                  <a:pt x="3070695" y="574919"/>
                </a:cubicBezTo>
                <a:lnTo>
                  <a:pt x="3165493" y="543801"/>
                </a:lnTo>
                <a:cubicBezTo>
                  <a:pt x="3184221" y="537750"/>
                  <a:pt x="3203238" y="534580"/>
                  <a:pt x="3222255" y="534004"/>
                </a:cubicBezTo>
                <a:cubicBezTo>
                  <a:pt x="3226001" y="533139"/>
                  <a:pt x="3229459" y="532563"/>
                  <a:pt x="3233205" y="531987"/>
                </a:cubicBezTo>
                <a:cubicBezTo>
                  <a:pt x="3233493" y="531411"/>
                  <a:pt x="3233493" y="530546"/>
                  <a:pt x="3233493" y="529970"/>
                </a:cubicBezTo>
                <a:cubicBezTo>
                  <a:pt x="3233493" y="529106"/>
                  <a:pt x="3233493" y="528529"/>
                  <a:pt x="3233493" y="527665"/>
                </a:cubicBezTo>
                <a:cubicBezTo>
                  <a:pt x="3228306" y="523919"/>
                  <a:pt x="3223696" y="527089"/>
                  <a:pt x="3218798" y="528241"/>
                </a:cubicBezTo>
                <a:cubicBezTo>
                  <a:pt x="3210442" y="530258"/>
                  <a:pt x="3202950" y="536021"/>
                  <a:pt x="3193730" y="532851"/>
                </a:cubicBezTo>
                <a:cubicBezTo>
                  <a:pt x="3176153" y="538902"/>
                  <a:pt x="3159730" y="547258"/>
                  <a:pt x="3141001" y="549275"/>
                </a:cubicBezTo>
                <a:cubicBezTo>
                  <a:pt x="3126882" y="553309"/>
                  <a:pt x="3112475" y="557055"/>
                  <a:pt x="3098068" y="561089"/>
                </a:cubicBezTo>
                <a:cubicBezTo>
                  <a:pt x="3096916" y="561665"/>
                  <a:pt x="3095475" y="561953"/>
                  <a:pt x="3094610" y="561665"/>
                </a:cubicBezTo>
                <a:cubicBezTo>
                  <a:pt x="3086831" y="563682"/>
                  <a:pt x="3079627" y="568292"/>
                  <a:pt x="3070695" y="566275"/>
                </a:cubicBezTo>
                <a:cubicBezTo>
                  <a:pt x="3079051" y="560801"/>
                  <a:pt x="3088272" y="557343"/>
                  <a:pt x="3098068" y="556190"/>
                </a:cubicBezTo>
                <a:cubicBezTo>
                  <a:pt x="3110170" y="553309"/>
                  <a:pt x="3121407" y="547546"/>
                  <a:pt x="3133797" y="546682"/>
                </a:cubicBezTo>
                <a:cubicBezTo>
                  <a:pt x="3147052" y="542072"/>
                  <a:pt x="3160594" y="537173"/>
                  <a:pt x="3174137" y="532563"/>
                </a:cubicBezTo>
                <a:cubicBezTo>
                  <a:pt x="3173848" y="531987"/>
                  <a:pt x="3173848" y="531123"/>
                  <a:pt x="3173848" y="530258"/>
                </a:cubicBezTo>
                <a:cubicBezTo>
                  <a:pt x="3164628" y="527953"/>
                  <a:pt x="3156560" y="532275"/>
                  <a:pt x="3148204" y="534580"/>
                </a:cubicBezTo>
                <a:cubicBezTo>
                  <a:pt x="3142730" y="536021"/>
                  <a:pt x="3136967" y="537750"/>
                  <a:pt x="3131204" y="537173"/>
                </a:cubicBezTo>
                <a:cubicBezTo>
                  <a:pt x="3128323" y="537750"/>
                  <a:pt x="3123424" y="542072"/>
                  <a:pt x="3123136" y="536597"/>
                </a:cubicBezTo>
                <a:cubicBezTo>
                  <a:pt x="3122848" y="530834"/>
                  <a:pt x="3129475" y="532851"/>
                  <a:pt x="3133509" y="532275"/>
                </a:cubicBezTo>
                <a:cubicBezTo>
                  <a:pt x="3148204" y="526512"/>
                  <a:pt x="3164916" y="526224"/>
                  <a:pt x="3178459" y="516716"/>
                </a:cubicBezTo>
                <a:cubicBezTo>
                  <a:pt x="3181916" y="514122"/>
                  <a:pt x="3183357" y="519309"/>
                  <a:pt x="3185950" y="520750"/>
                </a:cubicBezTo>
                <a:cubicBezTo>
                  <a:pt x="3191136" y="517868"/>
                  <a:pt x="3193154" y="521614"/>
                  <a:pt x="3195170" y="525360"/>
                </a:cubicBezTo>
                <a:cubicBezTo>
                  <a:pt x="3208713" y="522190"/>
                  <a:pt x="3221967" y="518733"/>
                  <a:pt x="3235510" y="515563"/>
                </a:cubicBezTo>
                <a:cubicBezTo>
                  <a:pt x="3253374" y="511241"/>
                  <a:pt x="3270374" y="502885"/>
                  <a:pt x="3289103" y="502309"/>
                </a:cubicBezTo>
                <a:cubicBezTo>
                  <a:pt x="3291120" y="502309"/>
                  <a:pt x="3293714" y="501733"/>
                  <a:pt x="3294578" y="500292"/>
                </a:cubicBezTo>
                <a:cubicBezTo>
                  <a:pt x="3306968" y="483580"/>
                  <a:pt x="3327138" y="492800"/>
                  <a:pt x="3342409" y="485597"/>
                </a:cubicBezTo>
                <a:cubicBezTo>
                  <a:pt x="3345578" y="484156"/>
                  <a:pt x="3349324" y="483868"/>
                  <a:pt x="3352493" y="482715"/>
                </a:cubicBezTo>
                <a:cubicBezTo>
                  <a:pt x="3355375" y="481563"/>
                  <a:pt x="3357968" y="480410"/>
                  <a:pt x="3359697" y="483868"/>
                </a:cubicBezTo>
                <a:cubicBezTo>
                  <a:pt x="3362290" y="488766"/>
                  <a:pt x="3355951" y="487614"/>
                  <a:pt x="3355087" y="490207"/>
                </a:cubicBezTo>
                <a:cubicBezTo>
                  <a:pt x="3355951" y="491071"/>
                  <a:pt x="3356815" y="491936"/>
                  <a:pt x="3357680" y="492800"/>
                </a:cubicBezTo>
                <a:cubicBezTo>
                  <a:pt x="3364595" y="490783"/>
                  <a:pt x="3371511" y="489054"/>
                  <a:pt x="3378426" y="487037"/>
                </a:cubicBezTo>
                <a:cubicBezTo>
                  <a:pt x="3378714" y="485309"/>
                  <a:pt x="3378714" y="483868"/>
                  <a:pt x="3378714" y="482427"/>
                </a:cubicBezTo>
                <a:cubicBezTo>
                  <a:pt x="3386494" y="471190"/>
                  <a:pt x="3399460" y="470902"/>
                  <a:pt x="3410409" y="466580"/>
                </a:cubicBezTo>
                <a:cubicBezTo>
                  <a:pt x="3422223" y="461970"/>
                  <a:pt x="3435189" y="459664"/>
                  <a:pt x="3447579" y="456495"/>
                </a:cubicBezTo>
                <a:cubicBezTo>
                  <a:pt x="3450749" y="455342"/>
                  <a:pt x="3454494" y="455919"/>
                  <a:pt x="3457375" y="453325"/>
                </a:cubicBezTo>
                <a:cubicBezTo>
                  <a:pt x="3473511" y="438054"/>
                  <a:pt x="3493393" y="437766"/>
                  <a:pt x="3513562" y="437478"/>
                </a:cubicBezTo>
                <a:cubicBezTo>
                  <a:pt x="3515579" y="437478"/>
                  <a:pt x="3517308" y="437190"/>
                  <a:pt x="3519037" y="437190"/>
                </a:cubicBezTo>
                <a:cubicBezTo>
                  <a:pt x="3529698" y="432868"/>
                  <a:pt x="3534884" y="420190"/>
                  <a:pt x="3547275" y="418173"/>
                </a:cubicBezTo>
                <a:cubicBezTo>
                  <a:pt x="3543241" y="425952"/>
                  <a:pt x="3546410" y="426529"/>
                  <a:pt x="3553325" y="424512"/>
                </a:cubicBezTo>
                <a:cubicBezTo>
                  <a:pt x="3561681" y="422207"/>
                  <a:pt x="3563410" y="425376"/>
                  <a:pt x="3559088" y="432580"/>
                </a:cubicBezTo>
                <a:cubicBezTo>
                  <a:pt x="3559952" y="432868"/>
                  <a:pt x="3560817" y="432868"/>
                  <a:pt x="3561681" y="433156"/>
                </a:cubicBezTo>
                <a:cubicBezTo>
                  <a:pt x="3566292" y="432003"/>
                  <a:pt x="3570902" y="430851"/>
                  <a:pt x="3575512" y="429698"/>
                </a:cubicBezTo>
                <a:cubicBezTo>
                  <a:pt x="3574648" y="428546"/>
                  <a:pt x="3574071" y="427105"/>
                  <a:pt x="3573207" y="425952"/>
                </a:cubicBezTo>
                <a:cubicBezTo>
                  <a:pt x="3569173" y="422495"/>
                  <a:pt x="3571190" y="420190"/>
                  <a:pt x="3574936" y="419613"/>
                </a:cubicBezTo>
                <a:cubicBezTo>
                  <a:pt x="3586173" y="417308"/>
                  <a:pt x="3595969" y="410393"/>
                  <a:pt x="3606631" y="407800"/>
                </a:cubicBezTo>
                <a:cubicBezTo>
                  <a:pt x="3614987" y="405783"/>
                  <a:pt x="3622478" y="398867"/>
                  <a:pt x="3631987" y="401173"/>
                </a:cubicBezTo>
                <a:cubicBezTo>
                  <a:pt x="3636021" y="402037"/>
                  <a:pt x="3639767" y="400020"/>
                  <a:pt x="3642936" y="397715"/>
                </a:cubicBezTo>
                <a:cubicBezTo>
                  <a:pt x="3648699" y="393105"/>
                  <a:pt x="3655326" y="391664"/>
                  <a:pt x="3662818" y="392240"/>
                </a:cubicBezTo>
                <a:cubicBezTo>
                  <a:pt x="3671462" y="393105"/>
                  <a:pt x="3678377" y="390223"/>
                  <a:pt x="3680106" y="380427"/>
                </a:cubicBezTo>
                <a:cubicBezTo>
                  <a:pt x="3680682" y="376681"/>
                  <a:pt x="3681546" y="374664"/>
                  <a:pt x="3686157" y="377833"/>
                </a:cubicBezTo>
                <a:cubicBezTo>
                  <a:pt x="3691631" y="381579"/>
                  <a:pt x="3699123" y="380427"/>
                  <a:pt x="3705174" y="378698"/>
                </a:cubicBezTo>
                <a:cubicBezTo>
                  <a:pt x="3727648" y="372071"/>
                  <a:pt x="3750123" y="364579"/>
                  <a:pt x="3772598" y="357664"/>
                </a:cubicBezTo>
                <a:cubicBezTo>
                  <a:pt x="3784699" y="353918"/>
                  <a:pt x="3791903" y="347291"/>
                  <a:pt x="3799395" y="338935"/>
                </a:cubicBezTo>
                <a:cubicBezTo>
                  <a:pt x="3801988" y="336054"/>
                  <a:pt x="3804869" y="334613"/>
                  <a:pt x="3808327" y="333460"/>
                </a:cubicBezTo>
                <a:cubicBezTo>
                  <a:pt x="3810056" y="332596"/>
                  <a:pt x="3812361" y="331731"/>
                  <a:pt x="3813513" y="333748"/>
                </a:cubicBezTo>
                <a:cubicBezTo>
                  <a:pt x="3814954" y="336342"/>
                  <a:pt x="3811208" y="337206"/>
                  <a:pt x="3810632" y="339511"/>
                </a:cubicBezTo>
                <a:cubicBezTo>
                  <a:pt x="3810920" y="341816"/>
                  <a:pt x="3810632" y="344121"/>
                  <a:pt x="3813513" y="344986"/>
                </a:cubicBezTo>
                <a:cubicBezTo>
                  <a:pt x="3825327" y="345562"/>
                  <a:pt x="3833683" y="336342"/>
                  <a:pt x="3844056" y="332884"/>
                </a:cubicBezTo>
                <a:cubicBezTo>
                  <a:pt x="3849530" y="331155"/>
                  <a:pt x="3853276" y="325392"/>
                  <a:pt x="3860192" y="329714"/>
                </a:cubicBezTo>
                <a:cubicBezTo>
                  <a:pt x="3862497" y="331155"/>
                  <a:pt x="3866242" y="329714"/>
                  <a:pt x="3869412" y="329714"/>
                </a:cubicBezTo>
                <a:cubicBezTo>
                  <a:pt x="3873158" y="323664"/>
                  <a:pt x="3879785" y="328562"/>
                  <a:pt x="3884395" y="325681"/>
                </a:cubicBezTo>
                <a:cubicBezTo>
                  <a:pt x="3887565" y="322223"/>
                  <a:pt x="3891887" y="321647"/>
                  <a:pt x="3896209" y="321070"/>
                </a:cubicBezTo>
                <a:cubicBezTo>
                  <a:pt x="3899378" y="319630"/>
                  <a:pt x="3902260" y="318189"/>
                  <a:pt x="3905717" y="318765"/>
                </a:cubicBezTo>
                <a:cubicBezTo>
                  <a:pt x="3907446" y="316460"/>
                  <a:pt x="3910039" y="315884"/>
                  <a:pt x="3912633" y="315596"/>
                </a:cubicBezTo>
                <a:cubicBezTo>
                  <a:pt x="3922717" y="310697"/>
                  <a:pt x="3933955" y="309833"/>
                  <a:pt x="3944328" y="305223"/>
                </a:cubicBezTo>
                <a:cubicBezTo>
                  <a:pt x="3938277" y="315019"/>
                  <a:pt x="3927039" y="314731"/>
                  <a:pt x="3917531" y="317901"/>
                </a:cubicBezTo>
                <a:cubicBezTo>
                  <a:pt x="3913497" y="319053"/>
                  <a:pt x="3910039" y="321647"/>
                  <a:pt x="3905717" y="320494"/>
                </a:cubicBezTo>
                <a:cubicBezTo>
                  <a:pt x="3904276" y="323375"/>
                  <a:pt x="3901683" y="323375"/>
                  <a:pt x="3899090" y="323375"/>
                </a:cubicBezTo>
                <a:cubicBezTo>
                  <a:pt x="3895632" y="325969"/>
                  <a:pt x="3891599" y="327698"/>
                  <a:pt x="3887277" y="327986"/>
                </a:cubicBezTo>
                <a:cubicBezTo>
                  <a:pt x="3882666" y="331155"/>
                  <a:pt x="3877192" y="330579"/>
                  <a:pt x="3872293" y="332020"/>
                </a:cubicBezTo>
                <a:cubicBezTo>
                  <a:pt x="3869124" y="334613"/>
                  <a:pt x="3867107" y="338647"/>
                  <a:pt x="3873446" y="336918"/>
                </a:cubicBezTo>
                <a:cubicBezTo>
                  <a:pt x="3884395" y="334037"/>
                  <a:pt x="3895632" y="332884"/>
                  <a:pt x="3906294" y="328274"/>
                </a:cubicBezTo>
                <a:cubicBezTo>
                  <a:pt x="3922141" y="321359"/>
                  <a:pt x="3938565" y="314731"/>
                  <a:pt x="3956718" y="318477"/>
                </a:cubicBezTo>
                <a:cubicBezTo>
                  <a:pt x="3958734" y="318765"/>
                  <a:pt x="3961328" y="317613"/>
                  <a:pt x="3963345" y="316748"/>
                </a:cubicBezTo>
                <a:cubicBezTo>
                  <a:pt x="3997921" y="302053"/>
                  <a:pt x="4035091" y="295426"/>
                  <a:pt x="4069379" y="279867"/>
                </a:cubicBezTo>
                <a:cubicBezTo>
                  <a:pt x="4067651" y="279002"/>
                  <a:pt x="4065922" y="278138"/>
                  <a:pt x="4064193" y="277273"/>
                </a:cubicBezTo>
                <a:cubicBezTo>
                  <a:pt x="4062176" y="277562"/>
                  <a:pt x="4060447" y="277850"/>
                  <a:pt x="4058430" y="278138"/>
                </a:cubicBezTo>
                <a:cubicBezTo>
                  <a:pt x="4032210" y="287646"/>
                  <a:pt x="4005413" y="295426"/>
                  <a:pt x="3977751" y="299460"/>
                </a:cubicBezTo>
                <a:cubicBezTo>
                  <a:pt x="3971413" y="300613"/>
                  <a:pt x="3965938" y="306375"/>
                  <a:pt x="3958734" y="307816"/>
                </a:cubicBezTo>
                <a:cubicBezTo>
                  <a:pt x="3956718" y="308104"/>
                  <a:pt x="3954700" y="308969"/>
                  <a:pt x="3953548" y="306952"/>
                </a:cubicBezTo>
                <a:cubicBezTo>
                  <a:pt x="3952108" y="304070"/>
                  <a:pt x="3954700" y="302918"/>
                  <a:pt x="3956718" y="301765"/>
                </a:cubicBezTo>
                <a:cubicBezTo>
                  <a:pt x="3964785" y="297155"/>
                  <a:pt x="3972565" y="292545"/>
                  <a:pt x="3982650" y="293121"/>
                </a:cubicBezTo>
                <a:cubicBezTo>
                  <a:pt x="3988701" y="293409"/>
                  <a:pt x="3994752" y="290240"/>
                  <a:pt x="4000802" y="288223"/>
                </a:cubicBezTo>
                <a:cubicBezTo>
                  <a:pt x="4017227" y="282748"/>
                  <a:pt x="4033362" y="276409"/>
                  <a:pt x="4050650" y="275545"/>
                </a:cubicBezTo>
                <a:cubicBezTo>
                  <a:pt x="4071685" y="267765"/>
                  <a:pt x="4093295" y="260850"/>
                  <a:pt x="4114041" y="252494"/>
                </a:cubicBezTo>
                <a:cubicBezTo>
                  <a:pt x="4154380" y="236646"/>
                  <a:pt x="4196448" y="225697"/>
                  <a:pt x="4237364" y="211578"/>
                </a:cubicBezTo>
                <a:cubicBezTo>
                  <a:pt x="4262143" y="203222"/>
                  <a:pt x="4286347" y="193714"/>
                  <a:pt x="4311415" y="186510"/>
                </a:cubicBezTo>
                <a:cubicBezTo>
                  <a:pt x="4337635" y="179019"/>
                  <a:pt x="4360974" y="163459"/>
                  <a:pt x="4387483" y="157985"/>
                </a:cubicBezTo>
                <a:cubicBezTo>
                  <a:pt x="4408805" y="153663"/>
                  <a:pt x="4428975" y="145307"/>
                  <a:pt x="4450009" y="139832"/>
                </a:cubicBezTo>
                <a:cubicBezTo>
                  <a:pt x="4450009" y="138968"/>
                  <a:pt x="4450009" y="138391"/>
                  <a:pt x="4450009" y="137527"/>
                </a:cubicBezTo>
                <a:cubicBezTo>
                  <a:pt x="4447416" y="135510"/>
                  <a:pt x="4445687" y="132052"/>
                  <a:pt x="4449721" y="131476"/>
                </a:cubicBezTo>
                <a:cubicBezTo>
                  <a:pt x="4459806" y="129747"/>
                  <a:pt x="4466433" y="120815"/>
                  <a:pt x="4477382" y="121103"/>
                </a:cubicBezTo>
                <a:cubicBezTo>
                  <a:pt x="4491789" y="121679"/>
                  <a:pt x="4503314" y="111594"/>
                  <a:pt x="4516857" y="108137"/>
                </a:cubicBezTo>
                <a:cubicBezTo>
                  <a:pt x="4532993" y="104103"/>
                  <a:pt x="4548264" y="96899"/>
                  <a:pt x="4565552" y="97476"/>
                </a:cubicBezTo>
                <a:cubicBezTo>
                  <a:pt x="4569010" y="98916"/>
                  <a:pt x="4572179" y="100357"/>
                  <a:pt x="4575637" y="101798"/>
                </a:cubicBezTo>
                <a:cubicBezTo>
                  <a:pt x="4586010" y="95459"/>
                  <a:pt x="4597535" y="93730"/>
                  <a:pt x="4609349" y="94883"/>
                </a:cubicBezTo>
                <a:cubicBezTo>
                  <a:pt x="4611654" y="94018"/>
                  <a:pt x="4614247" y="93154"/>
                  <a:pt x="4616552" y="92289"/>
                </a:cubicBezTo>
                <a:cubicBezTo>
                  <a:pt x="4616552" y="94018"/>
                  <a:pt x="4616552" y="95747"/>
                  <a:pt x="4616552" y="97476"/>
                </a:cubicBezTo>
                <a:lnTo>
                  <a:pt x="4875011" y="8441"/>
                </a:lnTo>
                <a:cubicBezTo>
                  <a:pt x="4874147" y="8441"/>
                  <a:pt x="4872995" y="8441"/>
                  <a:pt x="4871842" y="8153"/>
                </a:cubicBezTo>
                <a:cubicBezTo>
                  <a:pt x="4875299" y="1814"/>
                  <a:pt x="4879910" y="-491"/>
                  <a:pt x="4887978" y="8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2878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35635" y="1217930"/>
            <a:ext cx="3758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>
                <a:solidFill>
                  <a:schemeClr val="bg1"/>
                </a:solidFill>
              </a:rPr>
              <a:t>CONTROL PANEL INSIDER</a:t>
            </a:r>
            <a:endParaRPr lang="en-I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188075" y="127000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Features &amp; Specifications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261" name="Freeform: Shape 260"/>
          <p:cNvSpPr/>
          <p:nvPr/>
        </p:nvSpPr>
        <p:spPr>
          <a:xfrm rot="1080310">
            <a:off x="272077" y="221004"/>
            <a:ext cx="4487019" cy="2363054"/>
          </a:xfrm>
          <a:custGeom>
            <a:avLst/>
            <a:gdLst>
              <a:gd name="connsiteX0" fmla="*/ 654663 w 4958557"/>
              <a:gd name="connsiteY0" fmla="*/ 2401711 h 2611386"/>
              <a:gd name="connsiteX1" fmla="*/ 648901 w 4958557"/>
              <a:gd name="connsiteY1" fmla="*/ 2405168 h 2611386"/>
              <a:gd name="connsiteX2" fmla="*/ 652646 w 4958557"/>
              <a:gd name="connsiteY2" fmla="*/ 2404880 h 2611386"/>
              <a:gd name="connsiteX3" fmla="*/ 656968 w 4958557"/>
              <a:gd name="connsiteY3" fmla="*/ 2404592 h 2611386"/>
              <a:gd name="connsiteX4" fmla="*/ 654663 w 4958557"/>
              <a:gd name="connsiteY4" fmla="*/ 2401711 h 2611386"/>
              <a:gd name="connsiteX5" fmla="*/ 1578144 w 4958557"/>
              <a:gd name="connsiteY5" fmla="*/ 2184167 h 2611386"/>
              <a:gd name="connsiteX6" fmla="*/ 1568059 w 4958557"/>
              <a:gd name="connsiteY6" fmla="*/ 2190794 h 2611386"/>
              <a:gd name="connsiteX7" fmla="*/ 1572381 w 4958557"/>
              <a:gd name="connsiteY7" fmla="*/ 2191082 h 2611386"/>
              <a:gd name="connsiteX8" fmla="*/ 1572093 w 4958557"/>
              <a:gd name="connsiteY8" fmla="*/ 2189641 h 2611386"/>
              <a:gd name="connsiteX9" fmla="*/ 1572669 w 4958557"/>
              <a:gd name="connsiteY9" fmla="*/ 2189065 h 2611386"/>
              <a:gd name="connsiteX10" fmla="*/ 1578144 w 4958557"/>
              <a:gd name="connsiteY10" fmla="*/ 2184167 h 2611386"/>
              <a:gd name="connsiteX11" fmla="*/ 2645404 w 4958557"/>
              <a:gd name="connsiteY11" fmla="*/ 1885369 h 2611386"/>
              <a:gd name="connsiteX12" fmla="*/ 2648285 w 4958557"/>
              <a:gd name="connsiteY12" fmla="*/ 1888538 h 2611386"/>
              <a:gd name="connsiteX13" fmla="*/ 2646556 w 4958557"/>
              <a:gd name="connsiteY13" fmla="*/ 1891132 h 2611386"/>
              <a:gd name="connsiteX14" fmla="*/ 2643387 w 4958557"/>
              <a:gd name="connsiteY14" fmla="*/ 1888827 h 2611386"/>
              <a:gd name="connsiteX15" fmla="*/ 2645404 w 4958557"/>
              <a:gd name="connsiteY15" fmla="*/ 1885369 h 2611386"/>
              <a:gd name="connsiteX16" fmla="*/ 2687472 w 4958557"/>
              <a:gd name="connsiteY16" fmla="*/ 1871826 h 2611386"/>
              <a:gd name="connsiteX17" fmla="*/ 2689489 w 4958557"/>
              <a:gd name="connsiteY17" fmla="*/ 1873555 h 2611386"/>
              <a:gd name="connsiteX18" fmla="*/ 2685743 w 4958557"/>
              <a:gd name="connsiteY18" fmla="*/ 1877589 h 2611386"/>
              <a:gd name="connsiteX19" fmla="*/ 2683438 w 4958557"/>
              <a:gd name="connsiteY19" fmla="*/ 1875284 h 2611386"/>
              <a:gd name="connsiteX20" fmla="*/ 2687472 w 4958557"/>
              <a:gd name="connsiteY20" fmla="*/ 1871826 h 2611386"/>
              <a:gd name="connsiteX21" fmla="*/ 2733285 w 4958557"/>
              <a:gd name="connsiteY21" fmla="*/ 1860877 h 2611386"/>
              <a:gd name="connsiteX22" fmla="*/ 2724353 w 4958557"/>
              <a:gd name="connsiteY22" fmla="*/ 1865776 h 2611386"/>
              <a:gd name="connsiteX23" fmla="*/ 2724353 w 4958557"/>
              <a:gd name="connsiteY23" fmla="*/ 1863759 h 2611386"/>
              <a:gd name="connsiteX24" fmla="*/ 2733285 w 4958557"/>
              <a:gd name="connsiteY24" fmla="*/ 1860877 h 2611386"/>
              <a:gd name="connsiteX25" fmla="*/ 296220 w 4958557"/>
              <a:gd name="connsiteY25" fmla="*/ 1811605 h 2611386"/>
              <a:gd name="connsiteX26" fmla="*/ 280084 w 4958557"/>
              <a:gd name="connsiteY26" fmla="*/ 1819673 h 2611386"/>
              <a:gd name="connsiteX27" fmla="*/ 296220 w 4958557"/>
              <a:gd name="connsiteY27" fmla="*/ 1811605 h 2611386"/>
              <a:gd name="connsiteX28" fmla="*/ 2848540 w 4958557"/>
              <a:gd name="connsiteY28" fmla="*/ 1800656 h 2611386"/>
              <a:gd name="connsiteX29" fmla="*/ 2848252 w 4958557"/>
              <a:gd name="connsiteY29" fmla="*/ 1808724 h 2611386"/>
              <a:gd name="connsiteX30" fmla="*/ 2843066 w 4958557"/>
              <a:gd name="connsiteY30" fmla="*/ 1808724 h 2611386"/>
              <a:gd name="connsiteX31" fmla="*/ 2839896 w 4958557"/>
              <a:gd name="connsiteY31" fmla="*/ 1802385 h 2611386"/>
              <a:gd name="connsiteX32" fmla="*/ 2848540 w 4958557"/>
              <a:gd name="connsiteY32" fmla="*/ 1800656 h 2611386"/>
              <a:gd name="connsiteX33" fmla="*/ 330220 w 4958557"/>
              <a:gd name="connsiteY33" fmla="*/ 1800368 h 2611386"/>
              <a:gd name="connsiteX34" fmla="*/ 332526 w 4958557"/>
              <a:gd name="connsiteY34" fmla="*/ 1802961 h 2611386"/>
              <a:gd name="connsiteX35" fmla="*/ 328204 w 4958557"/>
              <a:gd name="connsiteY35" fmla="*/ 1804690 h 2611386"/>
              <a:gd name="connsiteX36" fmla="*/ 326763 w 4958557"/>
              <a:gd name="connsiteY36" fmla="*/ 1802673 h 2611386"/>
              <a:gd name="connsiteX37" fmla="*/ 330220 w 4958557"/>
              <a:gd name="connsiteY37" fmla="*/ 1800368 h 2611386"/>
              <a:gd name="connsiteX38" fmla="*/ 394223 w 4958557"/>
              <a:gd name="connsiteY38" fmla="*/ 1784305 h 2611386"/>
              <a:gd name="connsiteX39" fmla="*/ 399662 w 4958557"/>
              <a:gd name="connsiteY39" fmla="*/ 1785385 h 2611386"/>
              <a:gd name="connsiteX40" fmla="*/ 389865 w 4958557"/>
              <a:gd name="connsiteY40" fmla="*/ 1789131 h 2611386"/>
              <a:gd name="connsiteX41" fmla="*/ 389865 w 4958557"/>
              <a:gd name="connsiteY41" fmla="*/ 1786250 h 2611386"/>
              <a:gd name="connsiteX42" fmla="*/ 394223 w 4958557"/>
              <a:gd name="connsiteY42" fmla="*/ 1784305 h 2611386"/>
              <a:gd name="connsiteX43" fmla="*/ 2920287 w 4958557"/>
              <a:gd name="connsiteY43" fmla="*/ 1779910 h 2611386"/>
              <a:gd name="connsiteX44" fmla="*/ 2922880 w 4958557"/>
              <a:gd name="connsiteY44" fmla="*/ 1781062 h 2611386"/>
              <a:gd name="connsiteX45" fmla="*/ 2919999 w 4958557"/>
              <a:gd name="connsiteY45" fmla="*/ 1784232 h 2611386"/>
              <a:gd name="connsiteX46" fmla="*/ 2917406 w 4958557"/>
              <a:gd name="connsiteY46" fmla="*/ 1783079 h 2611386"/>
              <a:gd name="connsiteX47" fmla="*/ 2920287 w 4958557"/>
              <a:gd name="connsiteY47" fmla="*/ 1779910 h 2611386"/>
              <a:gd name="connsiteX48" fmla="*/ 492441 w 4958557"/>
              <a:gd name="connsiteY48" fmla="*/ 1760893 h 2611386"/>
              <a:gd name="connsiteX49" fmla="*/ 480916 w 4958557"/>
              <a:gd name="connsiteY49" fmla="*/ 1763198 h 2611386"/>
              <a:gd name="connsiteX50" fmla="*/ 492441 w 4958557"/>
              <a:gd name="connsiteY50" fmla="*/ 1760893 h 2611386"/>
              <a:gd name="connsiteX51" fmla="*/ 2904151 w 4958557"/>
              <a:gd name="connsiteY51" fmla="*/ 1758012 h 2611386"/>
              <a:gd name="connsiteX52" fmla="*/ 2895795 w 4958557"/>
              <a:gd name="connsiteY52" fmla="*/ 1764639 h 2611386"/>
              <a:gd name="connsiteX53" fmla="*/ 2894066 w 4958557"/>
              <a:gd name="connsiteY53" fmla="*/ 1760894 h 2611386"/>
              <a:gd name="connsiteX54" fmla="*/ 2904151 w 4958557"/>
              <a:gd name="connsiteY54" fmla="*/ 1758012 h 2611386"/>
              <a:gd name="connsiteX55" fmla="*/ 2883694 w 4958557"/>
              <a:gd name="connsiteY55" fmla="*/ 1757436 h 2611386"/>
              <a:gd name="connsiteX56" fmla="*/ 2861507 w 4958557"/>
              <a:gd name="connsiteY56" fmla="*/ 1766656 h 2611386"/>
              <a:gd name="connsiteX57" fmla="*/ 2883694 w 4958557"/>
              <a:gd name="connsiteY57" fmla="*/ 1757436 h 2611386"/>
              <a:gd name="connsiteX58" fmla="*/ 3096771 w 4958557"/>
              <a:gd name="connsiteY58" fmla="*/ 1727974 h 2611386"/>
              <a:gd name="connsiteX59" fmla="*/ 3102678 w 4958557"/>
              <a:gd name="connsiteY59" fmla="*/ 1730063 h 2611386"/>
              <a:gd name="connsiteX60" fmla="*/ 3117372 w 4958557"/>
              <a:gd name="connsiteY60" fmla="*/ 1729487 h 2611386"/>
              <a:gd name="connsiteX61" fmla="*/ 3102101 w 4958557"/>
              <a:gd name="connsiteY61" fmla="*/ 1732368 h 2611386"/>
              <a:gd name="connsiteX62" fmla="*/ 3090864 w 4958557"/>
              <a:gd name="connsiteY62" fmla="*/ 1730639 h 2611386"/>
              <a:gd name="connsiteX63" fmla="*/ 3096771 w 4958557"/>
              <a:gd name="connsiteY63" fmla="*/ 1727974 h 2611386"/>
              <a:gd name="connsiteX64" fmla="*/ 2998660 w 4958557"/>
              <a:gd name="connsiteY64" fmla="*/ 1724588 h 2611386"/>
              <a:gd name="connsiteX65" fmla="*/ 2999813 w 4958557"/>
              <a:gd name="connsiteY65" fmla="*/ 1727757 h 2611386"/>
              <a:gd name="connsiteX66" fmla="*/ 2978203 w 4958557"/>
              <a:gd name="connsiteY66" fmla="*/ 1732368 h 2611386"/>
              <a:gd name="connsiteX67" fmla="*/ 2971575 w 4958557"/>
              <a:gd name="connsiteY67" fmla="*/ 1734961 h 2611386"/>
              <a:gd name="connsiteX68" fmla="*/ 2966389 w 4958557"/>
              <a:gd name="connsiteY68" fmla="*/ 1742453 h 2611386"/>
              <a:gd name="connsiteX69" fmla="*/ 2949389 w 4958557"/>
              <a:gd name="connsiteY69" fmla="*/ 1758876 h 2611386"/>
              <a:gd name="connsiteX70" fmla="*/ 2942185 w 4958557"/>
              <a:gd name="connsiteY70" fmla="*/ 1763487 h 2611386"/>
              <a:gd name="connsiteX71" fmla="*/ 2939016 w 4958557"/>
              <a:gd name="connsiteY71" fmla="*/ 1760317 h 2611386"/>
              <a:gd name="connsiteX72" fmla="*/ 2930372 w 4958557"/>
              <a:gd name="connsiteY72" fmla="*/ 1763198 h 2611386"/>
              <a:gd name="connsiteX73" fmla="*/ 2920575 w 4958557"/>
              <a:gd name="connsiteY73" fmla="*/ 1760893 h 2611386"/>
              <a:gd name="connsiteX74" fmla="*/ 2908185 w 4958557"/>
              <a:gd name="connsiteY74" fmla="*/ 1760893 h 2611386"/>
              <a:gd name="connsiteX75" fmla="*/ 2924033 w 4958557"/>
              <a:gd name="connsiteY75" fmla="*/ 1756283 h 2611386"/>
              <a:gd name="connsiteX76" fmla="*/ 2927778 w 4958557"/>
              <a:gd name="connsiteY76" fmla="*/ 1756283 h 2611386"/>
              <a:gd name="connsiteX77" fmla="*/ 2939592 w 4958557"/>
              <a:gd name="connsiteY77" fmla="*/ 1748791 h 2611386"/>
              <a:gd name="connsiteX78" fmla="*/ 2961490 w 4958557"/>
              <a:gd name="connsiteY78" fmla="*/ 1739283 h 2611386"/>
              <a:gd name="connsiteX79" fmla="*/ 2968694 w 4958557"/>
              <a:gd name="connsiteY79" fmla="*/ 1734385 h 2611386"/>
              <a:gd name="connsiteX80" fmla="*/ 2979067 w 4958557"/>
              <a:gd name="connsiteY80" fmla="*/ 1730639 h 2611386"/>
              <a:gd name="connsiteX81" fmla="*/ 2998660 w 4958557"/>
              <a:gd name="connsiteY81" fmla="*/ 1724588 h 2611386"/>
              <a:gd name="connsiteX82" fmla="*/ 3116220 w 4958557"/>
              <a:gd name="connsiteY82" fmla="*/ 1712774 h 2611386"/>
              <a:gd name="connsiteX83" fmla="*/ 3118237 w 4958557"/>
              <a:gd name="connsiteY83" fmla="*/ 1715944 h 2611386"/>
              <a:gd name="connsiteX84" fmla="*/ 3115356 w 4958557"/>
              <a:gd name="connsiteY84" fmla="*/ 1717961 h 2611386"/>
              <a:gd name="connsiteX85" fmla="*/ 3113050 w 4958557"/>
              <a:gd name="connsiteY85" fmla="*/ 1715944 h 2611386"/>
              <a:gd name="connsiteX86" fmla="*/ 3116220 w 4958557"/>
              <a:gd name="connsiteY86" fmla="*/ 1712774 h 2611386"/>
              <a:gd name="connsiteX87" fmla="*/ 3108728 w 4958557"/>
              <a:gd name="connsiteY87" fmla="*/ 1709893 h 2611386"/>
              <a:gd name="connsiteX88" fmla="*/ 3086830 w 4958557"/>
              <a:gd name="connsiteY88" fmla="*/ 1719113 h 2611386"/>
              <a:gd name="connsiteX89" fmla="*/ 3108728 w 4958557"/>
              <a:gd name="connsiteY89" fmla="*/ 1709893 h 2611386"/>
              <a:gd name="connsiteX90" fmla="*/ 3167221 w 4958557"/>
              <a:gd name="connsiteY90" fmla="*/ 1700096 h 2611386"/>
              <a:gd name="connsiteX91" fmla="*/ 3155695 w 4958557"/>
              <a:gd name="connsiteY91" fmla="*/ 1716232 h 2611386"/>
              <a:gd name="connsiteX92" fmla="*/ 3134949 w 4958557"/>
              <a:gd name="connsiteY92" fmla="*/ 1730927 h 2611386"/>
              <a:gd name="connsiteX93" fmla="*/ 3128898 w 4958557"/>
              <a:gd name="connsiteY93" fmla="*/ 1728621 h 2611386"/>
              <a:gd name="connsiteX94" fmla="*/ 3132932 w 4958557"/>
              <a:gd name="connsiteY94" fmla="*/ 1724299 h 2611386"/>
              <a:gd name="connsiteX95" fmla="*/ 3151949 w 4958557"/>
              <a:gd name="connsiteY95" fmla="*/ 1715655 h 2611386"/>
              <a:gd name="connsiteX96" fmla="*/ 3167221 w 4958557"/>
              <a:gd name="connsiteY96" fmla="*/ 1700096 h 2611386"/>
              <a:gd name="connsiteX97" fmla="*/ 3237526 w 4958557"/>
              <a:gd name="connsiteY97" fmla="*/ 1678702 h 2611386"/>
              <a:gd name="connsiteX98" fmla="*/ 3242136 w 4958557"/>
              <a:gd name="connsiteY98" fmla="*/ 1678774 h 2611386"/>
              <a:gd name="connsiteX99" fmla="*/ 3236085 w 4958557"/>
              <a:gd name="connsiteY99" fmla="*/ 1686842 h 2611386"/>
              <a:gd name="connsiteX100" fmla="*/ 3225424 w 4958557"/>
              <a:gd name="connsiteY100" fmla="*/ 1687418 h 2611386"/>
              <a:gd name="connsiteX101" fmla="*/ 3232916 w 4958557"/>
              <a:gd name="connsiteY101" fmla="*/ 1682520 h 2611386"/>
              <a:gd name="connsiteX102" fmla="*/ 3237526 w 4958557"/>
              <a:gd name="connsiteY102" fmla="*/ 1678702 h 2611386"/>
              <a:gd name="connsiteX103" fmla="*/ 3256831 w 4958557"/>
              <a:gd name="connsiteY103" fmla="*/ 1678198 h 2611386"/>
              <a:gd name="connsiteX104" fmla="*/ 3258272 w 4958557"/>
              <a:gd name="connsiteY104" fmla="*/ 1680215 h 2611386"/>
              <a:gd name="connsiteX105" fmla="*/ 3253662 w 4958557"/>
              <a:gd name="connsiteY105" fmla="*/ 1682520 h 2611386"/>
              <a:gd name="connsiteX106" fmla="*/ 3253085 w 4958557"/>
              <a:gd name="connsiteY106" fmla="*/ 1679927 h 2611386"/>
              <a:gd name="connsiteX107" fmla="*/ 3256831 w 4958557"/>
              <a:gd name="connsiteY107" fmla="*/ 1678198 h 2611386"/>
              <a:gd name="connsiteX108" fmla="*/ 3359409 w 4958557"/>
              <a:gd name="connsiteY108" fmla="*/ 1641316 h 2611386"/>
              <a:gd name="connsiteX109" fmla="*/ 3362002 w 4958557"/>
              <a:gd name="connsiteY109" fmla="*/ 1642469 h 2611386"/>
              <a:gd name="connsiteX110" fmla="*/ 3359409 w 4958557"/>
              <a:gd name="connsiteY110" fmla="*/ 1645350 h 2611386"/>
              <a:gd name="connsiteX111" fmla="*/ 3357392 w 4958557"/>
              <a:gd name="connsiteY111" fmla="*/ 1643909 h 2611386"/>
              <a:gd name="connsiteX112" fmla="*/ 3359409 w 4958557"/>
              <a:gd name="connsiteY112" fmla="*/ 1641316 h 2611386"/>
              <a:gd name="connsiteX113" fmla="*/ 3527104 w 4958557"/>
              <a:gd name="connsiteY113" fmla="*/ 1566689 h 2611386"/>
              <a:gd name="connsiteX114" fmla="*/ 3518460 w 4958557"/>
              <a:gd name="connsiteY114" fmla="*/ 1573028 h 2611386"/>
              <a:gd name="connsiteX115" fmla="*/ 3527104 w 4958557"/>
              <a:gd name="connsiteY115" fmla="*/ 1566689 h 2611386"/>
              <a:gd name="connsiteX116" fmla="*/ 421560 w 4958557"/>
              <a:gd name="connsiteY116" fmla="*/ 1415417 h 2611386"/>
              <a:gd name="connsiteX117" fmla="*/ 399085 w 4958557"/>
              <a:gd name="connsiteY117" fmla="*/ 1424926 h 2611386"/>
              <a:gd name="connsiteX118" fmla="*/ 421560 w 4958557"/>
              <a:gd name="connsiteY118" fmla="*/ 1415417 h 2611386"/>
              <a:gd name="connsiteX119" fmla="*/ 4146311 w 4958557"/>
              <a:gd name="connsiteY119" fmla="*/ 1398705 h 2611386"/>
              <a:gd name="connsiteX120" fmla="*/ 4131904 w 4958557"/>
              <a:gd name="connsiteY120" fmla="*/ 1404756 h 2611386"/>
              <a:gd name="connsiteX121" fmla="*/ 4146311 w 4958557"/>
              <a:gd name="connsiteY121" fmla="*/ 1398705 h 2611386"/>
              <a:gd name="connsiteX122" fmla="*/ 4112348 w 4958557"/>
              <a:gd name="connsiteY122" fmla="*/ 1396255 h 2611386"/>
              <a:gd name="connsiteX123" fmla="*/ 4124413 w 4958557"/>
              <a:gd name="connsiteY123" fmla="*/ 1396975 h 2611386"/>
              <a:gd name="connsiteX124" fmla="*/ 4102803 w 4958557"/>
              <a:gd name="connsiteY124" fmla="*/ 1404179 h 2611386"/>
              <a:gd name="connsiteX125" fmla="*/ 4103091 w 4958557"/>
              <a:gd name="connsiteY125" fmla="*/ 1402450 h 2611386"/>
              <a:gd name="connsiteX126" fmla="*/ 4112348 w 4958557"/>
              <a:gd name="connsiteY126" fmla="*/ 1396255 h 2611386"/>
              <a:gd name="connsiteX127" fmla="*/ 660714 w 4958557"/>
              <a:gd name="connsiteY127" fmla="*/ 1343094 h 2611386"/>
              <a:gd name="connsiteX128" fmla="*/ 661578 w 4958557"/>
              <a:gd name="connsiteY128" fmla="*/ 1352891 h 2611386"/>
              <a:gd name="connsiteX129" fmla="*/ 657544 w 4958557"/>
              <a:gd name="connsiteY129" fmla="*/ 1350586 h 2611386"/>
              <a:gd name="connsiteX130" fmla="*/ 651493 w 4958557"/>
              <a:gd name="connsiteY130" fmla="*/ 1347416 h 2611386"/>
              <a:gd name="connsiteX131" fmla="*/ 640544 w 4958557"/>
              <a:gd name="connsiteY131" fmla="*/ 1347992 h 2611386"/>
              <a:gd name="connsiteX132" fmla="*/ 660714 w 4958557"/>
              <a:gd name="connsiteY132" fmla="*/ 1343094 h 2611386"/>
              <a:gd name="connsiteX133" fmla="*/ 638383 w 4958557"/>
              <a:gd name="connsiteY133" fmla="*/ 1336791 h 2611386"/>
              <a:gd name="connsiteX134" fmla="*/ 646307 w 4958557"/>
              <a:gd name="connsiteY134" fmla="*/ 1339060 h 2611386"/>
              <a:gd name="connsiteX135" fmla="*/ 632188 w 4958557"/>
              <a:gd name="connsiteY135" fmla="*/ 1341653 h 2611386"/>
              <a:gd name="connsiteX136" fmla="*/ 638383 w 4958557"/>
              <a:gd name="connsiteY136" fmla="*/ 1336791 h 2611386"/>
              <a:gd name="connsiteX137" fmla="*/ 617493 w 4958557"/>
              <a:gd name="connsiteY137" fmla="*/ 1327823 h 2611386"/>
              <a:gd name="connsiteX138" fmla="*/ 610578 w 4958557"/>
              <a:gd name="connsiteY138" fmla="*/ 1335891 h 2611386"/>
              <a:gd name="connsiteX139" fmla="*/ 617493 w 4958557"/>
              <a:gd name="connsiteY139" fmla="*/ 1327823 h 2611386"/>
              <a:gd name="connsiteX140" fmla="*/ 724681 w 4958557"/>
              <a:gd name="connsiteY140" fmla="*/ 1321195 h 2611386"/>
              <a:gd name="connsiteX141" fmla="*/ 726986 w 4958557"/>
              <a:gd name="connsiteY141" fmla="*/ 1322924 h 2611386"/>
              <a:gd name="connsiteX142" fmla="*/ 724104 w 4958557"/>
              <a:gd name="connsiteY142" fmla="*/ 1328975 h 2611386"/>
              <a:gd name="connsiteX143" fmla="*/ 698748 w 4958557"/>
              <a:gd name="connsiteY143" fmla="*/ 1337331 h 2611386"/>
              <a:gd name="connsiteX144" fmla="*/ 690969 w 4958557"/>
              <a:gd name="connsiteY144" fmla="*/ 1338195 h 2611386"/>
              <a:gd name="connsiteX145" fmla="*/ 694138 w 4958557"/>
              <a:gd name="connsiteY145" fmla="*/ 1336467 h 2611386"/>
              <a:gd name="connsiteX146" fmla="*/ 686647 w 4958557"/>
              <a:gd name="connsiteY146" fmla="*/ 1339924 h 2611386"/>
              <a:gd name="connsiteX147" fmla="*/ 697308 w 4958557"/>
              <a:gd name="connsiteY147" fmla="*/ 1331568 h 2611386"/>
              <a:gd name="connsiteX148" fmla="*/ 701918 w 4958557"/>
              <a:gd name="connsiteY148" fmla="*/ 1327246 h 2611386"/>
              <a:gd name="connsiteX149" fmla="*/ 703359 w 4958557"/>
              <a:gd name="connsiteY149" fmla="*/ 1328687 h 2611386"/>
              <a:gd name="connsiteX150" fmla="*/ 702206 w 4958557"/>
              <a:gd name="connsiteY150" fmla="*/ 1332144 h 2611386"/>
              <a:gd name="connsiteX151" fmla="*/ 724681 w 4958557"/>
              <a:gd name="connsiteY151" fmla="*/ 1321195 h 2611386"/>
              <a:gd name="connsiteX152" fmla="*/ 866732 w 4958557"/>
              <a:gd name="connsiteY152" fmla="*/ 1271924 h 2611386"/>
              <a:gd name="connsiteX153" fmla="*/ 870766 w 4958557"/>
              <a:gd name="connsiteY153" fmla="*/ 1275094 h 2611386"/>
              <a:gd name="connsiteX154" fmla="*/ 866444 w 4958557"/>
              <a:gd name="connsiteY154" fmla="*/ 1278551 h 2611386"/>
              <a:gd name="connsiteX155" fmla="*/ 862698 w 4958557"/>
              <a:gd name="connsiteY155" fmla="*/ 1275094 h 2611386"/>
              <a:gd name="connsiteX156" fmla="*/ 866732 w 4958557"/>
              <a:gd name="connsiteY156" fmla="*/ 1271924 h 2611386"/>
              <a:gd name="connsiteX157" fmla="*/ 948275 w 4958557"/>
              <a:gd name="connsiteY157" fmla="*/ 1244263 h 2611386"/>
              <a:gd name="connsiteX158" fmla="*/ 960665 w 4958557"/>
              <a:gd name="connsiteY158" fmla="*/ 1245415 h 2611386"/>
              <a:gd name="connsiteX159" fmla="*/ 953461 w 4958557"/>
              <a:gd name="connsiteY159" fmla="*/ 1251178 h 2611386"/>
              <a:gd name="connsiteX160" fmla="*/ 896698 w 4958557"/>
              <a:gd name="connsiteY160" fmla="*/ 1267890 h 2611386"/>
              <a:gd name="connsiteX161" fmla="*/ 893817 w 4958557"/>
              <a:gd name="connsiteY161" fmla="*/ 1275094 h 2611386"/>
              <a:gd name="connsiteX162" fmla="*/ 875664 w 4958557"/>
              <a:gd name="connsiteY162" fmla="*/ 1282297 h 2611386"/>
              <a:gd name="connsiteX163" fmla="*/ 884884 w 4958557"/>
              <a:gd name="connsiteY163" fmla="*/ 1271348 h 2611386"/>
              <a:gd name="connsiteX164" fmla="*/ 877681 w 4958557"/>
              <a:gd name="connsiteY164" fmla="*/ 1273365 h 2611386"/>
              <a:gd name="connsiteX165" fmla="*/ 873359 w 4958557"/>
              <a:gd name="connsiteY165" fmla="*/ 1272788 h 2611386"/>
              <a:gd name="connsiteX166" fmla="*/ 898139 w 4958557"/>
              <a:gd name="connsiteY166" fmla="*/ 1261263 h 2611386"/>
              <a:gd name="connsiteX167" fmla="*/ 948275 w 4958557"/>
              <a:gd name="connsiteY167" fmla="*/ 1244263 h 2611386"/>
              <a:gd name="connsiteX168" fmla="*/ 1019913 w 4958557"/>
              <a:gd name="connsiteY168" fmla="*/ 1221104 h 2611386"/>
              <a:gd name="connsiteX169" fmla="*/ 1024920 w 4958557"/>
              <a:gd name="connsiteY169" fmla="*/ 1223229 h 2611386"/>
              <a:gd name="connsiteX170" fmla="*/ 1017140 w 4958557"/>
              <a:gd name="connsiteY170" fmla="*/ 1231296 h 2611386"/>
              <a:gd name="connsiteX171" fmla="*/ 960665 w 4958557"/>
              <a:gd name="connsiteY171" fmla="*/ 1245127 h 2611386"/>
              <a:gd name="connsiteX172" fmla="*/ 980258 w 4958557"/>
              <a:gd name="connsiteY172" fmla="*/ 1233890 h 2611386"/>
              <a:gd name="connsiteX173" fmla="*/ 1013394 w 4958557"/>
              <a:gd name="connsiteY173" fmla="*/ 1223517 h 2611386"/>
              <a:gd name="connsiteX174" fmla="*/ 1019913 w 4958557"/>
              <a:gd name="connsiteY174" fmla="*/ 1221104 h 2611386"/>
              <a:gd name="connsiteX175" fmla="*/ 1038354 w 4958557"/>
              <a:gd name="connsiteY175" fmla="*/ 1194127 h 2611386"/>
              <a:gd name="connsiteX176" fmla="*/ 1045377 w 4958557"/>
              <a:gd name="connsiteY176" fmla="*/ 1196144 h 2611386"/>
              <a:gd name="connsiteX177" fmla="*/ 1032411 w 4958557"/>
              <a:gd name="connsiteY177" fmla="*/ 1199889 h 2611386"/>
              <a:gd name="connsiteX178" fmla="*/ 1038354 w 4958557"/>
              <a:gd name="connsiteY178" fmla="*/ 1194127 h 2611386"/>
              <a:gd name="connsiteX179" fmla="*/ 1040191 w 4958557"/>
              <a:gd name="connsiteY179" fmla="*/ 1182313 h 2611386"/>
              <a:gd name="connsiteX180" fmla="*/ 1037310 w 4958557"/>
              <a:gd name="connsiteY180" fmla="*/ 1186059 h 2611386"/>
              <a:gd name="connsiteX181" fmla="*/ 1033852 w 4958557"/>
              <a:gd name="connsiteY181" fmla="*/ 1185194 h 2611386"/>
              <a:gd name="connsiteX182" fmla="*/ 1040191 w 4958557"/>
              <a:gd name="connsiteY182" fmla="*/ 1182313 h 2611386"/>
              <a:gd name="connsiteX183" fmla="*/ 1118672 w 4958557"/>
              <a:gd name="connsiteY183" fmla="*/ 1173562 h 2611386"/>
              <a:gd name="connsiteX184" fmla="*/ 1130954 w 4958557"/>
              <a:gd name="connsiteY184" fmla="*/ 1174246 h 2611386"/>
              <a:gd name="connsiteX185" fmla="*/ 1106174 w 4958557"/>
              <a:gd name="connsiteY185" fmla="*/ 1182314 h 2611386"/>
              <a:gd name="connsiteX186" fmla="*/ 1103869 w 4958557"/>
              <a:gd name="connsiteY186" fmla="*/ 1179144 h 2611386"/>
              <a:gd name="connsiteX187" fmla="*/ 1107903 w 4958557"/>
              <a:gd name="connsiteY187" fmla="*/ 1173958 h 2611386"/>
              <a:gd name="connsiteX188" fmla="*/ 1118672 w 4958557"/>
              <a:gd name="connsiteY188" fmla="*/ 1173562 h 2611386"/>
              <a:gd name="connsiteX189" fmla="*/ 1142191 w 4958557"/>
              <a:gd name="connsiteY189" fmla="*/ 1167619 h 2611386"/>
              <a:gd name="connsiteX190" fmla="*/ 1145072 w 4958557"/>
              <a:gd name="connsiteY190" fmla="*/ 1169348 h 2611386"/>
              <a:gd name="connsiteX191" fmla="*/ 1141615 w 4958557"/>
              <a:gd name="connsiteY191" fmla="*/ 1172229 h 2611386"/>
              <a:gd name="connsiteX192" fmla="*/ 1139598 w 4958557"/>
              <a:gd name="connsiteY192" fmla="*/ 1170500 h 2611386"/>
              <a:gd name="connsiteX193" fmla="*/ 1142191 w 4958557"/>
              <a:gd name="connsiteY193" fmla="*/ 1167619 h 2611386"/>
              <a:gd name="connsiteX194" fmla="*/ 1089029 w 4958557"/>
              <a:gd name="connsiteY194" fmla="*/ 1167439 h 2611386"/>
              <a:gd name="connsiteX195" fmla="*/ 1100987 w 4958557"/>
              <a:gd name="connsiteY195" fmla="*/ 1168195 h 2611386"/>
              <a:gd name="connsiteX196" fmla="*/ 1077072 w 4958557"/>
              <a:gd name="connsiteY196" fmla="*/ 1172517 h 2611386"/>
              <a:gd name="connsiteX197" fmla="*/ 1089029 w 4958557"/>
              <a:gd name="connsiteY197" fmla="*/ 1167439 h 2611386"/>
              <a:gd name="connsiteX198" fmla="*/ 1186600 w 4958557"/>
              <a:gd name="connsiteY198" fmla="*/ 1161820 h 2611386"/>
              <a:gd name="connsiteX199" fmla="*/ 1193480 w 4958557"/>
              <a:gd name="connsiteY199" fmla="*/ 1161855 h 2611386"/>
              <a:gd name="connsiteX200" fmla="*/ 1193480 w 4958557"/>
              <a:gd name="connsiteY200" fmla="*/ 1164161 h 2611386"/>
              <a:gd name="connsiteX201" fmla="*/ 1180802 w 4958557"/>
              <a:gd name="connsiteY201" fmla="*/ 1165889 h 2611386"/>
              <a:gd name="connsiteX202" fmla="*/ 1186600 w 4958557"/>
              <a:gd name="connsiteY202" fmla="*/ 1161820 h 2611386"/>
              <a:gd name="connsiteX203" fmla="*/ 1134988 w 4958557"/>
              <a:gd name="connsiteY203" fmla="*/ 1159263 h 2611386"/>
              <a:gd name="connsiteX204" fmla="*/ 1122598 w 4958557"/>
              <a:gd name="connsiteY204" fmla="*/ 1161856 h 2611386"/>
              <a:gd name="connsiteX205" fmla="*/ 1134988 w 4958557"/>
              <a:gd name="connsiteY205" fmla="*/ 1159263 h 2611386"/>
              <a:gd name="connsiteX206" fmla="*/ 1230361 w 4958557"/>
              <a:gd name="connsiteY206" fmla="*/ 1119788 h 2611386"/>
              <a:gd name="connsiteX207" fmla="*/ 1219700 w 4958557"/>
              <a:gd name="connsiteY207" fmla="*/ 1128720 h 2611386"/>
              <a:gd name="connsiteX208" fmla="*/ 1212785 w 4958557"/>
              <a:gd name="connsiteY208" fmla="*/ 1126415 h 2611386"/>
              <a:gd name="connsiteX209" fmla="*/ 1230361 w 4958557"/>
              <a:gd name="connsiteY209" fmla="*/ 1119788 h 2611386"/>
              <a:gd name="connsiteX210" fmla="*/ 1289430 w 4958557"/>
              <a:gd name="connsiteY210" fmla="*/ 1099906 h 2611386"/>
              <a:gd name="connsiteX211" fmla="*/ 1266955 w 4958557"/>
              <a:gd name="connsiteY211" fmla="*/ 1108262 h 2611386"/>
              <a:gd name="connsiteX212" fmla="*/ 1289430 w 4958557"/>
              <a:gd name="connsiteY212" fmla="*/ 1099906 h 2611386"/>
              <a:gd name="connsiteX213" fmla="*/ 4643637 w 4958557"/>
              <a:gd name="connsiteY213" fmla="*/ 1074262 h 2611386"/>
              <a:gd name="connsiteX214" fmla="*/ 4630959 w 4958557"/>
              <a:gd name="connsiteY214" fmla="*/ 1080889 h 2611386"/>
              <a:gd name="connsiteX215" fmla="*/ 4643637 w 4958557"/>
              <a:gd name="connsiteY215" fmla="*/ 1074262 h 2611386"/>
              <a:gd name="connsiteX216" fmla="*/ 4667553 w 4958557"/>
              <a:gd name="connsiteY216" fmla="*/ 1062160 h 2611386"/>
              <a:gd name="connsiteX217" fmla="*/ 4657519 w 4958557"/>
              <a:gd name="connsiteY217" fmla="*/ 1066913 h 2611386"/>
              <a:gd name="connsiteX218" fmla="*/ 4656315 w 4958557"/>
              <a:gd name="connsiteY218" fmla="*/ 1067346 h 2611386"/>
              <a:gd name="connsiteX219" fmla="*/ 4656604 w 4958557"/>
              <a:gd name="connsiteY219" fmla="*/ 1067346 h 2611386"/>
              <a:gd name="connsiteX220" fmla="*/ 4657519 w 4958557"/>
              <a:gd name="connsiteY220" fmla="*/ 1066913 h 2611386"/>
              <a:gd name="connsiteX221" fmla="*/ 4663519 w 4958557"/>
              <a:gd name="connsiteY221" fmla="*/ 1064753 h 2611386"/>
              <a:gd name="connsiteX222" fmla="*/ 4667553 w 4958557"/>
              <a:gd name="connsiteY222" fmla="*/ 1062160 h 2611386"/>
              <a:gd name="connsiteX223" fmla="*/ 1678126 w 4958557"/>
              <a:gd name="connsiteY223" fmla="*/ 983210 h 2611386"/>
              <a:gd name="connsiteX224" fmla="*/ 1670347 w 4958557"/>
              <a:gd name="connsiteY224" fmla="*/ 992719 h 2611386"/>
              <a:gd name="connsiteX225" fmla="*/ 1668618 w 4958557"/>
              <a:gd name="connsiteY225" fmla="*/ 990413 h 2611386"/>
              <a:gd name="connsiteX226" fmla="*/ 1678126 w 4958557"/>
              <a:gd name="connsiteY226" fmla="*/ 983210 h 2611386"/>
              <a:gd name="connsiteX227" fmla="*/ 1764568 w 4958557"/>
              <a:gd name="connsiteY227" fmla="*/ 931346 h 2611386"/>
              <a:gd name="connsiteX228" fmla="*/ 1758517 w 4958557"/>
              <a:gd name="connsiteY228" fmla="*/ 934515 h 2611386"/>
              <a:gd name="connsiteX229" fmla="*/ 1757653 w 4958557"/>
              <a:gd name="connsiteY229" fmla="*/ 932786 h 2611386"/>
              <a:gd name="connsiteX230" fmla="*/ 1764568 w 4958557"/>
              <a:gd name="connsiteY230" fmla="*/ 931346 h 2611386"/>
              <a:gd name="connsiteX231" fmla="*/ 2152400 w 4958557"/>
              <a:gd name="connsiteY231" fmla="*/ 861040 h 2611386"/>
              <a:gd name="connsiteX232" fmla="*/ 2134824 w 4958557"/>
              <a:gd name="connsiteY232" fmla="*/ 869972 h 2611386"/>
              <a:gd name="connsiteX233" fmla="*/ 2152400 w 4958557"/>
              <a:gd name="connsiteY233" fmla="*/ 861040 h 2611386"/>
              <a:gd name="connsiteX234" fmla="*/ 2153842 w 4958557"/>
              <a:gd name="connsiteY234" fmla="*/ 843464 h 2611386"/>
              <a:gd name="connsiteX235" fmla="*/ 2116384 w 4958557"/>
              <a:gd name="connsiteY235" fmla="*/ 858735 h 2611386"/>
              <a:gd name="connsiteX236" fmla="*/ 2127909 w 4958557"/>
              <a:gd name="connsiteY236" fmla="*/ 850379 h 2611386"/>
              <a:gd name="connsiteX237" fmla="*/ 2139723 w 4958557"/>
              <a:gd name="connsiteY237" fmla="*/ 845769 h 2611386"/>
              <a:gd name="connsiteX238" fmla="*/ 2153842 w 4958557"/>
              <a:gd name="connsiteY238" fmla="*/ 843464 h 2611386"/>
              <a:gd name="connsiteX239" fmla="*/ 2250944 w 4958557"/>
              <a:gd name="connsiteY239" fmla="*/ 834244 h 2611386"/>
              <a:gd name="connsiteX240" fmla="*/ 2225876 w 4958557"/>
              <a:gd name="connsiteY240" fmla="*/ 841159 h 2611386"/>
              <a:gd name="connsiteX241" fmla="*/ 2250944 w 4958557"/>
              <a:gd name="connsiteY241" fmla="*/ 834244 h 2611386"/>
              <a:gd name="connsiteX242" fmla="*/ 2186978 w 4958557"/>
              <a:gd name="connsiteY242" fmla="*/ 829345 h 2611386"/>
              <a:gd name="connsiteX243" fmla="*/ 2188418 w 4958557"/>
              <a:gd name="connsiteY243" fmla="*/ 832515 h 2611386"/>
              <a:gd name="connsiteX244" fmla="*/ 2185249 w 4958557"/>
              <a:gd name="connsiteY244" fmla="*/ 835396 h 2611386"/>
              <a:gd name="connsiteX245" fmla="*/ 2183232 w 4958557"/>
              <a:gd name="connsiteY245" fmla="*/ 832515 h 2611386"/>
              <a:gd name="connsiteX246" fmla="*/ 2186978 w 4958557"/>
              <a:gd name="connsiteY246" fmla="*/ 829345 h 2611386"/>
              <a:gd name="connsiteX247" fmla="*/ 2260740 w 4958557"/>
              <a:gd name="connsiteY247" fmla="*/ 827328 h 2611386"/>
              <a:gd name="connsiteX248" fmla="*/ 2251520 w 4958557"/>
              <a:gd name="connsiteY248" fmla="*/ 833955 h 2611386"/>
              <a:gd name="connsiteX249" fmla="*/ 2260740 w 4958557"/>
              <a:gd name="connsiteY249" fmla="*/ 827328 h 2611386"/>
              <a:gd name="connsiteX250" fmla="*/ 2237402 w 4958557"/>
              <a:gd name="connsiteY250" fmla="*/ 819836 h 2611386"/>
              <a:gd name="connsiteX251" fmla="*/ 2244605 w 4958557"/>
              <a:gd name="connsiteY251" fmla="*/ 829057 h 2611386"/>
              <a:gd name="connsiteX252" fmla="*/ 2228181 w 4958557"/>
              <a:gd name="connsiteY252" fmla="*/ 834243 h 2611386"/>
              <a:gd name="connsiteX253" fmla="*/ 2213486 w 4958557"/>
              <a:gd name="connsiteY253" fmla="*/ 838565 h 2611386"/>
              <a:gd name="connsiteX254" fmla="*/ 2181215 w 4958557"/>
              <a:gd name="connsiteY254" fmla="*/ 851243 h 2611386"/>
              <a:gd name="connsiteX255" fmla="*/ 2172859 w 4958557"/>
              <a:gd name="connsiteY255" fmla="*/ 849802 h 2611386"/>
              <a:gd name="connsiteX256" fmla="*/ 2177469 w 4958557"/>
              <a:gd name="connsiteY256" fmla="*/ 843175 h 2611386"/>
              <a:gd name="connsiteX257" fmla="*/ 2154418 w 4958557"/>
              <a:gd name="connsiteY257" fmla="*/ 843175 h 2611386"/>
              <a:gd name="connsiteX258" fmla="*/ 2174299 w 4958557"/>
              <a:gd name="connsiteY258" fmla="*/ 835107 h 2611386"/>
              <a:gd name="connsiteX259" fmla="*/ 2182943 w 4958557"/>
              <a:gd name="connsiteY259" fmla="*/ 841158 h 2611386"/>
              <a:gd name="connsiteX260" fmla="*/ 2203977 w 4958557"/>
              <a:gd name="connsiteY260" fmla="*/ 835972 h 2611386"/>
              <a:gd name="connsiteX261" fmla="*/ 2201384 w 4958557"/>
              <a:gd name="connsiteY261" fmla="*/ 827904 h 2611386"/>
              <a:gd name="connsiteX262" fmla="*/ 2237402 w 4958557"/>
              <a:gd name="connsiteY262" fmla="*/ 819836 h 2611386"/>
              <a:gd name="connsiteX263" fmla="*/ 2242480 w 4958557"/>
              <a:gd name="connsiteY263" fmla="*/ 790159 h 2611386"/>
              <a:gd name="connsiteX264" fmla="*/ 2246334 w 4958557"/>
              <a:gd name="connsiteY264" fmla="*/ 791887 h 2611386"/>
              <a:gd name="connsiteX265" fmla="*/ 2246334 w 4958557"/>
              <a:gd name="connsiteY265" fmla="*/ 802548 h 2611386"/>
              <a:gd name="connsiteX266" fmla="*/ 2239706 w 4958557"/>
              <a:gd name="connsiteY266" fmla="*/ 810328 h 2611386"/>
              <a:gd name="connsiteX267" fmla="*/ 2232791 w 4958557"/>
              <a:gd name="connsiteY267" fmla="*/ 814362 h 2611386"/>
              <a:gd name="connsiteX268" fmla="*/ 2234808 w 4958557"/>
              <a:gd name="connsiteY268" fmla="*/ 810328 h 2611386"/>
              <a:gd name="connsiteX269" fmla="*/ 2212621 w 4958557"/>
              <a:gd name="connsiteY269" fmla="*/ 818396 h 2611386"/>
              <a:gd name="connsiteX270" fmla="*/ 2205418 w 4958557"/>
              <a:gd name="connsiteY270" fmla="*/ 820701 h 2611386"/>
              <a:gd name="connsiteX271" fmla="*/ 2238842 w 4958557"/>
              <a:gd name="connsiteY271" fmla="*/ 792752 h 2611386"/>
              <a:gd name="connsiteX272" fmla="*/ 2242480 w 4958557"/>
              <a:gd name="connsiteY272" fmla="*/ 790159 h 2611386"/>
              <a:gd name="connsiteX273" fmla="*/ 2288113 w 4958557"/>
              <a:gd name="connsiteY273" fmla="*/ 782667 h 2611386"/>
              <a:gd name="connsiteX274" fmla="*/ 2270537 w 4958557"/>
              <a:gd name="connsiteY274" fmla="*/ 786989 h 2611386"/>
              <a:gd name="connsiteX275" fmla="*/ 2288113 w 4958557"/>
              <a:gd name="connsiteY275" fmla="*/ 782667 h 2611386"/>
              <a:gd name="connsiteX276" fmla="*/ 2337386 w 4958557"/>
              <a:gd name="connsiteY276" fmla="*/ 765955 h 2611386"/>
              <a:gd name="connsiteX277" fmla="*/ 2296470 w 4958557"/>
              <a:gd name="connsiteY277" fmla="*/ 781514 h 2611386"/>
              <a:gd name="connsiteX278" fmla="*/ 2337386 w 4958557"/>
              <a:gd name="connsiteY278" fmla="*/ 765955 h 2611386"/>
              <a:gd name="connsiteX279" fmla="*/ 2362165 w 4958557"/>
              <a:gd name="connsiteY279" fmla="*/ 760192 h 2611386"/>
              <a:gd name="connsiteX280" fmla="*/ 2349199 w 4958557"/>
              <a:gd name="connsiteY280" fmla="*/ 766819 h 2611386"/>
              <a:gd name="connsiteX281" fmla="*/ 2362165 w 4958557"/>
              <a:gd name="connsiteY281" fmla="*/ 760192 h 2611386"/>
              <a:gd name="connsiteX282" fmla="*/ 2407979 w 4958557"/>
              <a:gd name="connsiteY282" fmla="*/ 741752 h 2611386"/>
              <a:gd name="connsiteX283" fmla="*/ 2414030 w 4958557"/>
              <a:gd name="connsiteY283" fmla="*/ 743192 h 2611386"/>
              <a:gd name="connsiteX284" fmla="*/ 2410572 w 4958557"/>
              <a:gd name="connsiteY284" fmla="*/ 748091 h 2611386"/>
              <a:gd name="connsiteX285" fmla="*/ 2372250 w 4958557"/>
              <a:gd name="connsiteY285" fmla="*/ 758175 h 2611386"/>
              <a:gd name="connsiteX286" fmla="*/ 2407979 w 4958557"/>
              <a:gd name="connsiteY286" fmla="*/ 741752 h 2611386"/>
              <a:gd name="connsiteX287" fmla="*/ 2437080 w 4958557"/>
              <a:gd name="connsiteY287" fmla="*/ 734368 h 2611386"/>
              <a:gd name="connsiteX288" fmla="*/ 2440538 w 4958557"/>
              <a:gd name="connsiteY288" fmla="*/ 737429 h 2611386"/>
              <a:gd name="connsiteX289" fmla="*/ 2432182 w 4958557"/>
              <a:gd name="connsiteY289" fmla="*/ 742903 h 2611386"/>
              <a:gd name="connsiteX290" fmla="*/ 2426131 w 4958557"/>
              <a:gd name="connsiteY290" fmla="*/ 737141 h 2611386"/>
              <a:gd name="connsiteX291" fmla="*/ 2432758 w 4958557"/>
              <a:gd name="connsiteY291" fmla="*/ 734548 h 2611386"/>
              <a:gd name="connsiteX292" fmla="*/ 2437080 w 4958557"/>
              <a:gd name="connsiteY292" fmla="*/ 734368 h 2611386"/>
              <a:gd name="connsiteX293" fmla="*/ 2463446 w 4958557"/>
              <a:gd name="connsiteY293" fmla="*/ 726769 h 2611386"/>
              <a:gd name="connsiteX294" fmla="*/ 2475115 w 4958557"/>
              <a:gd name="connsiteY294" fmla="*/ 727345 h 2611386"/>
              <a:gd name="connsiteX295" fmla="*/ 2458403 w 4958557"/>
              <a:gd name="connsiteY295" fmla="*/ 731955 h 2611386"/>
              <a:gd name="connsiteX296" fmla="*/ 2453505 w 4958557"/>
              <a:gd name="connsiteY296" fmla="*/ 730514 h 2611386"/>
              <a:gd name="connsiteX297" fmla="*/ 2463446 w 4958557"/>
              <a:gd name="connsiteY297" fmla="*/ 726769 h 2611386"/>
              <a:gd name="connsiteX298" fmla="*/ 2746540 w 4958557"/>
              <a:gd name="connsiteY298" fmla="*/ 646378 h 2611386"/>
              <a:gd name="connsiteX299" fmla="*/ 2760659 w 4958557"/>
              <a:gd name="connsiteY299" fmla="*/ 648971 h 2611386"/>
              <a:gd name="connsiteX300" fmla="*/ 2767286 w 4958557"/>
              <a:gd name="connsiteY300" fmla="*/ 649548 h 2611386"/>
              <a:gd name="connsiteX301" fmla="*/ 2762676 w 4958557"/>
              <a:gd name="connsiteY301" fmla="*/ 653870 h 2611386"/>
              <a:gd name="connsiteX302" fmla="*/ 2743947 w 4958557"/>
              <a:gd name="connsiteY302" fmla="*/ 660209 h 2611386"/>
              <a:gd name="connsiteX303" fmla="*/ 2746540 w 4958557"/>
              <a:gd name="connsiteY303" fmla="*/ 646378 h 2611386"/>
              <a:gd name="connsiteX304" fmla="*/ 2757489 w 4958557"/>
              <a:gd name="connsiteY304" fmla="*/ 636869 h 2611386"/>
              <a:gd name="connsiteX305" fmla="*/ 2745675 w 4958557"/>
              <a:gd name="connsiteY305" fmla="*/ 643784 h 2611386"/>
              <a:gd name="connsiteX306" fmla="*/ 2743082 w 4958557"/>
              <a:gd name="connsiteY306" fmla="*/ 639750 h 2611386"/>
              <a:gd name="connsiteX307" fmla="*/ 2757489 w 4958557"/>
              <a:gd name="connsiteY307" fmla="*/ 636869 h 2611386"/>
              <a:gd name="connsiteX308" fmla="*/ 2846236 w 4958557"/>
              <a:gd name="connsiteY308" fmla="*/ 622751 h 2611386"/>
              <a:gd name="connsiteX309" fmla="*/ 2824049 w 4958557"/>
              <a:gd name="connsiteY309" fmla="*/ 633988 h 2611386"/>
              <a:gd name="connsiteX310" fmla="*/ 2819439 w 4958557"/>
              <a:gd name="connsiteY310" fmla="*/ 642921 h 2611386"/>
              <a:gd name="connsiteX311" fmla="*/ 2814252 w 4958557"/>
              <a:gd name="connsiteY311" fmla="*/ 645226 h 2611386"/>
              <a:gd name="connsiteX312" fmla="*/ 2798117 w 4958557"/>
              <a:gd name="connsiteY312" fmla="*/ 640904 h 2611386"/>
              <a:gd name="connsiteX313" fmla="*/ 2787744 w 4958557"/>
              <a:gd name="connsiteY313" fmla="*/ 646090 h 2611386"/>
              <a:gd name="connsiteX314" fmla="*/ 2780828 w 4958557"/>
              <a:gd name="connsiteY314" fmla="*/ 646090 h 2611386"/>
              <a:gd name="connsiteX315" fmla="*/ 2785150 w 4958557"/>
              <a:gd name="connsiteY315" fmla="*/ 640904 h 2611386"/>
              <a:gd name="connsiteX316" fmla="*/ 2792930 w 4958557"/>
              <a:gd name="connsiteY316" fmla="*/ 638887 h 2611386"/>
              <a:gd name="connsiteX317" fmla="*/ 2802151 w 4958557"/>
              <a:gd name="connsiteY317" fmla="*/ 636293 h 2611386"/>
              <a:gd name="connsiteX318" fmla="*/ 2846236 w 4958557"/>
              <a:gd name="connsiteY318" fmla="*/ 622751 h 2611386"/>
              <a:gd name="connsiteX319" fmla="*/ 2754896 w 4958557"/>
              <a:gd name="connsiteY319" fmla="*/ 618717 h 2611386"/>
              <a:gd name="connsiteX320" fmla="*/ 2744811 w 4958557"/>
              <a:gd name="connsiteY320" fmla="*/ 623903 h 2611386"/>
              <a:gd name="connsiteX321" fmla="*/ 2754896 w 4958557"/>
              <a:gd name="connsiteY321" fmla="*/ 618717 h 2611386"/>
              <a:gd name="connsiteX322" fmla="*/ 2843354 w 4958557"/>
              <a:gd name="connsiteY322" fmla="*/ 598547 h 2611386"/>
              <a:gd name="connsiteX323" fmla="*/ 2851998 w 4958557"/>
              <a:gd name="connsiteY323" fmla="*/ 599124 h 2611386"/>
              <a:gd name="connsiteX324" fmla="*/ 2836438 w 4958557"/>
              <a:gd name="connsiteY324" fmla="*/ 608344 h 2611386"/>
              <a:gd name="connsiteX325" fmla="*/ 2780828 w 4958557"/>
              <a:gd name="connsiteY325" fmla="*/ 629666 h 2611386"/>
              <a:gd name="connsiteX326" fmla="*/ 2766997 w 4958557"/>
              <a:gd name="connsiteY326" fmla="*/ 637446 h 2611386"/>
              <a:gd name="connsiteX327" fmla="*/ 2757777 w 4958557"/>
              <a:gd name="connsiteY327" fmla="*/ 636581 h 2611386"/>
              <a:gd name="connsiteX328" fmla="*/ 2766133 w 4958557"/>
              <a:gd name="connsiteY328" fmla="*/ 630242 h 2611386"/>
              <a:gd name="connsiteX329" fmla="*/ 2810794 w 4958557"/>
              <a:gd name="connsiteY329" fmla="*/ 614395 h 2611386"/>
              <a:gd name="connsiteX330" fmla="*/ 2820015 w 4958557"/>
              <a:gd name="connsiteY330" fmla="*/ 602869 h 2611386"/>
              <a:gd name="connsiteX331" fmla="*/ 2843354 w 4958557"/>
              <a:gd name="connsiteY331" fmla="*/ 598547 h 2611386"/>
              <a:gd name="connsiteX332" fmla="*/ 2912220 w 4958557"/>
              <a:gd name="connsiteY332" fmla="*/ 578954 h 2611386"/>
              <a:gd name="connsiteX333" fmla="*/ 2888016 w 4958557"/>
              <a:gd name="connsiteY333" fmla="*/ 589327 h 2611386"/>
              <a:gd name="connsiteX334" fmla="*/ 2912220 w 4958557"/>
              <a:gd name="connsiteY334" fmla="*/ 578954 h 2611386"/>
              <a:gd name="connsiteX335" fmla="*/ 3107000 w 4958557"/>
              <a:gd name="connsiteY335" fmla="*/ 536886 h 2611386"/>
              <a:gd name="connsiteX336" fmla="*/ 3111610 w 4958557"/>
              <a:gd name="connsiteY336" fmla="*/ 537462 h 2611386"/>
              <a:gd name="connsiteX337" fmla="*/ 3109881 w 4958557"/>
              <a:gd name="connsiteY337" fmla="*/ 541784 h 2611386"/>
              <a:gd name="connsiteX338" fmla="*/ 3092881 w 4958557"/>
              <a:gd name="connsiteY338" fmla="*/ 546394 h 2611386"/>
              <a:gd name="connsiteX339" fmla="*/ 3076169 w 4958557"/>
              <a:gd name="connsiteY339" fmla="*/ 551005 h 2611386"/>
              <a:gd name="connsiteX340" fmla="*/ 3004135 w 4958557"/>
              <a:gd name="connsiteY340" fmla="*/ 562530 h 2611386"/>
              <a:gd name="connsiteX341" fmla="*/ 3049372 w 4958557"/>
              <a:gd name="connsiteY341" fmla="*/ 546971 h 2611386"/>
              <a:gd name="connsiteX342" fmla="*/ 3068389 w 4958557"/>
              <a:gd name="connsiteY342" fmla="*/ 540920 h 2611386"/>
              <a:gd name="connsiteX343" fmla="*/ 3090288 w 4958557"/>
              <a:gd name="connsiteY343" fmla="*/ 541496 h 2611386"/>
              <a:gd name="connsiteX344" fmla="*/ 3107000 w 4958557"/>
              <a:gd name="connsiteY344" fmla="*/ 536886 h 2611386"/>
              <a:gd name="connsiteX345" fmla="*/ 3299188 w 4958557"/>
              <a:gd name="connsiteY345" fmla="*/ 472055 h 2611386"/>
              <a:gd name="connsiteX346" fmla="*/ 3287086 w 4958557"/>
              <a:gd name="connsiteY346" fmla="*/ 477530 h 2611386"/>
              <a:gd name="connsiteX347" fmla="*/ 3299188 w 4958557"/>
              <a:gd name="connsiteY347" fmla="*/ 472055 h 2611386"/>
              <a:gd name="connsiteX348" fmla="*/ 3335493 w 4958557"/>
              <a:gd name="connsiteY348" fmla="*/ 466004 h 2611386"/>
              <a:gd name="connsiteX349" fmla="*/ 3308696 w 4958557"/>
              <a:gd name="connsiteY349" fmla="*/ 473208 h 2611386"/>
              <a:gd name="connsiteX350" fmla="*/ 3335493 w 4958557"/>
              <a:gd name="connsiteY350" fmla="*/ 466004 h 2611386"/>
              <a:gd name="connsiteX351" fmla="*/ 3404070 w 4958557"/>
              <a:gd name="connsiteY351" fmla="*/ 454371 h 2611386"/>
              <a:gd name="connsiteX352" fmla="*/ 3408392 w 4958557"/>
              <a:gd name="connsiteY352" fmla="*/ 455343 h 2611386"/>
              <a:gd name="connsiteX353" fmla="*/ 3404646 w 4958557"/>
              <a:gd name="connsiteY353" fmla="*/ 458800 h 2611386"/>
              <a:gd name="connsiteX354" fmla="*/ 3394849 w 4958557"/>
              <a:gd name="connsiteY354" fmla="*/ 459088 h 2611386"/>
              <a:gd name="connsiteX355" fmla="*/ 3399747 w 4958557"/>
              <a:gd name="connsiteY355" fmla="*/ 456207 h 2611386"/>
              <a:gd name="connsiteX356" fmla="*/ 3404070 w 4958557"/>
              <a:gd name="connsiteY356" fmla="*/ 454371 h 2611386"/>
              <a:gd name="connsiteX357" fmla="*/ 3372951 w 4958557"/>
              <a:gd name="connsiteY357" fmla="*/ 453902 h 2611386"/>
              <a:gd name="connsiteX358" fmla="*/ 3378138 w 4958557"/>
              <a:gd name="connsiteY358" fmla="*/ 457936 h 2611386"/>
              <a:gd name="connsiteX359" fmla="*/ 3385053 w 4958557"/>
              <a:gd name="connsiteY359" fmla="*/ 459953 h 2611386"/>
              <a:gd name="connsiteX360" fmla="*/ 3373239 w 4958557"/>
              <a:gd name="connsiteY360" fmla="*/ 466003 h 2611386"/>
              <a:gd name="connsiteX361" fmla="*/ 3357968 w 4958557"/>
              <a:gd name="connsiteY361" fmla="*/ 465139 h 2611386"/>
              <a:gd name="connsiteX362" fmla="*/ 3369205 w 4958557"/>
              <a:gd name="connsiteY362" fmla="*/ 461105 h 2611386"/>
              <a:gd name="connsiteX363" fmla="*/ 3370934 w 4958557"/>
              <a:gd name="connsiteY363" fmla="*/ 460241 h 2611386"/>
              <a:gd name="connsiteX364" fmla="*/ 3372951 w 4958557"/>
              <a:gd name="connsiteY364" fmla="*/ 453902 h 2611386"/>
              <a:gd name="connsiteX365" fmla="*/ 3439511 w 4958557"/>
              <a:gd name="connsiteY365" fmla="*/ 448428 h 2611386"/>
              <a:gd name="connsiteX366" fmla="*/ 3423663 w 4958557"/>
              <a:gd name="connsiteY366" fmla="*/ 455631 h 2611386"/>
              <a:gd name="connsiteX367" fmla="*/ 3439511 w 4958557"/>
              <a:gd name="connsiteY367" fmla="*/ 448428 h 2611386"/>
              <a:gd name="connsiteX368" fmla="*/ 3552173 w 4958557"/>
              <a:gd name="connsiteY368" fmla="*/ 412986 h 2611386"/>
              <a:gd name="connsiteX369" fmla="*/ 3553901 w 4958557"/>
              <a:gd name="connsiteY369" fmla="*/ 416444 h 2611386"/>
              <a:gd name="connsiteX370" fmla="*/ 3546986 w 4958557"/>
              <a:gd name="connsiteY370" fmla="*/ 417597 h 2611386"/>
              <a:gd name="connsiteX371" fmla="*/ 3552173 w 4958557"/>
              <a:gd name="connsiteY371" fmla="*/ 412986 h 2611386"/>
              <a:gd name="connsiteX372" fmla="*/ 3591936 w 4958557"/>
              <a:gd name="connsiteY372" fmla="*/ 400597 h 2611386"/>
              <a:gd name="connsiteX373" fmla="*/ 3594529 w 4958557"/>
              <a:gd name="connsiteY373" fmla="*/ 404055 h 2611386"/>
              <a:gd name="connsiteX374" fmla="*/ 3589342 w 4958557"/>
              <a:gd name="connsiteY374" fmla="*/ 407224 h 2611386"/>
              <a:gd name="connsiteX375" fmla="*/ 3586749 w 4958557"/>
              <a:gd name="connsiteY375" fmla="*/ 404343 h 2611386"/>
              <a:gd name="connsiteX376" fmla="*/ 3591936 w 4958557"/>
              <a:gd name="connsiteY376" fmla="*/ 400597 h 2611386"/>
              <a:gd name="connsiteX377" fmla="*/ 3635732 w 4958557"/>
              <a:gd name="connsiteY377" fmla="*/ 385902 h 2611386"/>
              <a:gd name="connsiteX378" fmla="*/ 3636597 w 4958557"/>
              <a:gd name="connsiteY378" fmla="*/ 388495 h 2611386"/>
              <a:gd name="connsiteX379" fmla="*/ 3633715 w 4958557"/>
              <a:gd name="connsiteY379" fmla="*/ 391088 h 2611386"/>
              <a:gd name="connsiteX380" fmla="*/ 3632275 w 4958557"/>
              <a:gd name="connsiteY380" fmla="*/ 388783 h 2611386"/>
              <a:gd name="connsiteX381" fmla="*/ 3635732 w 4958557"/>
              <a:gd name="connsiteY381" fmla="*/ 385902 h 2611386"/>
              <a:gd name="connsiteX382" fmla="*/ 3645529 w 4958557"/>
              <a:gd name="connsiteY382" fmla="*/ 375817 h 2611386"/>
              <a:gd name="connsiteX383" fmla="*/ 3637173 w 4958557"/>
              <a:gd name="connsiteY383" fmla="*/ 379563 h 2611386"/>
              <a:gd name="connsiteX384" fmla="*/ 3626800 w 4958557"/>
              <a:gd name="connsiteY384" fmla="*/ 381868 h 2611386"/>
              <a:gd name="connsiteX385" fmla="*/ 3637461 w 4958557"/>
              <a:gd name="connsiteY385" fmla="*/ 377834 h 2611386"/>
              <a:gd name="connsiteX386" fmla="*/ 3645529 w 4958557"/>
              <a:gd name="connsiteY386" fmla="*/ 375817 h 2611386"/>
              <a:gd name="connsiteX387" fmla="*/ 3624494 w 4958557"/>
              <a:gd name="connsiteY387" fmla="*/ 368325 h 2611386"/>
              <a:gd name="connsiteX388" fmla="*/ 3625935 w 4958557"/>
              <a:gd name="connsiteY388" fmla="*/ 370630 h 2611386"/>
              <a:gd name="connsiteX389" fmla="*/ 3623342 w 4958557"/>
              <a:gd name="connsiteY389" fmla="*/ 372359 h 2611386"/>
              <a:gd name="connsiteX390" fmla="*/ 3621613 w 4958557"/>
              <a:gd name="connsiteY390" fmla="*/ 369766 h 2611386"/>
              <a:gd name="connsiteX391" fmla="*/ 3624494 w 4958557"/>
              <a:gd name="connsiteY391" fmla="*/ 368325 h 2611386"/>
              <a:gd name="connsiteX392" fmla="*/ 3680969 w 4958557"/>
              <a:gd name="connsiteY392" fmla="*/ 367173 h 2611386"/>
              <a:gd name="connsiteX393" fmla="*/ 3684427 w 4958557"/>
              <a:gd name="connsiteY393" fmla="*/ 369190 h 2611386"/>
              <a:gd name="connsiteX394" fmla="*/ 3680969 w 4958557"/>
              <a:gd name="connsiteY394" fmla="*/ 371495 h 2611386"/>
              <a:gd name="connsiteX395" fmla="*/ 3678376 w 4958557"/>
              <a:gd name="connsiteY395" fmla="*/ 369190 h 2611386"/>
              <a:gd name="connsiteX396" fmla="*/ 3680969 w 4958557"/>
              <a:gd name="connsiteY396" fmla="*/ 367173 h 2611386"/>
              <a:gd name="connsiteX397" fmla="*/ 3736868 w 4958557"/>
              <a:gd name="connsiteY397" fmla="*/ 357952 h 2611386"/>
              <a:gd name="connsiteX398" fmla="*/ 3740038 w 4958557"/>
              <a:gd name="connsiteY398" fmla="*/ 362562 h 2611386"/>
              <a:gd name="connsiteX399" fmla="*/ 3720445 w 4958557"/>
              <a:gd name="connsiteY399" fmla="*/ 363138 h 2611386"/>
              <a:gd name="connsiteX400" fmla="*/ 3710648 w 4958557"/>
              <a:gd name="connsiteY400" fmla="*/ 365155 h 2611386"/>
              <a:gd name="connsiteX401" fmla="*/ 3720733 w 4958557"/>
              <a:gd name="connsiteY401" fmla="*/ 358528 h 2611386"/>
              <a:gd name="connsiteX402" fmla="*/ 3736868 w 4958557"/>
              <a:gd name="connsiteY402" fmla="*/ 357952 h 2611386"/>
              <a:gd name="connsiteX403" fmla="*/ 3687885 w 4958557"/>
              <a:gd name="connsiteY403" fmla="*/ 347291 h 2611386"/>
              <a:gd name="connsiteX404" fmla="*/ 3682410 w 4958557"/>
              <a:gd name="connsiteY404" fmla="*/ 351037 h 2611386"/>
              <a:gd name="connsiteX405" fmla="*/ 3676936 w 4958557"/>
              <a:gd name="connsiteY405" fmla="*/ 352189 h 2611386"/>
              <a:gd name="connsiteX406" fmla="*/ 3682122 w 4958557"/>
              <a:gd name="connsiteY406" fmla="*/ 348732 h 2611386"/>
              <a:gd name="connsiteX407" fmla="*/ 3687885 w 4958557"/>
              <a:gd name="connsiteY407" fmla="*/ 347291 h 2611386"/>
              <a:gd name="connsiteX408" fmla="*/ 3766258 w 4958557"/>
              <a:gd name="connsiteY408" fmla="*/ 343834 h 2611386"/>
              <a:gd name="connsiteX409" fmla="*/ 3755597 w 4958557"/>
              <a:gd name="connsiteY409" fmla="*/ 351614 h 2611386"/>
              <a:gd name="connsiteX410" fmla="*/ 3766258 w 4958557"/>
              <a:gd name="connsiteY410" fmla="*/ 343834 h 2611386"/>
              <a:gd name="connsiteX411" fmla="*/ 3772885 w 4958557"/>
              <a:gd name="connsiteY411" fmla="*/ 324528 h 2611386"/>
              <a:gd name="connsiteX412" fmla="*/ 3765682 w 4958557"/>
              <a:gd name="connsiteY412" fmla="*/ 329714 h 2611386"/>
              <a:gd name="connsiteX413" fmla="*/ 3736004 w 4958557"/>
              <a:gd name="connsiteY413" fmla="*/ 338935 h 2611386"/>
              <a:gd name="connsiteX414" fmla="*/ 3734851 w 4958557"/>
              <a:gd name="connsiteY414" fmla="*/ 335765 h 2611386"/>
              <a:gd name="connsiteX415" fmla="*/ 3762512 w 4958557"/>
              <a:gd name="connsiteY415" fmla="*/ 327121 h 2611386"/>
              <a:gd name="connsiteX416" fmla="*/ 3772885 w 4958557"/>
              <a:gd name="connsiteY416" fmla="*/ 324528 h 2611386"/>
              <a:gd name="connsiteX417" fmla="*/ 3858174 w 4958557"/>
              <a:gd name="connsiteY417" fmla="*/ 316749 h 2611386"/>
              <a:gd name="connsiteX418" fmla="*/ 3846937 w 4958557"/>
              <a:gd name="connsiteY418" fmla="*/ 321359 h 2611386"/>
              <a:gd name="connsiteX419" fmla="*/ 3858174 w 4958557"/>
              <a:gd name="connsiteY419" fmla="*/ 316749 h 2611386"/>
              <a:gd name="connsiteX420" fmla="*/ 3795721 w 4958557"/>
              <a:gd name="connsiteY420" fmla="*/ 314948 h 2611386"/>
              <a:gd name="connsiteX421" fmla="*/ 3800259 w 4958557"/>
              <a:gd name="connsiteY421" fmla="*/ 316461 h 2611386"/>
              <a:gd name="connsiteX422" fmla="*/ 3797377 w 4958557"/>
              <a:gd name="connsiteY422" fmla="*/ 321071 h 2611386"/>
              <a:gd name="connsiteX423" fmla="*/ 3779801 w 4958557"/>
              <a:gd name="connsiteY423" fmla="*/ 324817 h 2611386"/>
              <a:gd name="connsiteX424" fmla="*/ 3791615 w 4958557"/>
              <a:gd name="connsiteY424" fmla="*/ 318190 h 2611386"/>
              <a:gd name="connsiteX425" fmla="*/ 3795721 w 4958557"/>
              <a:gd name="connsiteY425" fmla="*/ 314948 h 2611386"/>
              <a:gd name="connsiteX426" fmla="*/ 3856157 w 4958557"/>
              <a:gd name="connsiteY426" fmla="*/ 300325 h 2611386"/>
              <a:gd name="connsiteX427" fmla="*/ 3862496 w 4958557"/>
              <a:gd name="connsiteY427" fmla="*/ 304935 h 2611386"/>
              <a:gd name="connsiteX428" fmla="*/ 3854428 w 4958557"/>
              <a:gd name="connsiteY428" fmla="*/ 309546 h 2611386"/>
              <a:gd name="connsiteX429" fmla="*/ 3834547 w 4958557"/>
              <a:gd name="connsiteY429" fmla="*/ 311851 h 2611386"/>
              <a:gd name="connsiteX430" fmla="*/ 3820428 w 4958557"/>
              <a:gd name="connsiteY430" fmla="*/ 311563 h 2611386"/>
              <a:gd name="connsiteX431" fmla="*/ 3856157 w 4958557"/>
              <a:gd name="connsiteY431" fmla="*/ 300325 h 2611386"/>
              <a:gd name="connsiteX432" fmla="*/ 3913496 w 4958557"/>
              <a:gd name="connsiteY432" fmla="*/ 299461 h 2611386"/>
              <a:gd name="connsiteX433" fmla="*/ 3917818 w 4958557"/>
              <a:gd name="connsiteY433" fmla="*/ 300614 h 2611386"/>
              <a:gd name="connsiteX434" fmla="*/ 3916954 w 4958557"/>
              <a:gd name="connsiteY434" fmla="*/ 304647 h 2611386"/>
              <a:gd name="connsiteX435" fmla="*/ 3897072 w 4958557"/>
              <a:gd name="connsiteY435" fmla="*/ 313003 h 2611386"/>
              <a:gd name="connsiteX436" fmla="*/ 3913496 w 4958557"/>
              <a:gd name="connsiteY436" fmla="*/ 299461 h 2611386"/>
              <a:gd name="connsiteX437" fmla="*/ 3801411 w 4958557"/>
              <a:gd name="connsiteY437" fmla="*/ 284766 h 2611386"/>
              <a:gd name="connsiteX438" fmla="*/ 3805156 w 4958557"/>
              <a:gd name="connsiteY438" fmla="*/ 285630 h 2611386"/>
              <a:gd name="connsiteX439" fmla="*/ 3801122 w 4958557"/>
              <a:gd name="connsiteY439" fmla="*/ 289088 h 2611386"/>
              <a:gd name="connsiteX440" fmla="*/ 3797953 w 4958557"/>
              <a:gd name="connsiteY440" fmla="*/ 287359 h 2611386"/>
              <a:gd name="connsiteX441" fmla="*/ 3801411 w 4958557"/>
              <a:gd name="connsiteY441" fmla="*/ 284766 h 2611386"/>
              <a:gd name="connsiteX442" fmla="*/ 3986395 w 4958557"/>
              <a:gd name="connsiteY442" fmla="*/ 275545 h 2611386"/>
              <a:gd name="connsiteX443" fmla="*/ 3987835 w 4958557"/>
              <a:gd name="connsiteY443" fmla="*/ 278138 h 2611386"/>
              <a:gd name="connsiteX444" fmla="*/ 3978615 w 4958557"/>
              <a:gd name="connsiteY444" fmla="*/ 283325 h 2611386"/>
              <a:gd name="connsiteX445" fmla="*/ 3961615 w 4958557"/>
              <a:gd name="connsiteY445" fmla="*/ 287359 h 2611386"/>
              <a:gd name="connsiteX446" fmla="*/ 3975158 w 4958557"/>
              <a:gd name="connsiteY446" fmla="*/ 280732 h 2611386"/>
              <a:gd name="connsiteX447" fmla="*/ 3976886 w 4958557"/>
              <a:gd name="connsiteY447" fmla="*/ 279291 h 2611386"/>
              <a:gd name="connsiteX448" fmla="*/ 3986395 w 4958557"/>
              <a:gd name="connsiteY448" fmla="*/ 275545 h 2611386"/>
              <a:gd name="connsiteX449" fmla="*/ 4044311 w 4958557"/>
              <a:gd name="connsiteY449" fmla="*/ 258545 h 2611386"/>
              <a:gd name="connsiteX450" fmla="*/ 4045464 w 4958557"/>
              <a:gd name="connsiteY450" fmla="*/ 261715 h 2611386"/>
              <a:gd name="connsiteX451" fmla="*/ 4011176 w 4958557"/>
              <a:gd name="connsiteY451" fmla="*/ 273240 h 2611386"/>
              <a:gd name="connsiteX452" fmla="*/ 4010311 w 4958557"/>
              <a:gd name="connsiteY452" fmla="*/ 270070 h 2611386"/>
              <a:gd name="connsiteX453" fmla="*/ 4044311 w 4958557"/>
              <a:gd name="connsiteY453" fmla="*/ 258545 h 2611386"/>
              <a:gd name="connsiteX454" fmla="*/ 4112887 w 4958557"/>
              <a:gd name="connsiteY454" fmla="*/ 240105 h 2611386"/>
              <a:gd name="connsiteX455" fmla="*/ 4116057 w 4958557"/>
              <a:gd name="connsiteY455" fmla="*/ 241545 h 2611386"/>
              <a:gd name="connsiteX456" fmla="*/ 4113175 w 4958557"/>
              <a:gd name="connsiteY456" fmla="*/ 245003 h 2611386"/>
              <a:gd name="connsiteX457" fmla="*/ 4110006 w 4958557"/>
              <a:gd name="connsiteY457" fmla="*/ 243274 h 2611386"/>
              <a:gd name="connsiteX458" fmla="*/ 4112887 w 4958557"/>
              <a:gd name="connsiteY458" fmla="*/ 240105 h 2611386"/>
              <a:gd name="connsiteX459" fmla="*/ 4032786 w 4958557"/>
              <a:gd name="connsiteY459" fmla="*/ 221087 h 2611386"/>
              <a:gd name="connsiteX460" fmla="*/ 4037108 w 4958557"/>
              <a:gd name="connsiteY460" fmla="*/ 223968 h 2611386"/>
              <a:gd name="connsiteX461" fmla="*/ 4031633 w 4958557"/>
              <a:gd name="connsiteY461" fmla="*/ 229155 h 2611386"/>
              <a:gd name="connsiteX462" fmla="*/ 4027023 w 4958557"/>
              <a:gd name="connsiteY462" fmla="*/ 226850 h 2611386"/>
              <a:gd name="connsiteX463" fmla="*/ 4032786 w 4958557"/>
              <a:gd name="connsiteY463" fmla="*/ 221087 h 2611386"/>
              <a:gd name="connsiteX464" fmla="*/ 4146600 w 4958557"/>
              <a:gd name="connsiteY464" fmla="*/ 215613 h 2611386"/>
              <a:gd name="connsiteX465" fmla="*/ 4141702 w 4958557"/>
              <a:gd name="connsiteY465" fmla="*/ 221664 h 2611386"/>
              <a:gd name="connsiteX466" fmla="*/ 4142278 w 4958557"/>
              <a:gd name="connsiteY466" fmla="*/ 217342 h 2611386"/>
              <a:gd name="connsiteX467" fmla="*/ 4146600 w 4958557"/>
              <a:gd name="connsiteY467" fmla="*/ 215613 h 2611386"/>
              <a:gd name="connsiteX468" fmla="*/ 4121532 w 4958557"/>
              <a:gd name="connsiteY468" fmla="*/ 210138 h 2611386"/>
              <a:gd name="connsiteX469" fmla="*/ 4121532 w 4958557"/>
              <a:gd name="connsiteY469" fmla="*/ 219359 h 2611386"/>
              <a:gd name="connsiteX470" fmla="*/ 4107125 w 4958557"/>
              <a:gd name="connsiteY470" fmla="*/ 233189 h 2611386"/>
              <a:gd name="connsiteX471" fmla="*/ 4049210 w 4958557"/>
              <a:gd name="connsiteY471" fmla="*/ 250766 h 2611386"/>
              <a:gd name="connsiteX472" fmla="*/ 3998786 w 4958557"/>
              <a:gd name="connsiteY472" fmla="*/ 262867 h 2611386"/>
              <a:gd name="connsiteX473" fmla="*/ 3891887 w 4958557"/>
              <a:gd name="connsiteY473" fmla="*/ 293698 h 2611386"/>
              <a:gd name="connsiteX474" fmla="*/ 3882666 w 4958557"/>
              <a:gd name="connsiteY474" fmla="*/ 293410 h 2611386"/>
              <a:gd name="connsiteX475" fmla="*/ 3912344 w 4958557"/>
              <a:gd name="connsiteY475" fmla="*/ 281020 h 2611386"/>
              <a:gd name="connsiteX476" fmla="*/ 3950955 w 4958557"/>
              <a:gd name="connsiteY476" fmla="*/ 267766 h 2611386"/>
              <a:gd name="connsiteX477" fmla="*/ 4003396 w 4958557"/>
              <a:gd name="connsiteY477" fmla="*/ 253071 h 2611386"/>
              <a:gd name="connsiteX478" fmla="*/ 4015209 w 4958557"/>
              <a:gd name="connsiteY478" fmla="*/ 248460 h 2611386"/>
              <a:gd name="connsiteX479" fmla="*/ 4054108 w 4958557"/>
              <a:gd name="connsiteY479" fmla="*/ 237511 h 2611386"/>
              <a:gd name="connsiteX480" fmla="*/ 4063040 w 4958557"/>
              <a:gd name="connsiteY480" fmla="*/ 235206 h 2611386"/>
              <a:gd name="connsiteX481" fmla="*/ 4110871 w 4958557"/>
              <a:gd name="connsiteY481" fmla="*/ 211291 h 2611386"/>
              <a:gd name="connsiteX482" fmla="*/ 4121532 w 4958557"/>
              <a:gd name="connsiteY482" fmla="*/ 210138 h 2611386"/>
              <a:gd name="connsiteX483" fmla="*/ 4164464 w 4958557"/>
              <a:gd name="connsiteY483" fmla="*/ 202646 h 2611386"/>
              <a:gd name="connsiteX484" fmla="*/ 4171667 w 4958557"/>
              <a:gd name="connsiteY484" fmla="*/ 208121 h 2611386"/>
              <a:gd name="connsiteX485" fmla="*/ 4163023 w 4958557"/>
              <a:gd name="connsiteY485" fmla="*/ 213019 h 2611386"/>
              <a:gd name="connsiteX486" fmla="*/ 4159854 w 4958557"/>
              <a:gd name="connsiteY486" fmla="*/ 207832 h 2611386"/>
              <a:gd name="connsiteX487" fmla="*/ 4164464 w 4958557"/>
              <a:gd name="connsiteY487" fmla="*/ 202646 h 2611386"/>
              <a:gd name="connsiteX488" fmla="*/ 4214312 w 4958557"/>
              <a:gd name="connsiteY488" fmla="*/ 191985 h 2611386"/>
              <a:gd name="connsiteX489" fmla="*/ 4180888 w 4958557"/>
              <a:gd name="connsiteY489" fmla="*/ 205527 h 2611386"/>
              <a:gd name="connsiteX490" fmla="*/ 4214312 w 4958557"/>
              <a:gd name="connsiteY490" fmla="*/ 191985 h 2611386"/>
              <a:gd name="connsiteX491" fmla="*/ 4103667 w 4958557"/>
              <a:gd name="connsiteY491" fmla="*/ 189392 h 2611386"/>
              <a:gd name="connsiteX492" fmla="*/ 4106261 w 4958557"/>
              <a:gd name="connsiteY492" fmla="*/ 191697 h 2611386"/>
              <a:gd name="connsiteX493" fmla="*/ 4102803 w 4958557"/>
              <a:gd name="connsiteY493" fmla="*/ 195731 h 2611386"/>
              <a:gd name="connsiteX494" fmla="*/ 4099633 w 4958557"/>
              <a:gd name="connsiteY494" fmla="*/ 193426 h 2611386"/>
              <a:gd name="connsiteX495" fmla="*/ 4103667 w 4958557"/>
              <a:gd name="connsiteY495" fmla="*/ 189392 h 2611386"/>
              <a:gd name="connsiteX496" fmla="*/ 4231311 w 4958557"/>
              <a:gd name="connsiteY496" fmla="*/ 182765 h 2611386"/>
              <a:gd name="connsiteX497" fmla="*/ 4223532 w 4958557"/>
              <a:gd name="connsiteY497" fmla="*/ 192274 h 2611386"/>
              <a:gd name="connsiteX498" fmla="*/ 4221803 w 4958557"/>
              <a:gd name="connsiteY498" fmla="*/ 189968 h 2611386"/>
              <a:gd name="connsiteX499" fmla="*/ 4231311 w 4958557"/>
              <a:gd name="connsiteY499" fmla="*/ 182765 h 2611386"/>
              <a:gd name="connsiteX500" fmla="*/ 4324813 w 4958557"/>
              <a:gd name="connsiteY500" fmla="*/ 148693 h 2611386"/>
              <a:gd name="connsiteX501" fmla="*/ 4328991 w 4958557"/>
              <a:gd name="connsiteY501" fmla="*/ 150206 h 2611386"/>
              <a:gd name="connsiteX502" fmla="*/ 4324093 w 4958557"/>
              <a:gd name="connsiteY502" fmla="*/ 159714 h 2611386"/>
              <a:gd name="connsiteX503" fmla="*/ 4320059 w 4958557"/>
              <a:gd name="connsiteY503" fmla="*/ 161731 h 2611386"/>
              <a:gd name="connsiteX504" fmla="*/ 4324669 w 4958557"/>
              <a:gd name="connsiteY504" fmla="*/ 165765 h 2611386"/>
              <a:gd name="connsiteX505" fmla="*/ 4329279 w 4958557"/>
              <a:gd name="connsiteY505" fmla="*/ 168646 h 2611386"/>
              <a:gd name="connsiteX506" fmla="*/ 4333889 w 4958557"/>
              <a:gd name="connsiteY506" fmla="*/ 165765 h 2611386"/>
              <a:gd name="connsiteX507" fmla="*/ 4339076 w 4958557"/>
              <a:gd name="connsiteY507" fmla="*/ 164036 h 2611386"/>
              <a:gd name="connsiteX508" fmla="*/ 4344838 w 4958557"/>
              <a:gd name="connsiteY508" fmla="*/ 165477 h 2611386"/>
              <a:gd name="connsiteX509" fmla="*/ 4338788 w 4958557"/>
              <a:gd name="connsiteY509" fmla="*/ 168646 h 2611386"/>
              <a:gd name="connsiteX510" fmla="*/ 4329279 w 4958557"/>
              <a:gd name="connsiteY510" fmla="*/ 170663 h 2611386"/>
              <a:gd name="connsiteX511" fmla="*/ 4271940 w 4958557"/>
              <a:gd name="connsiteY511" fmla="*/ 187375 h 2611386"/>
              <a:gd name="connsiteX512" fmla="*/ 4220363 w 4958557"/>
              <a:gd name="connsiteY512" fmla="*/ 206392 h 2611386"/>
              <a:gd name="connsiteX513" fmla="*/ 4192126 w 4958557"/>
              <a:gd name="connsiteY513" fmla="*/ 216477 h 2611386"/>
              <a:gd name="connsiteX514" fmla="*/ 4190397 w 4958557"/>
              <a:gd name="connsiteY514" fmla="*/ 216765 h 2611386"/>
              <a:gd name="connsiteX515" fmla="*/ 4169939 w 4958557"/>
              <a:gd name="connsiteY515" fmla="*/ 223104 h 2611386"/>
              <a:gd name="connsiteX516" fmla="*/ 4158702 w 4958557"/>
              <a:gd name="connsiteY516" fmla="*/ 225121 h 2611386"/>
              <a:gd name="connsiteX517" fmla="*/ 4151786 w 4958557"/>
              <a:gd name="connsiteY517" fmla="*/ 225986 h 2611386"/>
              <a:gd name="connsiteX518" fmla="*/ 4157261 w 4958557"/>
              <a:gd name="connsiteY518" fmla="*/ 219935 h 2611386"/>
              <a:gd name="connsiteX519" fmla="*/ 4163024 w 4958557"/>
              <a:gd name="connsiteY519" fmla="*/ 219070 h 2611386"/>
              <a:gd name="connsiteX520" fmla="*/ 4189244 w 4958557"/>
              <a:gd name="connsiteY520" fmla="*/ 214748 h 2611386"/>
              <a:gd name="connsiteX521" fmla="*/ 4236787 w 4958557"/>
              <a:gd name="connsiteY521" fmla="*/ 191986 h 2611386"/>
              <a:gd name="connsiteX522" fmla="*/ 4237940 w 4958557"/>
              <a:gd name="connsiteY522" fmla="*/ 191409 h 2611386"/>
              <a:gd name="connsiteX523" fmla="*/ 4256957 w 4958557"/>
              <a:gd name="connsiteY523" fmla="*/ 184782 h 2611386"/>
              <a:gd name="connsiteX524" fmla="*/ 4266177 w 4958557"/>
              <a:gd name="connsiteY524" fmla="*/ 175850 h 2611386"/>
              <a:gd name="connsiteX525" fmla="*/ 4295279 w 4958557"/>
              <a:gd name="connsiteY525" fmla="*/ 165765 h 2611386"/>
              <a:gd name="connsiteX526" fmla="*/ 4309686 w 4958557"/>
              <a:gd name="connsiteY526" fmla="*/ 166053 h 2611386"/>
              <a:gd name="connsiteX527" fmla="*/ 4316025 w 4958557"/>
              <a:gd name="connsiteY527" fmla="*/ 154240 h 2611386"/>
              <a:gd name="connsiteX528" fmla="*/ 4321499 w 4958557"/>
              <a:gd name="connsiteY528" fmla="*/ 152799 h 2611386"/>
              <a:gd name="connsiteX529" fmla="*/ 4324813 w 4958557"/>
              <a:gd name="connsiteY529" fmla="*/ 148693 h 2611386"/>
              <a:gd name="connsiteX530" fmla="*/ 4317753 w 4958557"/>
              <a:gd name="connsiteY530" fmla="*/ 130900 h 2611386"/>
              <a:gd name="connsiteX531" fmla="*/ 4311702 w 4958557"/>
              <a:gd name="connsiteY531" fmla="*/ 134069 h 2611386"/>
              <a:gd name="connsiteX532" fmla="*/ 4310838 w 4958557"/>
              <a:gd name="connsiteY532" fmla="*/ 132340 h 2611386"/>
              <a:gd name="connsiteX533" fmla="*/ 4317753 w 4958557"/>
              <a:gd name="connsiteY533" fmla="*/ 130900 h 2611386"/>
              <a:gd name="connsiteX534" fmla="*/ 4382295 w 4958557"/>
              <a:gd name="connsiteY534" fmla="*/ 130036 h 2611386"/>
              <a:gd name="connsiteX535" fmla="*/ 4392092 w 4958557"/>
              <a:gd name="connsiteY535" fmla="*/ 133493 h 2611386"/>
              <a:gd name="connsiteX536" fmla="*/ 4381143 w 4958557"/>
              <a:gd name="connsiteY536" fmla="*/ 134934 h 2611386"/>
              <a:gd name="connsiteX537" fmla="*/ 4362414 w 4958557"/>
              <a:gd name="connsiteY537" fmla="*/ 140408 h 2611386"/>
              <a:gd name="connsiteX538" fmla="*/ 4348583 w 4958557"/>
              <a:gd name="connsiteY538" fmla="*/ 149053 h 2611386"/>
              <a:gd name="connsiteX539" fmla="*/ 4343685 w 4958557"/>
              <a:gd name="connsiteY539" fmla="*/ 148476 h 2611386"/>
              <a:gd name="connsiteX540" fmla="*/ 4344549 w 4958557"/>
              <a:gd name="connsiteY540" fmla="*/ 143002 h 2611386"/>
              <a:gd name="connsiteX541" fmla="*/ 4362414 w 4958557"/>
              <a:gd name="connsiteY541" fmla="*/ 137239 h 2611386"/>
              <a:gd name="connsiteX542" fmla="*/ 4378838 w 4958557"/>
              <a:gd name="connsiteY542" fmla="*/ 130612 h 2611386"/>
              <a:gd name="connsiteX543" fmla="*/ 4382295 w 4958557"/>
              <a:gd name="connsiteY543" fmla="*/ 130036 h 2611386"/>
              <a:gd name="connsiteX544" fmla="*/ 4679654 w 4958557"/>
              <a:gd name="connsiteY544" fmla="*/ 54760 h 2611386"/>
              <a:gd name="connsiteX545" fmla="*/ 4686280 w 4958557"/>
              <a:gd name="connsiteY545" fmla="*/ 55985 h 2611386"/>
              <a:gd name="connsiteX546" fmla="*/ 4674755 w 4958557"/>
              <a:gd name="connsiteY546" fmla="*/ 58290 h 2611386"/>
              <a:gd name="connsiteX547" fmla="*/ 4679654 w 4958557"/>
              <a:gd name="connsiteY547" fmla="*/ 54760 h 2611386"/>
              <a:gd name="connsiteX548" fmla="*/ 4777332 w 4958557"/>
              <a:gd name="connsiteY548" fmla="*/ 30340 h 2611386"/>
              <a:gd name="connsiteX549" fmla="*/ 4777332 w 4958557"/>
              <a:gd name="connsiteY549" fmla="*/ 33222 h 2611386"/>
              <a:gd name="connsiteX550" fmla="*/ 4767536 w 4958557"/>
              <a:gd name="connsiteY550" fmla="*/ 34086 h 2611386"/>
              <a:gd name="connsiteX551" fmla="*/ 4777332 w 4958557"/>
              <a:gd name="connsiteY551" fmla="*/ 30340 h 2611386"/>
              <a:gd name="connsiteX552" fmla="*/ 4838993 w 4958557"/>
              <a:gd name="connsiteY552" fmla="*/ 14492 h 2611386"/>
              <a:gd name="connsiteX553" fmla="*/ 4840434 w 4958557"/>
              <a:gd name="connsiteY553" fmla="*/ 16509 h 2611386"/>
              <a:gd name="connsiteX554" fmla="*/ 4836976 w 4958557"/>
              <a:gd name="connsiteY554" fmla="*/ 18815 h 2611386"/>
              <a:gd name="connsiteX555" fmla="*/ 4834383 w 4958557"/>
              <a:gd name="connsiteY555" fmla="*/ 16221 h 2611386"/>
              <a:gd name="connsiteX556" fmla="*/ 4838993 w 4958557"/>
              <a:gd name="connsiteY556" fmla="*/ 14492 h 2611386"/>
              <a:gd name="connsiteX557" fmla="*/ 4887978 w 4958557"/>
              <a:gd name="connsiteY557" fmla="*/ 85 h 2611386"/>
              <a:gd name="connsiteX558" fmla="*/ 4881639 w 4958557"/>
              <a:gd name="connsiteY558" fmla="*/ 6136 h 2611386"/>
              <a:gd name="connsiteX559" fmla="*/ 4893164 w 4958557"/>
              <a:gd name="connsiteY559" fmla="*/ 2102 h 2611386"/>
              <a:gd name="connsiteX560" fmla="*/ 4878757 w 4958557"/>
              <a:gd name="connsiteY560" fmla="*/ 12763 h 2611386"/>
              <a:gd name="connsiteX561" fmla="*/ 4836689 w 4958557"/>
              <a:gd name="connsiteY561" fmla="*/ 41289 h 2611386"/>
              <a:gd name="connsiteX562" fmla="*/ 4821994 w 4958557"/>
              <a:gd name="connsiteY562" fmla="*/ 58001 h 2611386"/>
              <a:gd name="connsiteX563" fmla="*/ 4811045 w 4958557"/>
              <a:gd name="connsiteY563" fmla="*/ 66357 h 2611386"/>
              <a:gd name="connsiteX564" fmla="*/ 4809316 w 4958557"/>
              <a:gd name="connsiteY564" fmla="*/ 69238 h 2611386"/>
              <a:gd name="connsiteX565" fmla="*/ 4778197 w 4958557"/>
              <a:gd name="connsiteY565" fmla="*/ 89408 h 2611386"/>
              <a:gd name="connsiteX566" fmla="*/ 4768689 w 4958557"/>
              <a:gd name="connsiteY566" fmla="*/ 95459 h 2611386"/>
              <a:gd name="connsiteX567" fmla="*/ 4764367 w 4958557"/>
              <a:gd name="connsiteY567" fmla="*/ 97476 h 2611386"/>
              <a:gd name="connsiteX568" fmla="*/ 4762350 w 4958557"/>
              <a:gd name="connsiteY568" fmla="*/ 106408 h 2611386"/>
              <a:gd name="connsiteX569" fmla="*/ 4746790 w 4958557"/>
              <a:gd name="connsiteY569" fmla="*/ 113323 h 2611386"/>
              <a:gd name="connsiteX570" fmla="*/ 4734112 w 4958557"/>
              <a:gd name="connsiteY570" fmla="*/ 130035 h 2611386"/>
              <a:gd name="connsiteX571" fmla="*/ 4698671 w 4958557"/>
              <a:gd name="connsiteY571" fmla="*/ 157696 h 2611386"/>
              <a:gd name="connsiteX572" fmla="*/ 4680231 w 4958557"/>
              <a:gd name="connsiteY572" fmla="*/ 170951 h 2611386"/>
              <a:gd name="connsiteX573" fmla="*/ 4676485 w 4958557"/>
              <a:gd name="connsiteY573" fmla="*/ 183053 h 2611386"/>
              <a:gd name="connsiteX574" fmla="*/ 4688587 w 4958557"/>
              <a:gd name="connsiteY574" fmla="*/ 179883 h 2611386"/>
              <a:gd name="connsiteX575" fmla="*/ 4711638 w 4958557"/>
              <a:gd name="connsiteY575" fmla="*/ 160002 h 2611386"/>
              <a:gd name="connsiteX576" fmla="*/ 4733248 w 4958557"/>
              <a:gd name="connsiteY576" fmla="*/ 146747 h 2611386"/>
              <a:gd name="connsiteX577" fmla="*/ 4777621 w 4958557"/>
              <a:gd name="connsiteY577" fmla="*/ 114764 h 2611386"/>
              <a:gd name="connsiteX578" fmla="*/ 4841011 w 4958557"/>
              <a:gd name="connsiteY578" fmla="*/ 72696 h 2611386"/>
              <a:gd name="connsiteX579" fmla="*/ 4847926 w 4958557"/>
              <a:gd name="connsiteY579" fmla="*/ 60018 h 2611386"/>
              <a:gd name="connsiteX580" fmla="*/ 4843604 w 4958557"/>
              <a:gd name="connsiteY580" fmla="*/ 71543 h 2611386"/>
              <a:gd name="connsiteX581" fmla="*/ 4875011 w 4958557"/>
              <a:gd name="connsiteY581" fmla="*/ 49933 h 2611386"/>
              <a:gd name="connsiteX582" fmla="*/ 4887401 w 4958557"/>
              <a:gd name="connsiteY582" fmla="*/ 41289 h 2611386"/>
              <a:gd name="connsiteX583" fmla="*/ 4895469 w 4958557"/>
              <a:gd name="connsiteY583" fmla="*/ 41289 h 2611386"/>
              <a:gd name="connsiteX584" fmla="*/ 4892012 w 4958557"/>
              <a:gd name="connsiteY584" fmla="*/ 48204 h 2611386"/>
              <a:gd name="connsiteX585" fmla="*/ 4891147 w 4958557"/>
              <a:gd name="connsiteY585" fmla="*/ 52814 h 2611386"/>
              <a:gd name="connsiteX586" fmla="*/ 4896910 w 4958557"/>
              <a:gd name="connsiteY586" fmla="*/ 51374 h 2611386"/>
              <a:gd name="connsiteX587" fmla="*/ 4901808 w 4958557"/>
              <a:gd name="connsiteY587" fmla="*/ 37255 h 2611386"/>
              <a:gd name="connsiteX588" fmla="*/ 4910452 w 4958557"/>
              <a:gd name="connsiteY588" fmla="*/ 26882 h 2611386"/>
              <a:gd name="connsiteX589" fmla="*/ 4917944 w 4958557"/>
              <a:gd name="connsiteY589" fmla="*/ 31204 h 2611386"/>
              <a:gd name="connsiteX590" fmla="*/ 4915639 w 4958557"/>
              <a:gd name="connsiteY590" fmla="*/ 39848 h 2611386"/>
              <a:gd name="connsiteX591" fmla="*/ 4919961 w 4958557"/>
              <a:gd name="connsiteY591" fmla="*/ 52526 h 2611386"/>
              <a:gd name="connsiteX592" fmla="*/ 4924571 w 4958557"/>
              <a:gd name="connsiteY592" fmla="*/ 62611 h 2611386"/>
              <a:gd name="connsiteX593" fmla="*/ 4917368 w 4958557"/>
              <a:gd name="connsiteY593" fmla="*/ 74425 h 2611386"/>
              <a:gd name="connsiteX594" fmla="*/ 4925435 w 4958557"/>
              <a:gd name="connsiteY594" fmla="*/ 91137 h 2611386"/>
              <a:gd name="connsiteX595" fmla="*/ 4931775 w 4958557"/>
              <a:gd name="connsiteY595" fmla="*/ 102662 h 2611386"/>
              <a:gd name="connsiteX596" fmla="*/ 4932639 w 4958557"/>
              <a:gd name="connsiteY596" fmla="*/ 120239 h 2611386"/>
              <a:gd name="connsiteX597" fmla="*/ 4931775 w 4958557"/>
              <a:gd name="connsiteY597" fmla="*/ 128018 h 2611386"/>
              <a:gd name="connsiteX598" fmla="*/ 4929758 w 4958557"/>
              <a:gd name="connsiteY598" fmla="*/ 135798 h 2611386"/>
              <a:gd name="connsiteX599" fmla="*/ 4937249 w 4958557"/>
              <a:gd name="connsiteY599" fmla="*/ 135510 h 2611386"/>
              <a:gd name="connsiteX600" fmla="*/ 4948486 w 4958557"/>
              <a:gd name="connsiteY600" fmla="*/ 133781 h 2611386"/>
              <a:gd name="connsiteX601" fmla="*/ 4949639 w 4958557"/>
              <a:gd name="connsiteY601" fmla="*/ 151646 h 2611386"/>
              <a:gd name="connsiteX602" fmla="*/ 4942724 w 4958557"/>
              <a:gd name="connsiteY602" fmla="*/ 163459 h 2611386"/>
              <a:gd name="connsiteX603" fmla="*/ 4948775 w 4958557"/>
              <a:gd name="connsiteY603" fmla="*/ 166341 h 2611386"/>
              <a:gd name="connsiteX604" fmla="*/ 4958283 w 4958557"/>
              <a:gd name="connsiteY604" fmla="*/ 165764 h 2611386"/>
              <a:gd name="connsiteX605" fmla="*/ 4953385 w 4958557"/>
              <a:gd name="connsiteY605" fmla="*/ 167493 h 2611386"/>
              <a:gd name="connsiteX606" fmla="*/ 4954537 w 4958557"/>
              <a:gd name="connsiteY606" fmla="*/ 174697 h 2611386"/>
              <a:gd name="connsiteX607" fmla="*/ 4930622 w 4958557"/>
              <a:gd name="connsiteY607" fmla="*/ 201205 h 2611386"/>
              <a:gd name="connsiteX608" fmla="*/ 4929469 w 4958557"/>
              <a:gd name="connsiteY608" fmla="*/ 214460 h 2611386"/>
              <a:gd name="connsiteX609" fmla="*/ 4929758 w 4958557"/>
              <a:gd name="connsiteY609" fmla="*/ 223392 h 2611386"/>
              <a:gd name="connsiteX610" fmla="*/ 4909300 w 4958557"/>
              <a:gd name="connsiteY610" fmla="*/ 252782 h 2611386"/>
              <a:gd name="connsiteX611" fmla="*/ 4891724 w 4958557"/>
              <a:gd name="connsiteY611" fmla="*/ 266324 h 2611386"/>
              <a:gd name="connsiteX612" fmla="*/ 4892588 w 4958557"/>
              <a:gd name="connsiteY612" fmla="*/ 268629 h 2611386"/>
              <a:gd name="connsiteX613" fmla="*/ 4909300 w 4958557"/>
              <a:gd name="connsiteY613" fmla="*/ 270358 h 2611386"/>
              <a:gd name="connsiteX614" fmla="*/ 4898927 w 4958557"/>
              <a:gd name="connsiteY614" fmla="*/ 278426 h 2611386"/>
              <a:gd name="connsiteX615" fmla="*/ 4896334 w 4958557"/>
              <a:gd name="connsiteY615" fmla="*/ 285341 h 2611386"/>
              <a:gd name="connsiteX616" fmla="*/ 4898927 w 4958557"/>
              <a:gd name="connsiteY616" fmla="*/ 298308 h 2611386"/>
              <a:gd name="connsiteX617" fmla="*/ 4890283 w 4958557"/>
              <a:gd name="connsiteY617" fmla="*/ 304935 h 2611386"/>
              <a:gd name="connsiteX618" fmla="*/ 4886249 w 4958557"/>
              <a:gd name="connsiteY618" fmla="*/ 310409 h 2611386"/>
              <a:gd name="connsiteX619" fmla="*/ 4893452 w 4958557"/>
              <a:gd name="connsiteY619" fmla="*/ 311562 h 2611386"/>
              <a:gd name="connsiteX620" fmla="*/ 4896046 w 4958557"/>
              <a:gd name="connsiteY620" fmla="*/ 315308 h 2611386"/>
              <a:gd name="connsiteX621" fmla="*/ 4906707 w 4958557"/>
              <a:gd name="connsiteY621" fmla="*/ 316460 h 2611386"/>
              <a:gd name="connsiteX622" fmla="*/ 4910452 w 4958557"/>
              <a:gd name="connsiteY622" fmla="*/ 319630 h 2611386"/>
              <a:gd name="connsiteX623" fmla="*/ 4894893 w 4958557"/>
              <a:gd name="connsiteY623" fmla="*/ 333748 h 2611386"/>
              <a:gd name="connsiteX624" fmla="*/ 4888266 w 4958557"/>
              <a:gd name="connsiteY624" fmla="*/ 343833 h 2611386"/>
              <a:gd name="connsiteX625" fmla="*/ 4896622 w 4958557"/>
              <a:gd name="connsiteY625" fmla="*/ 345274 h 2611386"/>
              <a:gd name="connsiteX626" fmla="*/ 4909300 w 4958557"/>
              <a:gd name="connsiteY626" fmla="*/ 346715 h 2611386"/>
              <a:gd name="connsiteX627" fmla="*/ 4897486 w 4958557"/>
              <a:gd name="connsiteY627" fmla="*/ 362850 h 2611386"/>
              <a:gd name="connsiteX628" fmla="*/ 4892300 w 4958557"/>
              <a:gd name="connsiteY628" fmla="*/ 369766 h 2611386"/>
              <a:gd name="connsiteX629" fmla="*/ 4890571 w 4958557"/>
              <a:gd name="connsiteY629" fmla="*/ 378986 h 2611386"/>
              <a:gd name="connsiteX630" fmla="*/ 4887113 w 4958557"/>
              <a:gd name="connsiteY630" fmla="*/ 389647 h 2611386"/>
              <a:gd name="connsiteX631" fmla="*/ 4895469 w 4958557"/>
              <a:gd name="connsiteY631" fmla="*/ 387630 h 2611386"/>
              <a:gd name="connsiteX632" fmla="*/ 4904978 w 4958557"/>
              <a:gd name="connsiteY632" fmla="*/ 388783 h 2611386"/>
              <a:gd name="connsiteX633" fmla="*/ 4904978 w 4958557"/>
              <a:gd name="connsiteY633" fmla="*/ 389935 h 2611386"/>
              <a:gd name="connsiteX634" fmla="*/ 4904113 w 4958557"/>
              <a:gd name="connsiteY634" fmla="*/ 390800 h 2611386"/>
              <a:gd name="connsiteX635" fmla="*/ 4900080 w 4958557"/>
              <a:gd name="connsiteY635" fmla="*/ 407512 h 2611386"/>
              <a:gd name="connsiteX636" fmla="*/ 4883079 w 4958557"/>
              <a:gd name="connsiteY636" fmla="*/ 413851 h 2611386"/>
              <a:gd name="connsiteX637" fmla="*/ 4878181 w 4958557"/>
              <a:gd name="connsiteY637" fmla="*/ 421054 h 2611386"/>
              <a:gd name="connsiteX638" fmla="*/ 4879333 w 4958557"/>
              <a:gd name="connsiteY638" fmla="*/ 428546 h 2611386"/>
              <a:gd name="connsiteX639" fmla="*/ 4881062 w 4958557"/>
              <a:gd name="connsiteY639" fmla="*/ 427681 h 2611386"/>
              <a:gd name="connsiteX640" fmla="*/ 4898062 w 4958557"/>
              <a:gd name="connsiteY640" fmla="*/ 415868 h 2611386"/>
              <a:gd name="connsiteX641" fmla="*/ 4912757 w 4958557"/>
              <a:gd name="connsiteY641" fmla="*/ 406071 h 2611386"/>
              <a:gd name="connsiteX642" fmla="*/ 4918520 w 4958557"/>
              <a:gd name="connsiteY642" fmla="*/ 408952 h 2611386"/>
              <a:gd name="connsiteX643" fmla="*/ 4912469 w 4958557"/>
              <a:gd name="connsiteY643" fmla="*/ 420766 h 2611386"/>
              <a:gd name="connsiteX644" fmla="*/ 4882215 w 4958557"/>
              <a:gd name="connsiteY644" fmla="*/ 443817 h 2611386"/>
              <a:gd name="connsiteX645" fmla="*/ 4883944 w 4958557"/>
              <a:gd name="connsiteY645" fmla="*/ 443529 h 2611386"/>
              <a:gd name="connsiteX646" fmla="*/ 4895181 w 4958557"/>
              <a:gd name="connsiteY646" fmla="*/ 441800 h 2611386"/>
              <a:gd name="connsiteX647" fmla="*/ 4896334 w 4958557"/>
              <a:gd name="connsiteY647" fmla="*/ 459664 h 2611386"/>
              <a:gd name="connsiteX648" fmla="*/ 4889418 w 4958557"/>
              <a:gd name="connsiteY648" fmla="*/ 471478 h 2611386"/>
              <a:gd name="connsiteX649" fmla="*/ 4895469 w 4958557"/>
              <a:gd name="connsiteY649" fmla="*/ 474359 h 2611386"/>
              <a:gd name="connsiteX650" fmla="*/ 4904978 w 4958557"/>
              <a:gd name="connsiteY650" fmla="*/ 473783 h 2611386"/>
              <a:gd name="connsiteX651" fmla="*/ 4899503 w 4958557"/>
              <a:gd name="connsiteY651" fmla="*/ 477817 h 2611386"/>
              <a:gd name="connsiteX652" fmla="*/ 4900656 w 4958557"/>
              <a:gd name="connsiteY652" fmla="*/ 485021 h 2611386"/>
              <a:gd name="connsiteX653" fmla="*/ 4876740 w 4958557"/>
              <a:gd name="connsiteY653" fmla="*/ 511529 h 2611386"/>
              <a:gd name="connsiteX654" fmla="*/ 4875588 w 4958557"/>
              <a:gd name="connsiteY654" fmla="*/ 524784 h 2611386"/>
              <a:gd name="connsiteX655" fmla="*/ 4875876 w 4958557"/>
              <a:gd name="connsiteY655" fmla="*/ 533716 h 2611386"/>
              <a:gd name="connsiteX656" fmla="*/ 4855418 w 4958557"/>
              <a:gd name="connsiteY656" fmla="*/ 563106 h 2611386"/>
              <a:gd name="connsiteX657" fmla="*/ 4837842 w 4958557"/>
              <a:gd name="connsiteY657" fmla="*/ 576648 h 2611386"/>
              <a:gd name="connsiteX658" fmla="*/ 4838706 w 4958557"/>
              <a:gd name="connsiteY658" fmla="*/ 578953 h 2611386"/>
              <a:gd name="connsiteX659" fmla="*/ 4855418 w 4958557"/>
              <a:gd name="connsiteY659" fmla="*/ 580682 h 2611386"/>
              <a:gd name="connsiteX660" fmla="*/ 4845045 w 4958557"/>
              <a:gd name="connsiteY660" fmla="*/ 588750 h 2611386"/>
              <a:gd name="connsiteX661" fmla="*/ 4842452 w 4958557"/>
              <a:gd name="connsiteY661" fmla="*/ 595665 h 2611386"/>
              <a:gd name="connsiteX662" fmla="*/ 4845045 w 4958557"/>
              <a:gd name="connsiteY662" fmla="*/ 608631 h 2611386"/>
              <a:gd name="connsiteX663" fmla="*/ 4836401 w 4958557"/>
              <a:gd name="connsiteY663" fmla="*/ 615259 h 2611386"/>
              <a:gd name="connsiteX664" fmla="*/ 4832367 w 4958557"/>
              <a:gd name="connsiteY664" fmla="*/ 620733 h 2611386"/>
              <a:gd name="connsiteX665" fmla="*/ 4839571 w 4958557"/>
              <a:gd name="connsiteY665" fmla="*/ 621886 h 2611386"/>
              <a:gd name="connsiteX666" fmla="*/ 4842164 w 4958557"/>
              <a:gd name="connsiteY666" fmla="*/ 625632 h 2611386"/>
              <a:gd name="connsiteX667" fmla="*/ 4852825 w 4958557"/>
              <a:gd name="connsiteY667" fmla="*/ 626784 h 2611386"/>
              <a:gd name="connsiteX668" fmla="*/ 4856571 w 4958557"/>
              <a:gd name="connsiteY668" fmla="*/ 629954 h 2611386"/>
              <a:gd name="connsiteX669" fmla="*/ 4841011 w 4958557"/>
              <a:gd name="connsiteY669" fmla="*/ 644072 h 2611386"/>
              <a:gd name="connsiteX670" fmla="*/ 4834384 w 4958557"/>
              <a:gd name="connsiteY670" fmla="*/ 654157 h 2611386"/>
              <a:gd name="connsiteX671" fmla="*/ 4842740 w 4958557"/>
              <a:gd name="connsiteY671" fmla="*/ 655598 h 2611386"/>
              <a:gd name="connsiteX672" fmla="*/ 4855418 w 4958557"/>
              <a:gd name="connsiteY672" fmla="*/ 657039 h 2611386"/>
              <a:gd name="connsiteX673" fmla="*/ 4843604 w 4958557"/>
              <a:gd name="connsiteY673" fmla="*/ 673174 h 2611386"/>
              <a:gd name="connsiteX674" fmla="*/ 4838418 w 4958557"/>
              <a:gd name="connsiteY674" fmla="*/ 680090 h 2611386"/>
              <a:gd name="connsiteX675" fmla="*/ 4836689 w 4958557"/>
              <a:gd name="connsiteY675" fmla="*/ 689310 h 2611386"/>
              <a:gd name="connsiteX676" fmla="*/ 4833232 w 4958557"/>
              <a:gd name="connsiteY676" fmla="*/ 699971 h 2611386"/>
              <a:gd name="connsiteX677" fmla="*/ 4841588 w 4958557"/>
              <a:gd name="connsiteY677" fmla="*/ 697954 h 2611386"/>
              <a:gd name="connsiteX678" fmla="*/ 4851096 w 4958557"/>
              <a:gd name="connsiteY678" fmla="*/ 699107 h 2611386"/>
              <a:gd name="connsiteX679" fmla="*/ 4851096 w 4958557"/>
              <a:gd name="connsiteY679" fmla="*/ 700259 h 2611386"/>
              <a:gd name="connsiteX680" fmla="*/ 4850232 w 4958557"/>
              <a:gd name="connsiteY680" fmla="*/ 701124 h 2611386"/>
              <a:gd name="connsiteX681" fmla="*/ 4846198 w 4958557"/>
              <a:gd name="connsiteY681" fmla="*/ 717836 h 2611386"/>
              <a:gd name="connsiteX682" fmla="*/ 4842740 w 4958557"/>
              <a:gd name="connsiteY682" fmla="*/ 720141 h 2611386"/>
              <a:gd name="connsiteX683" fmla="*/ 4838130 w 4958557"/>
              <a:gd name="connsiteY683" fmla="*/ 723310 h 2611386"/>
              <a:gd name="connsiteX684" fmla="*/ 4838706 w 4958557"/>
              <a:gd name="connsiteY684" fmla="*/ 728785 h 2611386"/>
              <a:gd name="connsiteX685" fmla="*/ 4843893 w 4958557"/>
              <a:gd name="connsiteY685" fmla="*/ 726480 h 2611386"/>
              <a:gd name="connsiteX686" fmla="*/ 4858588 w 4958557"/>
              <a:gd name="connsiteY686" fmla="*/ 716683 h 2611386"/>
              <a:gd name="connsiteX687" fmla="*/ 4864350 w 4958557"/>
              <a:gd name="connsiteY687" fmla="*/ 719564 h 2611386"/>
              <a:gd name="connsiteX688" fmla="*/ 4858300 w 4958557"/>
              <a:gd name="connsiteY688" fmla="*/ 731378 h 2611386"/>
              <a:gd name="connsiteX689" fmla="*/ 4835249 w 4958557"/>
              <a:gd name="connsiteY689" fmla="*/ 750107 h 2611386"/>
              <a:gd name="connsiteX690" fmla="*/ 4838130 w 4958557"/>
              <a:gd name="connsiteY690" fmla="*/ 762209 h 2611386"/>
              <a:gd name="connsiteX691" fmla="*/ 4841299 w 4958557"/>
              <a:gd name="connsiteY691" fmla="*/ 771429 h 2611386"/>
              <a:gd name="connsiteX692" fmla="*/ 4839571 w 4958557"/>
              <a:gd name="connsiteY692" fmla="*/ 784395 h 2611386"/>
              <a:gd name="connsiteX693" fmla="*/ 4837842 w 4958557"/>
              <a:gd name="connsiteY693" fmla="*/ 789870 h 2611386"/>
              <a:gd name="connsiteX694" fmla="*/ 4835249 w 4958557"/>
              <a:gd name="connsiteY694" fmla="*/ 795345 h 2611386"/>
              <a:gd name="connsiteX695" fmla="*/ 4840723 w 4958557"/>
              <a:gd name="connsiteY695" fmla="*/ 796209 h 2611386"/>
              <a:gd name="connsiteX696" fmla="*/ 4849079 w 4958557"/>
              <a:gd name="connsiteY696" fmla="*/ 796497 h 2611386"/>
              <a:gd name="connsiteX697" fmla="*/ 4847638 w 4958557"/>
              <a:gd name="connsiteY697" fmla="*/ 809751 h 2611386"/>
              <a:gd name="connsiteX698" fmla="*/ 4841011 w 4958557"/>
              <a:gd name="connsiteY698" fmla="*/ 817531 h 2611386"/>
              <a:gd name="connsiteX699" fmla="*/ 4845045 w 4958557"/>
              <a:gd name="connsiteY699" fmla="*/ 820701 h 2611386"/>
              <a:gd name="connsiteX700" fmla="*/ 4851960 w 4958557"/>
              <a:gd name="connsiteY700" fmla="*/ 821565 h 2611386"/>
              <a:gd name="connsiteX701" fmla="*/ 4847350 w 4958557"/>
              <a:gd name="connsiteY701" fmla="*/ 823870 h 2611386"/>
              <a:gd name="connsiteX702" fmla="*/ 4847062 w 4958557"/>
              <a:gd name="connsiteY702" fmla="*/ 829345 h 2611386"/>
              <a:gd name="connsiteX703" fmla="*/ 4826028 w 4958557"/>
              <a:gd name="connsiteY703" fmla="*/ 845480 h 2611386"/>
              <a:gd name="connsiteX704" fmla="*/ 4823435 w 4958557"/>
              <a:gd name="connsiteY704" fmla="*/ 854989 h 2611386"/>
              <a:gd name="connsiteX705" fmla="*/ 4822571 w 4958557"/>
              <a:gd name="connsiteY705" fmla="*/ 861616 h 2611386"/>
              <a:gd name="connsiteX706" fmla="*/ 4803554 w 4958557"/>
              <a:gd name="connsiteY706" fmla="*/ 880345 h 2611386"/>
              <a:gd name="connsiteX707" fmla="*/ 4788858 w 4958557"/>
              <a:gd name="connsiteY707" fmla="*/ 888125 h 2611386"/>
              <a:gd name="connsiteX708" fmla="*/ 4789147 w 4958557"/>
              <a:gd name="connsiteY708" fmla="*/ 889854 h 2611386"/>
              <a:gd name="connsiteX709" fmla="*/ 4801248 w 4958557"/>
              <a:gd name="connsiteY709" fmla="*/ 893311 h 2611386"/>
              <a:gd name="connsiteX710" fmla="*/ 4792604 w 4958557"/>
              <a:gd name="connsiteY710" fmla="*/ 897921 h 2611386"/>
              <a:gd name="connsiteX711" fmla="*/ 4789723 w 4958557"/>
              <a:gd name="connsiteY711" fmla="*/ 902532 h 2611386"/>
              <a:gd name="connsiteX712" fmla="*/ 4789723 w 4958557"/>
              <a:gd name="connsiteY712" fmla="*/ 912328 h 2611386"/>
              <a:gd name="connsiteX713" fmla="*/ 4782519 w 4958557"/>
              <a:gd name="connsiteY713" fmla="*/ 916074 h 2611386"/>
              <a:gd name="connsiteX714" fmla="*/ 4778773 w 4958557"/>
              <a:gd name="connsiteY714" fmla="*/ 919532 h 2611386"/>
              <a:gd name="connsiteX715" fmla="*/ 4783960 w 4958557"/>
              <a:gd name="connsiteY715" fmla="*/ 921261 h 2611386"/>
              <a:gd name="connsiteX716" fmla="*/ 4785401 w 4958557"/>
              <a:gd name="connsiteY716" fmla="*/ 924430 h 2611386"/>
              <a:gd name="connsiteX717" fmla="*/ 4793180 w 4958557"/>
              <a:gd name="connsiteY717" fmla="*/ 926735 h 2611386"/>
              <a:gd name="connsiteX718" fmla="*/ 4795486 w 4958557"/>
              <a:gd name="connsiteY718" fmla="*/ 929616 h 2611386"/>
              <a:gd name="connsiteX719" fmla="*/ 4782231 w 4958557"/>
              <a:gd name="connsiteY719" fmla="*/ 937973 h 2611386"/>
              <a:gd name="connsiteX720" fmla="*/ 4775892 w 4958557"/>
              <a:gd name="connsiteY720" fmla="*/ 944312 h 2611386"/>
              <a:gd name="connsiteX721" fmla="*/ 4781943 w 4958557"/>
              <a:gd name="connsiteY721" fmla="*/ 946329 h 2611386"/>
              <a:gd name="connsiteX722" fmla="*/ 4790875 w 4958557"/>
              <a:gd name="connsiteY722" fmla="*/ 949210 h 2611386"/>
              <a:gd name="connsiteX723" fmla="*/ 4779926 w 4958557"/>
              <a:gd name="connsiteY723" fmla="*/ 959583 h 2611386"/>
              <a:gd name="connsiteX724" fmla="*/ 4775028 w 4958557"/>
              <a:gd name="connsiteY724" fmla="*/ 963905 h 2611386"/>
              <a:gd name="connsiteX725" fmla="*/ 4772435 w 4958557"/>
              <a:gd name="connsiteY725" fmla="*/ 970532 h 2611386"/>
              <a:gd name="connsiteX726" fmla="*/ 4768689 w 4958557"/>
              <a:gd name="connsiteY726" fmla="*/ 977735 h 2611386"/>
              <a:gd name="connsiteX727" fmla="*/ 4775028 w 4958557"/>
              <a:gd name="connsiteY727" fmla="*/ 977447 h 2611386"/>
              <a:gd name="connsiteX728" fmla="*/ 4781943 w 4958557"/>
              <a:gd name="connsiteY728" fmla="*/ 979464 h 2611386"/>
              <a:gd name="connsiteX729" fmla="*/ 4781655 w 4958557"/>
              <a:gd name="connsiteY729" fmla="*/ 980329 h 2611386"/>
              <a:gd name="connsiteX730" fmla="*/ 4780791 w 4958557"/>
              <a:gd name="connsiteY730" fmla="*/ 980905 h 2611386"/>
              <a:gd name="connsiteX731" fmla="*/ 4775604 w 4958557"/>
              <a:gd name="connsiteY731" fmla="*/ 992430 h 2611386"/>
              <a:gd name="connsiteX732" fmla="*/ 4762350 w 4958557"/>
              <a:gd name="connsiteY732" fmla="*/ 994736 h 2611386"/>
              <a:gd name="connsiteX733" fmla="*/ 4756299 w 4958557"/>
              <a:gd name="connsiteY733" fmla="*/ 1001939 h 2611386"/>
              <a:gd name="connsiteX734" fmla="*/ 4758892 w 4958557"/>
              <a:gd name="connsiteY734" fmla="*/ 1004532 h 2611386"/>
              <a:gd name="connsiteX735" fmla="*/ 4772723 w 4958557"/>
              <a:gd name="connsiteY735" fmla="*/ 998193 h 2611386"/>
              <a:gd name="connsiteX736" fmla="*/ 4784825 w 4958557"/>
              <a:gd name="connsiteY736" fmla="*/ 993007 h 2611386"/>
              <a:gd name="connsiteX737" fmla="*/ 4788570 w 4958557"/>
              <a:gd name="connsiteY737" fmla="*/ 995888 h 2611386"/>
              <a:gd name="connsiteX738" fmla="*/ 4782519 w 4958557"/>
              <a:gd name="connsiteY738" fmla="*/ 1003668 h 2611386"/>
              <a:gd name="connsiteX739" fmla="*/ 4752265 w 4958557"/>
              <a:gd name="connsiteY739" fmla="*/ 1018651 h 2611386"/>
              <a:gd name="connsiteX740" fmla="*/ 4743621 w 4958557"/>
              <a:gd name="connsiteY740" fmla="*/ 1022973 h 2611386"/>
              <a:gd name="connsiteX741" fmla="*/ 4742468 w 4958557"/>
              <a:gd name="connsiteY741" fmla="*/ 1024702 h 2611386"/>
              <a:gd name="connsiteX742" fmla="*/ 4739299 w 4958557"/>
              <a:gd name="connsiteY742" fmla="*/ 1032193 h 2611386"/>
              <a:gd name="connsiteX743" fmla="*/ 4742180 w 4958557"/>
              <a:gd name="connsiteY743" fmla="*/ 1031041 h 2611386"/>
              <a:gd name="connsiteX744" fmla="*/ 4749384 w 4958557"/>
              <a:gd name="connsiteY744" fmla="*/ 1028736 h 2611386"/>
              <a:gd name="connsiteX745" fmla="*/ 4744197 w 4958557"/>
              <a:gd name="connsiteY745" fmla="*/ 1032482 h 2611386"/>
              <a:gd name="connsiteX746" fmla="*/ 4730943 w 4958557"/>
              <a:gd name="connsiteY746" fmla="*/ 1038821 h 2611386"/>
              <a:gd name="connsiteX747" fmla="*/ 4732383 w 4958557"/>
              <a:gd name="connsiteY747" fmla="*/ 1037092 h 2611386"/>
              <a:gd name="connsiteX748" fmla="*/ 4732095 w 4958557"/>
              <a:gd name="connsiteY748" fmla="*/ 1037092 h 2611386"/>
              <a:gd name="connsiteX749" fmla="*/ 4706163 w 4958557"/>
              <a:gd name="connsiteY749" fmla="*/ 1052075 h 2611386"/>
              <a:gd name="connsiteX750" fmla="*/ 4694061 w 4958557"/>
              <a:gd name="connsiteY750" fmla="*/ 1058126 h 2611386"/>
              <a:gd name="connsiteX751" fmla="*/ 4689739 w 4958557"/>
              <a:gd name="connsiteY751" fmla="*/ 1058414 h 2611386"/>
              <a:gd name="connsiteX752" fmla="*/ 4692332 w 4958557"/>
              <a:gd name="connsiteY752" fmla="*/ 1054092 h 2611386"/>
              <a:gd name="connsiteX753" fmla="*/ 4698383 w 4958557"/>
              <a:gd name="connsiteY753" fmla="*/ 1051211 h 2611386"/>
              <a:gd name="connsiteX754" fmla="*/ 4697807 w 4958557"/>
              <a:gd name="connsiteY754" fmla="*/ 1046888 h 2611386"/>
              <a:gd name="connsiteX755" fmla="*/ 4691756 w 4958557"/>
              <a:gd name="connsiteY755" fmla="*/ 1049770 h 2611386"/>
              <a:gd name="connsiteX756" fmla="*/ 4685417 w 4958557"/>
              <a:gd name="connsiteY756" fmla="*/ 1052651 h 2611386"/>
              <a:gd name="connsiteX757" fmla="*/ 4686570 w 4958557"/>
              <a:gd name="connsiteY757" fmla="*/ 1053228 h 2611386"/>
              <a:gd name="connsiteX758" fmla="*/ 4653722 w 4958557"/>
              <a:gd name="connsiteY758" fmla="*/ 1075990 h 2611386"/>
              <a:gd name="connsiteX759" fmla="*/ 4630671 w 4958557"/>
              <a:gd name="connsiteY759" fmla="*/ 1089821 h 2611386"/>
              <a:gd name="connsiteX760" fmla="*/ 4628078 w 4958557"/>
              <a:gd name="connsiteY760" fmla="*/ 1094143 h 2611386"/>
              <a:gd name="connsiteX761" fmla="*/ 4624908 w 4958557"/>
              <a:gd name="connsiteY761" fmla="*/ 1092990 h 2611386"/>
              <a:gd name="connsiteX762" fmla="*/ 4623756 w 4958557"/>
              <a:gd name="connsiteY762" fmla="*/ 1091550 h 2611386"/>
              <a:gd name="connsiteX763" fmla="*/ 4618569 w 4958557"/>
              <a:gd name="connsiteY763" fmla="*/ 1095296 h 2611386"/>
              <a:gd name="connsiteX764" fmla="*/ 4614824 w 4958557"/>
              <a:gd name="connsiteY764" fmla="*/ 1096448 h 2611386"/>
              <a:gd name="connsiteX765" fmla="*/ 4617993 w 4958557"/>
              <a:gd name="connsiteY765" fmla="*/ 1092990 h 2611386"/>
              <a:gd name="connsiteX766" fmla="*/ 4623179 w 4958557"/>
              <a:gd name="connsiteY766" fmla="*/ 1090109 h 2611386"/>
              <a:gd name="connsiteX767" fmla="*/ 4628366 w 4958557"/>
              <a:gd name="connsiteY767" fmla="*/ 1080024 h 2611386"/>
              <a:gd name="connsiteX768" fmla="*/ 4591484 w 4958557"/>
              <a:gd name="connsiteY768" fmla="*/ 1097601 h 2611386"/>
              <a:gd name="connsiteX769" fmla="*/ 4590620 w 4958557"/>
              <a:gd name="connsiteY769" fmla="*/ 1097889 h 2611386"/>
              <a:gd name="connsiteX770" fmla="*/ 4593501 w 4958557"/>
              <a:gd name="connsiteY770" fmla="*/ 1103363 h 2611386"/>
              <a:gd name="connsiteX771" fmla="*/ 4582264 w 4958557"/>
              <a:gd name="connsiteY771" fmla="*/ 1106533 h 2611386"/>
              <a:gd name="connsiteX772" fmla="*/ 4580535 w 4958557"/>
              <a:gd name="connsiteY772" fmla="*/ 1106245 h 2611386"/>
              <a:gd name="connsiteX773" fmla="*/ 4576789 w 4958557"/>
              <a:gd name="connsiteY773" fmla="*/ 1108550 h 2611386"/>
              <a:gd name="connsiteX774" fmla="*/ 4573044 w 4958557"/>
              <a:gd name="connsiteY774" fmla="*/ 1110855 h 2611386"/>
              <a:gd name="connsiteX775" fmla="*/ 4578806 w 4958557"/>
              <a:gd name="connsiteY775" fmla="*/ 1109414 h 2611386"/>
              <a:gd name="connsiteX776" fmla="*/ 4576789 w 4958557"/>
              <a:gd name="connsiteY776" fmla="*/ 1111143 h 2611386"/>
              <a:gd name="connsiteX777" fmla="*/ 4581976 w 4958557"/>
              <a:gd name="connsiteY777" fmla="*/ 1107685 h 2611386"/>
              <a:gd name="connsiteX778" fmla="*/ 4575060 w 4958557"/>
              <a:gd name="connsiteY778" fmla="*/ 1114889 h 2611386"/>
              <a:gd name="connsiteX779" fmla="*/ 4572179 w 4958557"/>
              <a:gd name="connsiteY779" fmla="*/ 1118635 h 2611386"/>
              <a:gd name="connsiteX780" fmla="*/ 4571027 w 4958557"/>
              <a:gd name="connsiteY780" fmla="*/ 1117770 h 2611386"/>
              <a:gd name="connsiteX781" fmla="*/ 4571603 w 4958557"/>
              <a:gd name="connsiteY781" fmla="*/ 1115177 h 2611386"/>
              <a:gd name="connsiteX782" fmla="*/ 4556332 w 4958557"/>
              <a:gd name="connsiteY782" fmla="*/ 1125838 h 2611386"/>
              <a:gd name="connsiteX783" fmla="*/ 4554315 w 4958557"/>
              <a:gd name="connsiteY783" fmla="*/ 1124974 h 2611386"/>
              <a:gd name="connsiteX784" fmla="*/ 4555755 w 4958557"/>
              <a:gd name="connsiteY784" fmla="*/ 1120364 h 2611386"/>
              <a:gd name="connsiteX785" fmla="*/ 4573332 w 4958557"/>
              <a:gd name="connsiteY785" fmla="*/ 1111431 h 2611386"/>
              <a:gd name="connsiteX786" fmla="*/ 4570450 w 4958557"/>
              <a:gd name="connsiteY786" fmla="*/ 1110279 h 2611386"/>
              <a:gd name="connsiteX787" fmla="*/ 4569586 w 4958557"/>
              <a:gd name="connsiteY787" fmla="*/ 1108838 h 2611386"/>
              <a:gd name="connsiteX788" fmla="*/ 4564688 w 4958557"/>
              <a:gd name="connsiteY788" fmla="*/ 1111431 h 2611386"/>
              <a:gd name="connsiteX789" fmla="*/ 4538755 w 4958557"/>
              <a:gd name="connsiteY789" fmla="*/ 1126126 h 2611386"/>
              <a:gd name="connsiteX790" fmla="*/ 4516280 w 4958557"/>
              <a:gd name="connsiteY790" fmla="*/ 1146008 h 2611386"/>
              <a:gd name="connsiteX791" fmla="*/ 4505331 w 4958557"/>
              <a:gd name="connsiteY791" fmla="*/ 1151770 h 2611386"/>
              <a:gd name="connsiteX792" fmla="*/ 4505619 w 4958557"/>
              <a:gd name="connsiteY792" fmla="*/ 1153499 h 2611386"/>
              <a:gd name="connsiteX793" fmla="*/ 4500721 w 4958557"/>
              <a:gd name="connsiteY793" fmla="*/ 1155228 h 2611386"/>
              <a:gd name="connsiteX794" fmla="*/ 4498704 w 4958557"/>
              <a:gd name="connsiteY794" fmla="*/ 1155516 h 2611386"/>
              <a:gd name="connsiteX795" fmla="*/ 4491501 w 4958557"/>
              <a:gd name="connsiteY795" fmla="*/ 1159262 h 2611386"/>
              <a:gd name="connsiteX796" fmla="*/ 4491789 w 4958557"/>
              <a:gd name="connsiteY796" fmla="*/ 1159838 h 2611386"/>
              <a:gd name="connsiteX797" fmla="*/ 4489772 w 4958557"/>
              <a:gd name="connsiteY797" fmla="*/ 1166177 h 2611386"/>
              <a:gd name="connsiteX798" fmla="*/ 4476806 w 4958557"/>
              <a:gd name="connsiteY798" fmla="*/ 1174533 h 2611386"/>
              <a:gd name="connsiteX799" fmla="*/ 4469026 w 4958557"/>
              <a:gd name="connsiteY799" fmla="*/ 1171364 h 2611386"/>
              <a:gd name="connsiteX800" fmla="*/ 4469026 w 4958557"/>
              <a:gd name="connsiteY800" fmla="*/ 1169635 h 2611386"/>
              <a:gd name="connsiteX801" fmla="*/ 4464416 w 4958557"/>
              <a:gd name="connsiteY801" fmla="*/ 1164737 h 2611386"/>
              <a:gd name="connsiteX802" fmla="*/ 4450297 w 4958557"/>
              <a:gd name="connsiteY802" fmla="*/ 1173957 h 2611386"/>
              <a:gd name="connsiteX803" fmla="*/ 4452602 w 4958557"/>
              <a:gd name="connsiteY803" fmla="*/ 1181449 h 2611386"/>
              <a:gd name="connsiteX804" fmla="*/ 4466721 w 4958557"/>
              <a:gd name="connsiteY804" fmla="*/ 1177703 h 2611386"/>
              <a:gd name="connsiteX805" fmla="*/ 4474789 w 4958557"/>
              <a:gd name="connsiteY805" fmla="*/ 1177703 h 2611386"/>
              <a:gd name="connsiteX806" fmla="*/ 4476229 w 4958557"/>
              <a:gd name="connsiteY806" fmla="*/ 1190381 h 2611386"/>
              <a:gd name="connsiteX807" fmla="*/ 4478823 w 4958557"/>
              <a:gd name="connsiteY807" fmla="*/ 1192686 h 2611386"/>
              <a:gd name="connsiteX808" fmla="*/ 4482857 w 4958557"/>
              <a:gd name="connsiteY808" fmla="*/ 1195279 h 2611386"/>
              <a:gd name="connsiteX809" fmla="*/ 4477094 w 4958557"/>
              <a:gd name="connsiteY809" fmla="*/ 1198161 h 2611386"/>
              <a:gd name="connsiteX810" fmla="*/ 4474500 w 4958557"/>
              <a:gd name="connsiteY810" fmla="*/ 1200466 h 2611386"/>
              <a:gd name="connsiteX811" fmla="*/ 4412551 w 4958557"/>
              <a:gd name="connsiteY811" fmla="*/ 1233313 h 2611386"/>
              <a:gd name="connsiteX812" fmla="*/ 4400737 w 4958557"/>
              <a:gd name="connsiteY812" fmla="*/ 1243110 h 2611386"/>
              <a:gd name="connsiteX813" fmla="*/ 4391229 w 4958557"/>
              <a:gd name="connsiteY813" fmla="*/ 1247144 h 2611386"/>
              <a:gd name="connsiteX814" fmla="*/ 4384314 w 4958557"/>
              <a:gd name="connsiteY814" fmla="*/ 1248296 h 2611386"/>
              <a:gd name="connsiteX815" fmla="*/ 4368178 w 4958557"/>
              <a:gd name="connsiteY815" fmla="*/ 1256364 h 2611386"/>
              <a:gd name="connsiteX816" fmla="*/ 4348297 w 4958557"/>
              <a:gd name="connsiteY816" fmla="*/ 1263568 h 2611386"/>
              <a:gd name="connsiteX817" fmla="*/ 4338500 w 4958557"/>
              <a:gd name="connsiteY817" fmla="*/ 1268466 h 2611386"/>
              <a:gd name="connsiteX818" fmla="*/ 4338212 w 4958557"/>
              <a:gd name="connsiteY818" fmla="*/ 1261551 h 2611386"/>
              <a:gd name="connsiteX819" fmla="*/ 4340805 w 4958557"/>
              <a:gd name="connsiteY819" fmla="*/ 1259246 h 2611386"/>
              <a:gd name="connsiteX820" fmla="*/ 4347720 w 4958557"/>
              <a:gd name="connsiteY820" fmla="*/ 1255500 h 2611386"/>
              <a:gd name="connsiteX821" fmla="*/ 4348585 w 4958557"/>
              <a:gd name="connsiteY821" fmla="*/ 1255212 h 2611386"/>
              <a:gd name="connsiteX822" fmla="*/ 4366449 w 4958557"/>
              <a:gd name="connsiteY822" fmla="*/ 1249449 h 2611386"/>
              <a:gd name="connsiteX823" fmla="*/ 4350601 w 4958557"/>
              <a:gd name="connsiteY823" fmla="*/ 1245127 h 2611386"/>
              <a:gd name="connsiteX824" fmla="*/ 4316889 w 4958557"/>
              <a:gd name="connsiteY824" fmla="*/ 1259246 h 2611386"/>
              <a:gd name="connsiteX825" fmla="*/ 4282025 w 4958557"/>
              <a:gd name="connsiteY825" fmla="*/ 1275670 h 2611386"/>
              <a:gd name="connsiteX826" fmla="*/ 4259550 w 4958557"/>
              <a:gd name="connsiteY826" fmla="*/ 1290365 h 2611386"/>
              <a:gd name="connsiteX827" fmla="*/ 4263296 w 4958557"/>
              <a:gd name="connsiteY827" fmla="*/ 1292382 h 2611386"/>
              <a:gd name="connsiteX828" fmla="*/ 4269923 w 4958557"/>
              <a:gd name="connsiteY828" fmla="*/ 1290941 h 2611386"/>
              <a:gd name="connsiteX829" fmla="*/ 4275686 w 4958557"/>
              <a:gd name="connsiteY829" fmla="*/ 1294687 h 2611386"/>
              <a:gd name="connsiteX830" fmla="*/ 4272228 w 4958557"/>
              <a:gd name="connsiteY830" fmla="*/ 1301314 h 2611386"/>
              <a:gd name="connsiteX831" fmla="*/ 4222668 w 4958557"/>
              <a:gd name="connsiteY831" fmla="*/ 1309958 h 2611386"/>
              <a:gd name="connsiteX832" fmla="*/ 4218058 w 4958557"/>
              <a:gd name="connsiteY832" fmla="*/ 1311975 h 2611386"/>
              <a:gd name="connsiteX833" fmla="*/ 4187228 w 4958557"/>
              <a:gd name="connsiteY833" fmla="*/ 1326382 h 2611386"/>
              <a:gd name="connsiteX834" fmla="*/ 4187228 w 4958557"/>
              <a:gd name="connsiteY834" fmla="*/ 1328975 h 2611386"/>
              <a:gd name="connsiteX835" fmla="*/ 4217770 w 4958557"/>
              <a:gd name="connsiteY835" fmla="*/ 1323500 h 2611386"/>
              <a:gd name="connsiteX836" fmla="*/ 4234194 w 4958557"/>
              <a:gd name="connsiteY836" fmla="*/ 1318314 h 2611386"/>
              <a:gd name="connsiteX837" fmla="*/ 4220363 w 4958557"/>
              <a:gd name="connsiteY837" fmla="*/ 1330992 h 2611386"/>
              <a:gd name="connsiteX838" fmla="*/ 4218058 w 4958557"/>
              <a:gd name="connsiteY838" fmla="*/ 1347416 h 2611386"/>
              <a:gd name="connsiteX839" fmla="*/ 4221804 w 4958557"/>
              <a:gd name="connsiteY839" fmla="*/ 1351738 h 2611386"/>
              <a:gd name="connsiteX840" fmla="*/ 4215465 w 4958557"/>
              <a:gd name="connsiteY840" fmla="*/ 1352314 h 2611386"/>
              <a:gd name="connsiteX841" fmla="*/ 4136227 w 4958557"/>
              <a:gd name="connsiteY841" fmla="*/ 1369026 h 2611386"/>
              <a:gd name="connsiteX842" fmla="*/ 4114329 w 4958557"/>
              <a:gd name="connsiteY842" fmla="*/ 1377094 h 2611386"/>
              <a:gd name="connsiteX843" fmla="*/ 4061600 w 4958557"/>
              <a:gd name="connsiteY843" fmla="*/ 1398128 h 2611386"/>
              <a:gd name="connsiteX844" fmla="*/ 4010599 w 4958557"/>
              <a:gd name="connsiteY844" fmla="*/ 1410806 h 2611386"/>
              <a:gd name="connsiteX845" fmla="*/ 3965362 w 4958557"/>
              <a:gd name="connsiteY845" fmla="*/ 1429247 h 2611386"/>
              <a:gd name="connsiteX846" fmla="*/ 3951531 w 4958557"/>
              <a:gd name="connsiteY846" fmla="*/ 1428382 h 2611386"/>
              <a:gd name="connsiteX847" fmla="*/ 3925023 w 4958557"/>
              <a:gd name="connsiteY847" fmla="*/ 1446247 h 2611386"/>
              <a:gd name="connsiteX848" fmla="*/ 3918972 w 4958557"/>
              <a:gd name="connsiteY848" fmla="*/ 1446823 h 2611386"/>
              <a:gd name="connsiteX849" fmla="*/ 3906870 w 4958557"/>
              <a:gd name="connsiteY849" fmla="*/ 1447399 h 2611386"/>
              <a:gd name="connsiteX850" fmla="*/ 3882378 w 4958557"/>
              <a:gd name="connsiteY850" fmla="*/ 1453162 h 2611386"/>
              <a:gd name="connsiteX851" fmla="*/ 3872581 w 4958557"/>
              <a:gd name="connsiteY851" fmla="*/ 1454891 h 2611386"/>
              <a:gd name="connsiteX852" fmla="*/ 3842327 w 4958557"/>
              <a:gd name="connsiteY852" fmla="*/ 1467281 h 2611386"/>
              <a:gd name="connsiteX853" fmla="*/ 3842327 w 4958557"/>
              <a:gd name="connsiteY853" fmla="*/ 1468433 h 2611386"/>
              <a:gd name="connsiteX854" fmla="*/ 3849530 w 4958557"/>
              <a:gd name="connsiteY854" fmla="*/ 1479095 h 2611386"/>
              <a:gd name="connsiteX855" fmla="*/ 3920412 w 4958557"/>
              <a:gd name="connsiteY855" fmla="*/ 1455755 h 2611386"/>
              <a:gd name="connsiteX856" fmla="*/ 3986396 w 4958557"/>
              <a:gd name="connsiteY856" fmla="*/ 1435874 h 2611386"/>
              <a:gd name="connsiteX857" fmla="*/ 4002532 w 4958557"/>
              <a:gd name="connsiteY857" fmla="*/ 1426942 h 2611386"/>
              <a:gd name="connsiteX858" fmla="*/ 4009735 w 4958557"/>
              <a:gd name="connsiteY858" fmla="*/ 1424637 h 2611386"/>
              <a:gd name="connsiteX859" fmla="*/ 4027023 w 4958557"/>
              <a:gd name="connsiteY859" fmla="*/ 1421467 h 2611386"/>
              <a:gd name="connsiteX860" fmla="*/ 4039125 w 4958557"/>
              <a:gd name="connsiteY860" fmla="*/ 1421755 h 2611386"/>
              <a:gd name="connsiteX861" fmla="*/ 4044023 w 4958557"/>
              <a:gd name="connsiteY861" fmla="*/ 1424060 h 2611386"/>
              <a:gd name="connsiteX862" fmla="*/ 4037108 w 4958557"/>
              <a:gd name="connsiteY862" fmla="*/ 1431552 h 2611386"/>
              <a:gd name="connsiteX863" fmla="*/ 4050362 w 4958557"/>
              <a:gd name="connsiteY863" fmla="*/ 1436162 h 2611386"/>
              <a:gd name="connsiteX864" fmla="*/ 3986684 w 4958557"/>
              <a:gd name="connsiteY864" fmla="*/ 1457484 h 2611386"/>
              <a:gd name="connsiteX865" fmla="*/ 3939429 w 4958557"/>
              <a:gd name="connsiteY865" fmla="*/ 1462671 h 2611386"/>
              <a:gd name="connsiteX866" fmla="*/ 3938853 w 4958557"/>
              <a:gd name="connsiteY866" fmla="*/ 1470162 h 2611386"/>
              <a:gd name="connsiteX867" fmla="*/ 3916378 w 4958557"/>
              <a:gd name="connsiteY867" fmla="*/ 1476213 h 2611386"/>
              <a:gd name="connsiteX868" fmla="*/ 3908310 w 4958557"/>
              <a:gd name="connsiteY868" fmla="*/ 1477078 h 2611386"/>
              <a:gd name="connsiteX869" fmla="*/ 3833683 w 4958557"/>
              <a:gd name="connsiteY869" fmla="*/ 1499264 h 2611386"/>
              <a:gd name="connsiteX870" fmla="*/ 3829361 w 4958557"/>
              <a:gd name="connsiteY870" fmla="*/ 1500993 h 2611386"/>
              <a:gd name="connsiteX871" fmla="*/ 3779513 w 4958557"/>
              <a:gd name="connsiteY871" fmla="*/ 1516840 h 2611386"/>
              <a:gd name="connsiteX872" fmla="*/ 3722174 w 4958557"/>
              <a:gd name="connsiteY872" fmla="*/ 1533264 h 2611386"/>
              <a:gd name="connsiteX873" fmla="*/ 3685580 w 4958557"/>
              <a:gd name="connsiteY873" fmla="*/ 1545366 h 2611386"/>
              <a:gd name="connsiteX874" fmla="*/ 3681258 w 4958557"/>
              <a:gd name="connsiteY874" fmla="*/ 1546231 h 2611386"/>
              <a:gd name="connsiteX875" fmla="*/ 3662241 w 4958557"/>
              <a:gd name="connsiteY875" fmla="*/ 1550265 h 2611386"/>
              <a:gd name="connsiteX876" fmla="*/ 3621614 w 4958557"/>
              <a:gd name="connsiteY876" fmla="*/ 1561502 h 2611386"/>
              <a:gd name="connsiteX877" fmla="*/ 3583292 w 4958557"/>
              <a:gd name="connsiteY877" fmla="*/ 1568705 h 2611386"/>
              <a:gd name="connsiteX878" fmla="*/ 3571478 w 4958557"/>
              <a:gd name="connsiteY878" fmla="*/ 1573604 h 2611386"/>
              <a:gd name="connsiteX879" fmla="*/ 3519613 w 4958557"/>
              <a:gd name="connsiteY879" fmla="*/ 1587434 h 2611386"/>
              <a:gd name="connsiteX880" fmla="*/ 3564563 w 4958557"/>
              <a:gd name="connsiteY880" fmla="*/ 1568993 h 2611386"/>
              <a:gd name="connsiteX881" fmla="*/ 3585885 w 4958557"/>
              <a:gd name="connsiteY881" fmla="*/ 1563807 h 2611386"/>
              <a:gd name="connsiteX882" fmla="*/ 3617868 w 4958557"/>
              <a:gd name="connsiteY882" fmla="*/ 1554875 h 2611386"/>
              <a:gd name="connsiteX883" fmla="*/ 3643224 w 4958557"/>
              <a:gd name="connsiteY883" fmla="*/ 1547671 h 2611386"/>
              <a:gd name="connsiteX884" fmla="*/ 3648123 w 4958557"/>
              <a:gd name="connsiteY884" fmla="*/ 1547959 h 2611386"/>
              <a:gd name="connsiteX885" fmla="*/ 3676072 w 4958557"/>
              <a:gd name="connsiteY885" fmla="*/ 1539891 h 2611386"/>
              <a:gd name="connsiteX886" fmla="*/ 3704597 w 4958557"/>
              <a:gd name="connsiteY886" fmla="*/ 1528078 h 2611386"/>
              <a:gd name="connsiteX887" fmla="*/ 3705750 w 4958557"/>
              <a:gd name="connsiteY887" fmla="*/ 1523180 h 2611386"/>
              <a:gd name="connsiteX888" fmla="*/ 3709496 w 4958557"/>
              <a:gd name="connsiteY888" fmla="*/ 1526061 h 2611386"/>
              <a:gd name="connsiteX889" fmla="*/ 3736005 w 4958557"/>
              <a:gd name="connsiteY889" fmla="*/ 1519146 h 2611386"/>
              <a:gd name="connsiteX890" fmla="*/ 3745225 w 4958557"/>
              <a:gd name="connsiteY890" fmla="*/ 1509925 h 2611386"/>
              <a:gd name="connsiteX891" fmla="*/ 3759056 w 4958557"/>
              <a:gd name="connsiteY891" fmla="*/ 1501281 h 2611386"/>
              <a:gd name="connsiteX892" fmla="*/ 3754733 w 4958557"/>
              <a:gd name="connsiteY892" fmla="*/ 1492637 h 2611386"/>
              <a:gd name="connsiteX893" fmla="*/ 3731971 w 4958557"/>
              <a:gd name="connsiteY893" fmla="*/ 1506180 h 2611386"/>
              <a:gd name="connsiteX894" fmla="*/ 3715835 w 4958557"/>
              <a:gd name="connsiteY894" fmla="*/ 1507908 h 2611386"/>
              <a:gd name="connsiteX895" fmla="*/ 3712377 w 4958557"/>
              <a:gd name="connsiteY895" fmla="*/ 1507908 h 2611386"/>
              <a:gd name="connsiteX896" fmla="*/ 3630258 w 4958557"/>
              <a:gd name="connsiteY896" fmla="*/ 1538451 h 2611386"/>
              <a:gd name="connsiteX897" fmla="*/ 3603749 w 4958557"/>
              <a:gd name="connsiteY897" fmla="*/ 1538739 h 2611386"/>
              <a:gd name="connsiteX898" fmla="*/ 3597122 w 4958557"/>
              <a:gd name="connsiteY898" fmla="*/ 1541332 h 2611386"/>
              <a:gd name="connsiteX899" fmla="*/ 3585020 w 4958557"/>
              <a:gd name="connsiteY899" fmla="*/ 1546231 h 2611386"/>
              <a:gd name="connsiteX900" fmla="*/ 3557071 w 4958557"/>
              <a:gd name="connsiteY900" fmla="*/ 1554298 h 2611386"/>
              <a:gd name="connsiteX901" fmla="*/ 3528257 w 4958557"/>
              <a:gd name="connsiteY901" fmla="*/ 1554010 h 2611386"/>
              <a:gd name="connsiteX902" fmla="*/ 3514427 w 4958557"/>
              <a:gd name="connsiteY902" fmla="*/ 1555451 h 2611386"/>
              <a:gd name="connsiteX903" fmla="*/ 3514427 w 4958557"/>
              <a:gd name="connsiteY903" fmla="*/ 1555739 h 2611386"/>
              <a:gd name="connsiteX904" fmla="*/ 3519613 w 4958557"/>
              <a:gd name="connsiteY904" fmla="*/ 1559773 h 2611386"/>
              <a:gd name="connsiteX905" fmla="*/ 3509528 w 4958557"/>
              <a:gd name="connsiteY905" fmla="*/ 1566400 h 2611386"/>
              <a:gd name="connsiteX906" fmla="*/ 3492240 w 4958557"/>
              <a:gd name="connsiteY906" fmla="*/ 1580231 h 2611386"/>
              <a:gd name="connsiteX907" fmla="*/ 3483308 w 4958557"/>
              <a:gd name="connsiteY907" fmla="*/ 1585129 h 2611386"/>
              <a:gd name="connsiteX908" fmla="*/ 3492817 w 4958557"/>
              <a:gd name="connsiteY908" fmla="*/ 1587434 h 2611386"/>
              <a:gd name="connsiteX909" fmla="*/ 3497139 w 4958557"/>
              <a:gd name="connsiteY909" fmla="*/ 1583400 h 2611386"/>
              <a:gd name="connsiteX910" fmla="*/ 3511545 w 4958557"/>
              <a:gd name="connsiteY910" fmla="*/ 1582824 h 2611386"/>
              <a:gd name="connsiteX911" fmla="*/ 3513850 w 4958557"/>
              <a:gd name="connsiteY911" fmla="*/ 1587722 h 2611386"/>
              <a:gd name="connsiteX912" fmla="*/ 3503477 w 4958557"/>
              <a:gd name="connsiteY912" fmla="*/ 1594349 h 2611386"/>
              <a:gd name="connsiteX913" fmla="*/ 3394850 w 4958557"/>
              <a:gd name="connsiteY913" fmla="*/ 1624316 h 2611386"/>
              <a:gd name="connsiteX914" fmla="*/ 3355087 w 4958557"/>
              <a:gd name="connsiteY914" fmla="*/ 1636129 h 2611386"/>
              <a:gd name="connsiteX915" fmla="*/ 3327138 w 4958557"/>
              <a:gd name="connsiteY915" fmla="*/ 1644774 h 2611386"/>
              <a:gd name="connsiteX916" fmla="*/ 3309849 w 4958557"/>
              <a:gd name="connsiteY916" fmla="*/ 1644774 h 2611386"/>
              <a:gd name="connsiteX917" fmla="*/ 3281324 w 4958557"/>
              <a:gd name="connsiteY917" fmla="*/ 1653994 h 2611386"/>
              <a:gd name="connsiteX918" fmla="*/ 3279307 w 4958557"/>
              <a:gd name="connsiteY918" fmla="*/ 1654282 h 2611386"/>
              <a:gd name="connsiteX919" fmla="*/ 3279307 w 4958557"/>
              <a:gd name="connsiteY919" fmla="*/ 1660909 h 2611386"/>
              <a:gd name="connsiteX920" fmla="*/ 3269798 w 4958557"/>
              <a:gd name="connsiteY920" fmla="*/ 1666096 h 2611386"/>
              <a:gd name="connsiteX921" fmla="*/ 3253374 w 4958557"/>
              <a:gd name="connsiteY921" fmla="*/ 1672435 h 2611386"/>
              <a:gd name="connsiteX922" fmla="*/ 3266917 w 4958557"/>
              <a:gd name="connsiteY922" fmla="*/ 1662350 h 2611386"/>
              <a:gd name="connsiteX923" fmla="*/ 3267205 w 4958557"/>
              <a:gd name="connsiteY923" fmla="*/ 1658892 h 2611386"/>
              <a:gd name="connsiteX924" fmla="*/ 3241849 w 4958557"/>
              <a:gd name="connsiteY924" fmla="*/ 1660621 h 2611386"/>
              <a:gd name="connsiteX925" fmla="*/ 3236086 w 4958557"/>
              <a:gd name="connsiteY925" fmla="*/ 1663214 h 2611386"/>
              <a:gd name="connsiteX926" fmla="*/ 3219086 w 4958557"/>
              <a:gd name="connsiteY926" fmla="*/ 1672435 h 2611386"/>
              <a:gd name="connsiteX927" fmla="*/ 3221679 w 4958557"/>
              <a:gd name="connsiteY927" fmla="*/ 1663502 h 2611386"/>
              <a:gd name="connsiteX928" fmla="*/ 3217357 w 4958557"/>
              <a:gd name="connsiteY928" fmla="*/ 1663502 h 2611386"/>
              <a:gd name="connsiteX929" fmla="*/ 3204391 w 4958557"/>
              <a:gd name="connsiteY929" fmla="*/ 1664367 h 2611386"/>
              <a:gd name="connsiteX930" fmla="*/ 3190848 w 4958557"/>
              <a:gd name="connsiteY930" fmla="*/ 1665519 h 2611386"/>
              <a:gd name="connsiteX931" fmla="*/ 3188832 w 4958557"/>
              <a:gd name="connsiteY931" fmla="*/ 1676469 h 2611386"/>
              <a:gd name="connsiteX932" fmla="*/ 3167797 w 4958557"/>
              <a:gd name="connsiteY932" fmla="*/ 1686553 h 2611386"/>
              <a:gd name="connsiteX933" fmla="*/ 3130340 w 4958557"/>
              <a:gd name="connsiteY933" fmla="*/ 1694910 h 2611386"/>
              <a:gd name="connsiteX934" fmla="*/ 3126018 w 4958557"/>
              <a:gd name="connsiteY934" fmla="*/ 1698079 h 2611386"/>
              <a:gd name="connsiteX935" fmla="*/ 3105560 w 4958557"/>
              <a:gd name="connsiteY935" fmla="*/ 1705282 h 2611386"/>
              <a:gd name="connsiteX936" fmla="*/ 3059170 w 4958557"/>
              <a:gd name="connsiteY936" fmla="*/ 1711909 h 2611386"/>
              <a:gd name="connsiteX937" fmla="*/ 3047932 w 4958557"/>
              <a:gd name="connsiteY937" fmla="*/ 1724299 h 2611386"/>
              <a:gd name="connsiteX938" fmla="*/ 3052542 w 4958557"/>
              <a:gd name="connsiteY938" fmla="*/ 1727757 h 2611386"/>
              <a:gd name="connsiteX939" fmla="*/ 3064933 w 4958557"/>
              <a:gd name="connsiteY939" fmla="*/ 1724011 h 2611386"/>
              <a:gd name="connsiteX940" fmla="*/ 3072424 w 4958557"/>
              <a:gd name="connsiteY940" fmla="*/ 1724299 h 2611386"/>
              <a:gd name="connsiteX941" fmla="*/ 3069543 w 4958557"/>
              <a:gd name="connsiteY941" fmla="*/ 1732079 h 2611386"/>
              <a:gd name="connsiteX942" fmla="*/ 3053407 w 4958557"/>
              <a:gd name="connsiteY942" fmla="*/ 1739283 h 2611386"/>
              <a:gd name="connsiteX943" fmla="*/ 3003847 w 4958557"/>
              <a:gd name="connsiteY943" fmla="*/ 1751672 h 2611386"/>
              <a:gd name="connsiteX944" fmla="*/ 2999237 w 4958557"/>
              <a:gd name="connsiteY944" fmla="*/ 1751096 h 2611386"/>
              <a:gd name="connsiteX945" fmla="*/ 2982525 w 4958557"/>
              <a:gd name="connsiteY945" fmla="*/ 1748503 h 2611386"/>
              <a:gd name="connsiteX946" fmla="*/ 2994627 w 4958557"/>
              <a:gd name="connsiteY946" fmla="*/ 1744469 h 2611386"/>
              <a:gd name="connsiteX947" fmla="*/ 3041305 w 4958557"/>
              <a:gd name="connsiteY947" fmla="*/ 1724588 h 2611386"/>
              <a:gd name="connsiteX948" fmla="*/ 3023153 w 4958557"/>
              <a:gd name="connsiteY948" fmla="*/ 1722859 h 2611386"/>
              <a:gd name="connsiteX949" fmla="*/ 3009034 w 4958557"/>
              <a:gd name="connsiteY949" fmla="*/ 1725452 h 2611386"/>
              <a:gd name="connsiteX950" fmla="*/ 3017966 w 4958557"/>
              <a:gd name="connsiteY950" fmla="*/ 1720554 h 2611386"/>
              <a:gd name="connsiteX951" fmla="*/ 3033814 w 4958557"/>
              <a:gd name="connsiteY951" fmla="*/ 1706147 h 2611386"/>
              <a:gd name="connsiteX952" fmla="*/ 2856321 w 4958557"/>
              <a:gd name="connsiteY952" fmla="*/ 1756283 h 2611386"/>
              <a:gd name="connsiteX953" fmla="*/ 2854592 w 4958557"/>
              <a:gd name="connsiteY953" fmla="*/ 1762334 h 2611386"/>
              <a:gd name="connsiteX954" fmla="*/ 2851135 w 4958557"/>
              <a:gd name="connsiteY954" fmla="*/ 1758300 h 2611386"/>
              <a:gd name="connsiteX955" fmla="*/ 2822897 w 4958557"/>
              <a:gd name="connsiteY955" fmla="*/ 1768096 h 2611386"/>
              <a:gd name="connsiteX956" fmla="*/ 2822321 w 4958557"/>
              <a:gd name="connsiteY956" fmla="*/ 1770690 h 2611386"/>
              <a:gd name="connsiteX957" fmla="*/ 2822609 w 4958557"/>
              <a:gd name="connsiteY957" fmla="*/ 1772707 h 2611386"/>
              <a:gd name="connsiteX958" fmla="*/ 2832117 w 4958557"/>
              <a:gd name="connsiteY958" fmla="*/ 1772130 h 2611386"/>
              <a:gd name="connsiteX959" fmla="*/ 2852575 w 4958557"/>
              <a:gd name="connsiteY959" fmla="*/ 1767520 h 2611386"/>
              <a:gd name="connsiteX960" fmla="*/ 2832117 w 4958557"/>
              <a:gd name="connsiteY960" fmla="*/ 1775012 h 2611386"/>
              <a:gd name="connsiteX961" fmla="*/ 2824914 w 4958557"/>
              <a:gd name="connsiteY961" fmla="*/ 1777317 h 2611386"/>
              <a:gd name="connsiteX962" fmla="*/ 2810795 w 4958557"/>
              <a:gd name="connsiteY962" fmla="*/ 1799215 h 2611386"/>
              <a:gd name="connsiteX963" fmla="*/ 2812524 w 4958557"/>
              <a:gd name="connsiteY963" fmla="*/ 1800656 h 2611386"/>
              <a:gd name="connsiteX964" fmla="*/ 2826067 w 4958557"/>
              <a:gd name="connsiteY964" fmla="*/ 1801520 h 2611386"/>
              <a:gd name="connsiteX965" fmla="*/ 2815982 w 4958557"/>
              <a:gd name="connsiteY965" fmla="*/ 1809876 h 2611386"/>
              <a:gd name="connsiteX966" fmla="*/ 2807914 w 4958557"/>
              <a:gd name="connsiteY966" fmla="*/ 1817656 h 2611386"/>
              <a:gd name="connsiteX967" fmla="*/ 2815405 w 4958557"/>
              <a:gd name="connsiteY967" fmla="*/ 1817944 h 2611386"/>
              <a:gd name="connsiteX968" fmla="*/ 2815117 w 4958557"/>
              <a:gd name="connsiteY968" fmla="*/ 1820249 h 2611386"/>
              <a:gd name="connsiteX969" fmla="*/ 2805321 w 4958557"/>
              <a:gd name="connsiteY969" fmla="*/ 1822266 h 2611386"/>
              <a:gd name="connsiteX970" fmla="*/ 2714846 w 4958557"/>
              <a:gd name="connsiteY970" fmla="*/ 1854538 h 2611386"/>
              <a:gd name="connsiteX971" fmla="*/ 2644252 w 4958557"/>
              <a:gd name="connsiteY971" fmla="*/ 1874131 h 2611386"/>
              <a:gd name="connsiteX972" fmla="*/ 2591523 w 4958557"/>
              <a:gd name="connsiteY972" fmla="*/ 1888250 h 2611386"/>
              <a:gd name="connsiteX973" fmla="*/ 2564726 w 4958557"/>
              <a:gd name="connsiteY973" fmla="*/ 1900351 h 2611386"/>
              <a:gd name="connsiteX974" fmla="*/ 2562709 w 4958557"/>
              <a:gd name="connsiteY974" fmla="*/ 1905826 h 2611386"/>
              <a:gd name="connsiteX975" fmla="*/ 2570489 w 4958557"/>
              <a:gd name="connsiteY975" fmla="*/ 1910436 h 2611386"/>
              <a:gd name="connsiteX976" fmla="*/ 2578268 w 4958557"/>
              <a:gd name="connsiteY976" fmla="*/ 1911877 h 2611386"/>
              <a:gd name="connsiteX977" fmla="*/ 2571641 w 4958557"/>
              <a:gd name="connsiteY977" fmla="*/ 1919080 h 2611386"/>
              <a:gd name="connsiteX978" fmla="*/ 2546573 w 4958557"/>
              <a:gd name="connsiteY978" fmla="*/ 1926860 h 2611386"/>
              <a:gd name="connsiteX979" fmla="*/ 2547150 w 4958557"/>
              <a:gd name="connsiteY979" fmla="*/ 1931182 h 2611386"/>
              <a:gd name="connsiteX980" fmla="*/ 2526116 w 4958557"/>
              <a:gd name="connsiteY980" fmla="*/ 1939826 h 2611386"/>
              <a:gd name="connsiteX981" fmla="*/ 2520929 w 4958557"/>
              <a:gd name="connsiteY981" fmla="*/ 1940979 h 2611386"/>
              <a:gd name="connsiteX982" fmla="*/ 2506234 w 4958557"/>
              <a:gd name="connsiteY982" fmla="*/ 1950199 h 2611386"/>
              <a:gd name="connsiteX983" fmla="*/ 2500759 w 4958557"/>
              <a:gd name="connsiteY983" fmla="*/ 1953945 h 2611386"/>
              <a:gd name="connsiteX984" fmla="*/ 2499319 w 4958557"/>
              <a:gd name="connsiteY984" fmla="*/ 1944724 h 2611386"/>
              <a:gd name="connsiteX985" fmla="*/ 2514014 w 4958557"/>
              <a:gd name="connsiteY985" fmla="*/ 1938674 h 2611386"/>
              <a:gd name="connsiteX986" fmla="*/ 2523234 w 4958557"/>
              <a:gd name="connsiteY986" fmla="*/ 1924267 h 2611386"/>
              <a:gd name="connsiteX987" fmla="*/ 2520929 w 4958557"/>
              <a:gd name="connsiteY987" fmla="*/ 1921962 h 2611386"/>
              <a:gd name="connsiteX988" fmla="*/ 2515455 w 4958557"/>
              <a:gd name="connsiteY988" fmla="*/ 1921097 h 2611386"/>
              <a:gd name="connsiteX989" fmla="*/ 2523522 w 4958557"/>
              <a:gd name="connsiteY989" fmla="*/ 1917640 h 2611386"/>
              <a:gd name="connsiteX990" fmla="*/ 2526116 w 4958557"/>
              <a:gd name="connsiteY990" fmla="*/ 1916199 h 2611386"/>
              <a:gd name="connsiteX991" fmla="*/ 2522946 w 4958557"/>
              <a:gd name="connsiteY991" fmla="*/ 1914470 h 2611386"/>
              <a:gd name="connsiteX992" fmla="*/ 2502488 w 4958557"/>
              <a:gd name="connsiteY992" fmla="*/ 1919080 h 2611386"/>
              <a:gd name="connsiteX993" fmla="*/ 2488081 w 4958557"/>
              <a:gd name="connsiteY993" fmla="*/ 1921962 h 2611386"/>
              <a:gd name="connsiteX994" fmla="*/ 2460708 w 4958557"/>
              <a:gd name="connsiteY994" fmla="*/ 1934064 h 2611386"/>
              <a:gd name="connsiteX995" fmla="*/ 2444861 w 4958557"/>
              <a:gd name="connsiteY995" fmla="*/ 1936369 h 2611386"/>
              <a:gd name="connsiteX996" fmla="*/ 2437946 w 4958557"/>
              <a:gd name="connsiteY996" fmla="*/ 1936657 h 2611386"/>
              <a:gd name="connsiteX997" fmla="*/ 2437657 w 4958557"/>
              <a:gd name="connsiteY997" fmla="*/ 1936945 h 2611386"/>
              <a:gd name="connsiteX998" fmla="*/ 2416623 w 4958557"/>
              <a:gd name="connsiteY998" fmla="*/ 1948470 h 2611386"/>
              <a:gd name="connsiteX999" fmla="*/ 2413742 w 4958557"/>
              <a:gd name="connsiteY999" fmla="*/ 1955674 h 2611386"/>
              <a:gd name="connsiteX1000" fmla="*/ 2392996 w 4958557"/>
              <a:gd name="connsiteY1000" fmla="*/ 1962877 h 2611386"/>
              <a:gd name="connsiteX1001" fmla="*/ 2360148 w 4958557"/>
              <a:gd name="connsiteY1001" fmla="*/ 1975843 h 2611386"/>
              <a:gd name="connsiteX1002" fmla="*/ 2350352 w 4958557"/>
              <a:gd name="connsiteY1002" fmla="*/ 1981894 h 2611386"/>
              <a:gd name="connsiteX1003" fmla="*/ 2200809 w 4958557"/>
              <a:gd name="connsiteY1003" fmla="*/ 2012149 h 2611386"/>
              <a:gd name="connsiteX1004" fmla="*/ 2205707 w 4958557"/>
              <a:gd name="connsiteY1004" fmla="*/ 2019352 h 2611386"/>
              <a:gd name="connsiteX1005" fmla="*/ 2186114 w 4958557"/>
              <a:gd name="connsiteY1005" fmla="*/ 2022233 h 2611386"/>
              <a:gd name="connsiteX1006" fmla="*/ 2140876 w 4958557"/>
              <a:gd name="connsiteY1006" fmla="*/ 2038945 h 2611386"/>
              <a:gd name="connsiteX1007" fmla="*/ 2131656 w 4958557"/>
              <a:gd name="connsiteY1007" fmla="*/ 2041539 h 2611386"/>
              <a:gd name="connsiteX1008" fmla="*/ 2105147 w 4958557"/>
              <a:gd name="connsiteY1008" fmla="*/ 2050759 h 2611386"/>
              <a:gd name="connsiteX1009" fmla="*/ 2050689 w 4958557"/>
              <a:gd name="connsiteY1009" fmla="*/ 2067471 h 2611386"/>
              <a:gd name="connsiteX1010" fmla="*/ 2034553 w 4958557"/>
              <a:gd name="connsiteY1010" fmla="*/ 2072658 h 2611386"/>
              <a:gd name="connsiteX1011" fmla="*/ 2017553 w 4958557"/>
              <a:gd name="connsiteY1011" fmla="*/ 2077268 h 2611386"/>
              <a:gd name="connsiteX1012" fmla="*/ 1991044 w 4958557"/>
              <a:gd name="connsiteY1012" fmla="*/ 2081590 h 2611386"/>
              <a:gd name="connsiteX1013" fmla="*/ 1898264 w 4958557"/>
              <a:gd name="connsiteY1013" fmla="*/ 2107522 h 2611386"/>
              <a:gd name="connsiteX1014" fmla="*/ 1888179 w 4958557"/>
              <a:gd name="connsiteY1014" fmla="*/ 2110404 h 2611386"/>
              <a:gd name="connsiteX1015" fmla="*/ 1810382 w 4958557"/>
              <a:gd name="connsiteY1015" fmla="*/ 2131438 h 2611386"/>
              <a:gd name="connsiteX1016" fmla="*/ 1788484 w 4958557"/>
              <a:gd name="connsiteY1016" fmla="*/ 2140370 h 2611386"/>
              <a:gd name="connsiteX1017" fmla="*/ 1789060 w 4958557"/>
              <a:gd name="connsiteY1017" fmla="*/ 2143251 h 2611386"/>
              <a:gd name="connsiteX1018" fmla="*/ 1781569 w 4958557"/>
              <a:gd name="connsiteY1018" fmla="*/ 2145845 h 2611386"/>
              <a:gd name="connsiteX1019" fmla="*/ 1774077 w 4958557"/>
              <a:gd name="connsiteY1019" fmla="*/ 2145268 h 2611386"/>
              <a:gd name="connsiteX1020" fmla="*/ 1748721 w 4958557"/>
              <a:gd name="connsiteY1020" fmla="*/ 2155065 h 2611386"/>
              <a:gd name="connsiteX1021" fmla="*/ 1749009 w 4958557"/>
              <a:gd name="connsiteY1021" fmla="*/ 2155353 h 2611386"/>
              <a:gd name="connsiteX1022" fmla="*/ 1742670 w 4958557"/>
              <a:gd name="connsiteY1022" fmla="*/ 2159387 h 2611386"/>
              <a:gd name="connsiteX1023" fmla="*/ 1740077 w 4958557"/>
              <a:gd name="connsiteY1023" fmla="*/ 2163997 h 2611386"/>
              <a:gd name="connsiteX1024" fmla="*/ 1736619 w 4958557"/>
              <a:gd name="connsiteY1024" fmla="*/ 2162268 h 2611386"/>
              <a:gd name="connsiteX1025" fmla="*/ 1718466 w 4958557"/>
              <a:gd name="connsiteY1025" fmla="*/ 2166879 h 2611386"/>
              <a:gd name="connsiteX1026" fmla="*/ 1661415 w 4958557"/>
              <a:gd name="connsiteY1026" fmla="*/ 2176963 h 2611386"/>
              <a:gd name="connsiteX1027" fmla="*/ 1623093 w 4958557"/>
              <a:gd name="connsiteY1027" fmla="*/ 2184743 h 2611386"/>
              <a:gd name="connsiteX1028" fmla="*/ 1574110 w 4958557"/>
              <a:gd name="connsiteY1028" fmla="*/ 2190794 h 2611386"/>
              <a:gd name="connsiteX1029" fmla="*/ 1574686 w 4958557"/>
              <a:gd name="connsiteY1029" fmla="*/ 2190794 h 2611386"/>
              <a:gd name="connsiteX1030" fmla="*/ 1571516 w 4958557"/>
              <a:gd name="connsiteY1030" fmla="*/ 2191658 h 2611386"/>
              <a:gd name="connsiteX1031" fmla="*/ 1568635 w 4958557"/>
              <a:gd name="connsiteY1031" fmla="*/ 2192235 h 2611386"/>
              <a:gd name="connsiteX1032" fmla="*/ 1568347 w 4958557"/>
              <a:gd name="connsiteY1032" fmla="*/ 2193099 h 2611386"/>
              <a:gd name="connsiteX1033" fmla="*/ 1576703 w 4958557"/>
              <a:gd name="connsiteY1033" fmla="*/ 2190794 h 2611386"/>
              <a:gd name="connsiteX1034" fmla="*/ 1587364 w 4958557"/>
              <a:gd name="connsiteY1034" fmla="*/ 2191370 h 2611386"/>
              <a:gd name="connsiteX1035" fmla="*/ 1587076 w 4958557"/>
              <a:gd name="connsiteY1035" fmla="*/ 2195404 h 2611386"/>
              <a:gd name="connsiteX1036" fmla="*/ 1562008 w 4958557"/>
              <a:gd name="connsiteY1036" fmla="*/ 2202896 h 2611386"/>
              <a:gd name="connsiteX1037" fmla="*/ 1562008 w 4958557"/>
              <a:gd name="connsiteY1037" fmla="*/ 2205201 h 2611386"/>
              <a:gd name="connsiteX1038" fmla="*/ 1586788 w 4958557"/>
              <a:gd name="connsiteY1038" fmla="*/ 2202319 h 2611386"/>
              <a:gd name="connsiteX1039" fmla="*/ 1586500 w 4958557"/>
              <a:gd name="connsiteY1039" fmla="*/ 2208947 h 2611386"/>
              <a:gd name="connsiteX1040" fmla="*/ 1556821 w 4958557"/>
              <a:gd name="connsiteY1040" fmla="*/ 2218743 h 2611386"/>
              <a:gd name="connsiteX1041" fmla="*/ 1549330 w 4958557"/>
              <a:gd name="connsiteY1041" fmla="*/ 2214421 h 2611386"/>
              <a:gd name="connsiteX1042" fmla="*/ 1540398 w 4958557"/>
              <a:gd name="connsiteY1042" fmla="*/ 2209523 h 2611386"/>
              <a:gd name="connsiteX1043" fmla="*/ 1509855 w 4958557"/>
              <a:gd name="connsiteY1043" fmla="*/ 2215574 h 2611386"/>
              <a:gd name="connsiteX1044" fmla="*/ 1496601 w 4958557"/>
              <a:gd name="connsiteY1044" fmla="*/ 2222489 h 2611386"/>
              <a:gd name="connsiteX1045" fmla="*/ 1481329 w 4958557"/>
              <a:gd name="connsiteY1045" fmla="*/ 2223642 h 2611386"/>
              <a:gd name="connsiteX1046" fmla="*/ 1479024 w 4958557"/>
              <a:gd name="connsiteY1046" fmla="*/ 2222777 h 2611386"/>
              <a:gd name="connsiteX1047" fmla="*/ 1447329 w 4958557"/>
              <a:gd name="connsiteY1047" fmla="*/ 2228540 h 2611386"/>
              <a:gd name="connsiteX1048" fmla="*/ 1432634 w 4958557"/>
              <a:gd name="connsiteY1048" fmla="*/ 2238049 h 2611386"/>
              <a:gd name="connsiteX1049" fmla="*/ 1419956 w 4958557"/>
              <a:gd name="connsiteY1049" fmla="*/ 2242659 h 2611386"/>
              <a:gd name="connsiteX1050" fmla="*/ 1398634 w 4958557"/>
              <a:gd name="connsiteY1050" fmla="*/ 2243235 h 2611386"/>
              <a:gd name="connsiteX1051" fmla="*/ 1387685 w 4958557"/>
              <a:gd name="connsiteY1051" fmla="*/ 2245540 h 2611386"/>
              <a:gd name="connsiteX1052" fmla="*/ 1388549 w 4958557"/>
              <a:gd name="connsiteY1052" fmla="*/ 2243811 h 2611386"/>
              <a:gd name="connsiteX1053" fmla="*/ 1381058 w 4958557"/>
              <a:gd name="connsiteY1053" fmla="*/ 2245252 h 2611386"/>
              <a:gd name="connsiteX1054" fmla="*/ 1379329 w 4958557"/>
              <a:gd name="connsiteY1054" fmla="*/ 2245828 h 2611386"/>
              <a:gd name="connsiteX1055" fmla="*/ 1353685 w 4958557"/>
              <a:gd name="connsiteY1055" fmla="*/ 2252455 h 2611386"/>
              <a:gd name="connsiteX1056" fmla="*/ 1375295 w 4958557"/>
              <a:gd name="connsiteY1056" fmla="*/ 2245540 h 2611386"/>
              <a:gd name="connsiteX1057" fmla="*/ 1373854 w 4958557"/>
              <a:gd name="connsiteY1057" fmla="*/ 2243811 h 2611386"/>
              <a:gd name="connsiteX1058" fmla="*/ 1378753 w 4958557"/>
              <a:gd name="connsiteY1058" fmla="*/ 2237760 h 2611386"/>
              <a:gd name="connsiteX1059" fmla="*/ 1376447 w 4958557"/>
              <a:gd name="connsiteY1059" fmla="*/ 2235167 h 2611386"/>
              <a:gd name="connsiteX1060" fmla="*/ 1365210 w 4958557"/>
              <a:gd name="connsiteY1060" fmla="*/ 2237760 h 2611386"/>
              <a:gd name="connsiteX1061" fmla="*/ 1355125 w 4958557"/>
              <a:gd name="connsiteY1061" fmla="*/ 2240930 h 2611386"/>
              <a:gd name="connsiteX1062" fmla="*/ 1354837 w 4958557"/>
              <a:gd name="connsiteY1062" fmla="*/ 2244387 h 2611386"/>
              <a:gd name="connsiteX1063" fmla="*/ 1322566 w 4958557"/>
              <a:gd name="connsiteY1063" fmla="*/ 2258794 h 2611386"/>
              <a:gd name="connsiteX1064" fmla="*/ 1284820 w 4958557"/>
              <a:gd name="connsiteY1064" fmla="*/ 2267438 h 2611386"/>
              <a:gd name="connsiteX1065" fmla="*/ 1274735 w 4958557"/>
              <a:gd name="connsiteY1065" fmla="*/ 2270032 h 2611386"/>
              <a:gd name="connsiteX1066" fmla="*/ 1257447 w 4958557"/>
              <a:gd name="connsiteY1066" fmla="*/ 2279828 h 2611386"/>
              <a:gd name="connsiteX1067" fmla="*/ 1262921 w 4958557"/>
              <a:gd name="connsiteY1067" fmla="*/ 2278964 h 2611386"/>
              <a:gd name="connsiteX1068" fmla="*/ 1251108 w 4958557"/>
              <a:gd name="connsiteY1068" fmla="*/ 2286744 h 2611386"/>
              <a:gd name="connsiteX1069" fmla="*/ 1243328 w 4958557"/>
              <a:gd name="connsiteY1069" fmla="*/ 2287608 h 2611386"/>
              <a:gd name="connsiteX1070" fmla="*/ 1248514 w 4958557"/>
              <a:gd name="connsiteY1070" fmla="*/ 2283862 h 2611386"/>
              <a:gd name="connsiteX1071" fmla="*/ 1256294 w 4958557"/>
              <a:gd name="connsiteY1071" fmla="*/ 2280117 h 2611386"/>
              <a:gd name="connsiteX1072" fmla="*/ 1217972 w 4958557"/>
              <a:gd name="connsiteY1072" fmla="*/ 2283286 h 2611386"/>
              <a:gd name="connsiteX1073" fmla="*/ 1212497 w 4958557"/>
              <a:gd name="connsiteY1073" fmla="*/ 2283286 h 2611386"/>
              <a:gd name="connsiteX1074" fmla="*/ 1198955 w 4958557"/>
              <a:gd name="connsiteY1074" fmla="*/ 2292795 h 2611386"/>
              <a:gd name="connsiteX1075" fmla="*/ 1212785 w 4958557"/>
              <a:gd name="connsiteY1075" fmla="*/ 2291066 h 2611386"/>
              <a:gd name="connsiteX1076" fmla="*/ 1230362 w 4958557"/>
              <a:gd name="connsiteY1076" fmla="*/ 2289049 h 2611386"/>
              <a:gd name="connsiteX1077" fmla="*/ 1217396 w 4958557"/>
              <a:gd name="connsiteY1077" fmla="*/ 2293371 h 2611386"/>
              <a:gd name="connsiteX1078" fmla="*/ 1202989 w 4958557"/>
              <a:gd name="connsiteY1078" fmla="*/ 2297981 h 2611386"/>
              <a:gd name="connsiteX1079" fmla="*/ 1200972 w 4958557"/>
              <a:gd name="connsiteY1079" fmla="*/ 2307778 h 2611386"/>
              <a:gd name="connsiteX1080" fmla="*/ 1186853 w 4958557"/>
              <a:gd name="connsiteY1080" fmla="*/ 2312964 h 2611386"/>
              <a:gd name="connsiteX1081" fmla="*/ 1181090 w 4958557"/>
              <a:gd name="connsiteY1081" fmla="*/ 2308066 h 2611386"/>
              <a:gd name="connsiteX1082" fmla="*/ 1186565 w 4958557"/>
              <a:gd name="connsiteY1082" fmla="*/ 2300574 h 2611386"/>
              <a:gd name="connsiteX1083" fmla="*/ 1183684 w 4958557"/>
              <a:gd name="connsiteY1083" fmla="*/ 2301150 h 2611386"/>
              <a:gd name="connsiteX1084" fmla="*/ 1180802 w 4958557"/>
              <a:gd name="connsiteY1084" fmla="*/ 2293947 h 2611386"/>
              <a:gd name="connsiteX1085" fmla="*/ 1115971 w 4958557"/>
              <a:gd name="connsiteY1085" fmla="*/ 2316998 h 2611386"/>
              <a:gd name="connsiteX1086" fmla="*/ 1056903 w 4958557"/>
              <a:gd name="connsiteY1086" fmla="*/ 2333422 h 2611386"/>
              <a:gd name="connsiteX1087" fmla="*/ 1053445 w 4958557"/>
              <a:gd name="connsiteY1087" fmla="*/ 2336015 h 2611386"/>
              <a:gd name="connsiteX1088" fmla="*/ 1047395 w 4958557"/>
              <a:gd name="connsiteY1088" fmla="*/ 2336015 h 2611386"/>
              <a:gd name="connsiteX1089" fmla="*/ 1043649 w 4958557"/>
              <a:gd name="connsiteY1089" fmla="*/ 2336015 h 2611386"/>
              <a:gd name="connsiteX1090" fmla="*/ 1024920 w 4958557"/>
              <a:gd name="connsiteY1090" fmla="*/ 2336015 h 2611386"/>
              <a:gd name="connsiteX1091" fmla="*/ 1013106 w 4958557"/>
              <a:gd name="connsiteY1091" fmla="*/ 2336015 h 2611386"/>
              <a:gd name="connsiteX1092" fmla="*/ 954902 w 4958557"/>
              <a:gd name="connsiteY1092" fmla="*/ 2351575 h 2611386"/>
              <a:gd name="connsiteX1093" fmla="*/ 927529 w 4958557"/>
              <a:gd name="connsiteY1093" fmla="*/ 2369151 h 2611386"/>
              <a:gd name="connsiteX1094" fmla="*/ 918309 w 4958557"/>
              <a:gd name="connsiteY1094" fmla="*/ 2374049 h 2611386"/>
              <a:gd name="connsiteX1095" fmla="*/ 913123 w 4958557"/>
              <a:gd name="connsiteY1095" fmla="*/ 2373473 h 2611386"/>
              <a:gd name="connsiteX1096" fmla="*/ 916292 w 4958557"/>
              <a:gd name="connsiteY1096" fmla="*/ 2367710 h 2611386"/>
              <a:gd name="connsiteX1097" fmla="*/ 913699 w 4958557"/>
              <a:gd name="connsiteY1097" fmla="*/ 2362236 h 2611386"/>
              <a:gd name="connsiteX1098" fmla="*/ 882580 w 4958557"/>
              <a:gd name="connsiteY1098" fmla="*/ 2372897 h 2611386"/>
              <a:gd name="connsiteX1099" fmla="*/ 866444 w 4958557"/>
              <a:gd name="connsiteY1099" fmla="*/ 2375490 h 2611386"/>
              <a:gd name="connsiteX1100" fmla="*/ 857224 w 4958557"/>
              <a:gd name="connsiteY1100" fmla="*/ 2375202 h 2611386"/>
              <a:gd name="connsiteX1101" fmla="*/ 841953 w 4958557"/>
              <a:gd name="connsiteY1101" fmla="*/ 2378371 h 2611386"/>
              <a:gd name="connsiteX1102" fmla="*/ 829851 w 4958557"/>
              <a:gd name="connsiteY1102" fmla="*/ 2382405 h 2611386"/>
              <a:gd name="connsiteX1103" fmla="*/ 820342 w 4958557"/>
              <a:gd name="connsiteY1103" fmla="*/ 2384422 h 2611386"/>
              <a:gd name="connsiteX1104" fmla="*/ 813427 w 4958557"/>
              <a:gd name="connsiteY1104" fmla="*/ 2387015 h 2611386"/>
              <a:gd name="connsiteX1105" fmla="*/ 781156 w 4958557"/>
              <a:gd name="connsiteY1105" fmla="*/ 2395948 h 2611386"/>
              <a:gd name="connsiteX1106" fmla="*/ 808529 w 4958557"/>
              <a:gd name="connsiteY1106" fmla="*/ 2384422 h 2611386"/>
              <a:gd name="connsiteX1107" fmla="*/ 820342 w 4958557"/>
              <a:gd name="connsiteY1107" fmla="*/ 2382405 h 2611386"/>
              <a:gd name="connsiteX1108" fmla="*/ 826970 w 4958557"/>
              <a:gd name="connsiteY1108" fmla="*/ 2379812 h 2611386"/>
              <a:gd name="connsiteX1109" fmla="*/ 839071 w 4958557"/>
              <a:gd name="connsiteY1109" fmla="*/ 2375778 h 2611386"/>
              <a:gd name="connsiteX1110" fmla="*/ 854343 w 4958557"/>
              <a:gd name="connsiteY1110" fmla="*/ 2372320 h 2611386"/>
              <a:gd name="connsiteX1111" fmla="*/ 853190 w 4958557"/>
              <a:gd name="connsiteY1111" fmla="*/ 2367422 h 2611386"/>
              <a:gd name="connsiteX1112" fmla="*/ 820054 w 4958557"/>
              <a:gd name="connsiteY1112" fmla="*/ 2374626 h 2611386"/>
              <a:gd name="connsiteX1113" fmla="*/ 769342 w 4958557"/>
              <a:gd name="connsiteY1113" fmla="*/ 2382405 h 2611386"/>
              <a:gd name="connsiteX1114" fmla="*/ 762427 w 4958557"/>
              <a:gd name="connsiteY1114" fmla="*/ 2383846 h 2611386"/>
              <a:gd name="connsiteX1115" fmla="*/ 663884 w 4958557"/>
              <a:gd name="connsiteY1115" fmla="*/ 2412372 h 2611386"/>
              <a:gd name="connsiteX1116" fmla="*/ 662443 w 4958557"/>
              <a:gd name="connsiteY1116" fmla="*/ 2410355 h 2611386"/>
              <a:gd name="connsiteX1117" fmla="*/ 654951 w 4958557"/>
              <a:gd name="connsiteY1117" fmla="*/ 2413524 h 2611386"/>
              <a:gd name="connsiteX1118" fmla="*/ 622680 w 4958557"/>
              <a:gd name="connsiteY1118" fmla="*/ 2423033 h 2611386"/>
              <a:gd name="connsiteX1119" fmla="*/ 583205 w 4958557"/>
              <a:gd name="connsiteY1119" fmla="*/ 2435134 h 2611386"/>
              <a:gd name="connsiteX1120" fmla="*/ 577154 w 4958557"/>
              <a:gd name="connsiteY1120" fmla="*/ 2436863 h 2611386"/>
              <a:gd name="connsiteX1121" fmla="*/ 516646 w 4958557"/>
              <a:gd name="connsiteY1121" fmla="*/ 2459914 h 2611386"/>
              <a:gd name="connsiteX1122" fmla="*/ 513476 w 4958557"/>
              <a:gd name="connsiteY1122" fmla="*/ 2463948 h 2611386"/>
              <a:gd name="connsiteX1123" fmla="*/ 516934 w 4958557"/>
              <a:gd name="connsiteY1123" fmla="*/ 2463084 h 2611386"/>
              <a:gd name="connsiteX1124" fmla="*/ 518662 w 4958557"/>
              <a:gd name="connsiteY1124" fmla="*/ 2467118 h 2611386"/>
              <a:gd name="connsiteX1125" fmla="*/ 484086 w 4958557"/>
              <a:gd name="connsiteY1125" fmla="*/ 2476626 h 2611386"/>
              <a:gd name="connsiteX1126" fmla="*/ 409170 w 4958557"/>
              <a:gd name="connsiteY1126" fmla="*/ 2498525 h 2611386"/>
              <a:gd name="connsiteX1127" fmla="*/ 387848 w 4958557"/>
              <a:gd name="connsiteY1127" fmla="*/ 2505152 h 2611386"/>
              <a:gd name="connsiteX1128" fmla="*/ 387848 w 4958557"/>
              <a:gd name="connsiteY1128" fmla="*/ 2504287 h 2611386"/>
              <a:gd name="connsiteX1129" fmla="*/ 381221 w 4958557"/>
              <a:gd name="connsiteY1129" fmla="*/ 2500542 h 2611386"/>
              <a:gd name="connsiteX1130" fmla="*/ 368543 w 4958557"/>
              <a:gd name="connsiteY1130" fmla="*/ 2506592 h 2611386"/>
              <a:gd name="connsiteX1131" fmla="*/ 365950 w 4958557"/>
              <a:gd name="connsiteY1131" fmla="*/ 2511779 h 2611386"/>
              <a:gd name="connsiteX1132" fmla="*/ 366238 w 4958557"/>
              <a:gd name="connsiteY1132" fmla="*/ 2512355 h 2611386"/>
              <a:gd name="connsiteX1133" fmla="*/ 359323 w 4958557"/>
              <a:gd name="connsiteY1133" fmla="*/ 2514948 h 2611386"/>
              <a:gd name="connsiteX1134" fmla="*/ 357306 w 4958557"/>
              <a:gd name="connsiteY1134" fmla="*/ 2514948 h 2611386"/>
              <a:gd name="connsiteX1135" fmla="*/ 352695 w 4958557"/>
              <a:gd name="connsiteY1135" fmla="*/ 2515813 h 2611386"/>
              <a:gd name="connsiteX1136" fmla="*/ 352695 w 4958557"/>
              <a:gd name="connsiteY1136" fmla="*/ 2517254 h 2611386"/>
              <a:gd name="connsiteX1137" fmla="*/ 342034 w 4958557"/>
              <a:gd name="connsiteY1137" fmla="*/ 2520999 h 2611386"/>
              <a:gd name="connsiteX1138" fmla="*/ 337136 w 4958557"/>
              <a:gd name="connsiteY1138" fmla="*/ 2524169 h 2611386"/>
              <a:gd name="connsiteX1139" fmla="*/ 305153 w 4958557"/>
              <a:gd name="connsiteY1139" fmla="*/ 2537135 h 2611386"/>
              <a:gd name="connsiteX1140" fmla="*/ 305153 w 4958557"/>
              <a:gd name="connsiteY1140" fmla="*/ 2535118 h 2611386"/>
              <a:gd name="connsiteX1141" fmla="*/ 303424 w 4958557"/>
              <a:gd name="connsiteY1141" fmla="*/ 2533965 h 2611386"/>
              <a:gd name="connsiteX1142" fmla="*/ 288441 w 4958557"/>
              <a:gd name="connsiteY1142" fmla="*/ 2541745 h 2611386"/>
              <a:gd name="connsiteX1143" fmla="*/ 289305 w 4958557"/>
              <a:gd name="connsiteY1143" fmla="*/ 2539440 h 2611386"/>
              <a:gd name="connsiteX1144" fmla="*/ 288153 w 4958557"/>
              <a:gd name="connsiteY1144" fmla="*/ 2538576 h 2611386"/>
              <a:gd name="connsiteX1145" fmla="*/ 284983 w 4958557"/>
              <a:gd name="connsiteY1145" fmla="*/ 2541457 h 2611386"/>
              <a:gd name="connsiteX1146" fmla="*/ 278068 w 4958557"/>
              <a:gd name="connsiteY1146" fmla="*/ 2547220 h 2611386"/>
              <a:gd name="connsiteX1147" fmla="*/ 282966 w 4958557"/>
              <a:gd name="connsiteY1147" fmla="*/ 2544627 h 2611386"/>
              <a:gd name="connsiteX1148" fmla="*/ 280949 w 4958557"/>
              <a:gd name="connsiteY1148" fmla="*/ 2545779 h 2611386"/>
              <a:gd name="connsiteX1149" fmla="*/ 283831 w 4958557"/>
              <a:gd name="connsiteY1149" fmla="*/ 2545491 h 2611386"/>
              <a:gd name="connsiteX1150" fmla="*/ 277780 w 4958557"/>
              <a:gd name="connsiteY1150" fmla="*/ 2547796 h 2611386"/>
              <a:gd name="connsiteX1151" fmla="*/ 277492 w 4958557"/>
              <a:gd name="connsiteY1151" fmla="*/ 2547796 h 2611386"/>
              <a:gd name="connsiteX1152" fmla="*/ 267119 w 4958557"/>
              <a:gd name="connsiteY1152" fmla="*/ 2549237 h 2611386"/>
              <a:gd name="connsiteX1153" fmla="*/ 266542 w 4958557"/>
              <a:gd name="connsiteY1153" fmla="*/ 2552118 h 2611386"/>
              <a:gd name="connsiteX1154" fmla="*/ 233983 w 4958557"/>
              <a:gd name="connsiteY1154" fmla="*/ 2565084 h 2611386"/>
              <a:gd name="connsiteX1155" fmla="*/ 239169 w 4958557"/>
              <a:gd name="connsiteY1155" fmla="*/ 2557305 h 2611386"/>
              <a:gd name="connsiteX1156" fmla="*/ 244068 w 4958557"/>
              <a:gd name="connsiteY1156" fmla="*/ 2555288 h 2611386"/>
              <a:gd name="connsiteX1157" fmla="*/ 247237 w 4958557"/>
              <a:gd name="connsiteY1157" fmla="*/ 2552406 h 2611386"/>
              <a:gd name="connsiteX1158" fmla="*/ 243779 w 4958557"/>
              <a:gd name="connsiteY1158" fmla="*/ 2552983 h 2611386"/>
              <a:gd name="connsiteX1159" fmla="*/ 238593 w 4958557"/>
              <a:gd name="connsiteY1159" fmla="*/ 2555576 h 2611386"/>
              <a:gd name="connsiteX1160" fmla="*/ 237729 w 4958557"/>
              <a:gd name="connsiteY1160" fmla="*/ 2554135 h 2611386"/>
              <a:gd name="connsiteX1161" fmla="*/ 235135 w 4958557"/>
              <a:gd name="connsiteY1161" fmla="*/ 2552694 h 2611386"/>
              <a:gd name="connsiteX1162" fmla="*/ 232254 w 4958557"/>
              <a:gd name="connsiteY1162" fmla="*/ 2556440 h 2611386"/>
              <a:gd name="connsiteX1163" fmla="*/ 210067 w 4958557"/>
              <a:gd name="connsiteY1163" fmla="*/ 2565949 h 2611386"/>
              <a:gd name="connsiteX1164" fmla="*/ 178084 w 4958557"/>
              <a:gd name="connsiteY1164" fmla="*/ 2582373 h 2611386"/>
              <a:gd name="connsiteX1165" fmla="*/ 178949 w 4958557"/>
              <a:gd name="connsiteY1165" fmla="*/ 2582949 h 2611386"/>
              <a:gd name="connsiteX1166" fmla="*/ 172898 w 4958557"/>
              <a:gd name="connsiteY1166" fmla="*/ 2584678 h 2611386"/>
              <a:gd name="connsiteX1167" fmla="*/ 167135 w 4958557"/>
              <a:gd name="connsiteY1167" fmla="*/ 2586695 h 2611386"/>
              <a:gd name="connsiteX1168" fmla="*/ 167135 w 4958557"/>
              <a:gd name="connsiteY1168" fmla="*/ 2582949 h 2611386"/>
              <a:gd name="connsiteX1169" fmla="*/ 172898 w 4958557"/>
              <a:gd name="connsiteY1169" fmla="*/ 2581220 h 2611386"/>
              <a:gd name="connsiteX1170" fmla="*/ 175779 w 4958557"/>
              <a:gd name="connsiteY1170" fmla="*/ 2577762 h 2611386"/>
              <a:gd name="connsiteX1171" fmla="*/ 172033 w 4958557"/>
              <a:gd name="connsiteY1171" fmla="*/ 2577474 h 2611386"/>
              <a:gd name="connsiteX1172" fmla="*/ 160508 w 4958557"/>
              <a:gd name="connsiteY1172" fmla="*/ 2581508 h 2611386"/>
              <a:gd name="connsiteX1173" fmla="*/ 151864 w 4958557"/>
              <a:gd name="connsiteY1173" fmla="*/ 2584101 h 2611386"/>
              <a:gd name="connsiteX1174" fmla="*/ 146677 w 4958557"/>
              <a:gd name="connsiteY1174" fmla="*/ 2585830 h 2611386"/>
              <a:gd name="connsiteX1175" fmla="*/ 138033 w 4958557"/>
              <a:gd name="connsiteY1175" fmla="*/ 2588712 h 2611386"/>
              <a:gd name="connsiteX1176" fmla="*/ 115558 w 4958557"/>
              <a:gd name="connsiteY1176" fmla="*/ 2585830 h 2611386"/>
              <a:gd name="connsiteX1177" fmla="*/ 110372 w 4958557"/>
              <a:gd name="connsiteY1177" fmla="*/ 2588712 h 2611386"/>
              <a:gd name="connsiteX1178" fmla="*/ 116999 w 4958557"/>
              <a:gd name="connsiteY1178" fmla="*/ 2587559 h 2611386"/>
              <a:gd name="connsiteX1179" fmla="*/ 126796 w 4958557"/>
              <a:gd name="connsiteY1179" fmla="*/ 2591017 h 2611386"/>
              <a:gd name="connsiteX1180" fmla="*/ 116135 w 4958557"/>
              <a:gd name="connsiteY1180" fmla="*/ 2593322 h 2611386"/>
              <a:gd name="connsiteX1181" fmla="*/ 114694 w 4958557"/>
              <a:gd name="connsiteY1181" fmla="*/ 2594763 h 2611386"/>
              <a:gd name="connsiteX1182" fmla="*/ 104033 w 4958557"/>
              <a:gd name="connsiteY1182" fmla="*/ 2594186 h 2611386"/>
              <a:gd name="connsiteX1183" fmla="*/ 91931 w 4958557"/>
              <a:gd name="connsiteY1183" fmla="*/ 2590729 h 2611386"/>
              <a:gd name="connsiteX1184" fmla="*/ 107202 w 4958557"/>
              <a:gd name="connsiteY1184" fmla="*/ 2581220 h 2611386"/>
              <a:gd name="connsiteX1185" fmla="*/ 124779 w 4958557"/>
              <a:gd name="connsiteY1185" fmla="*/ 2575457 h 2611386"/>
              <a:gd name="connsiteX1186" fmla="*/ 141203 w 4958557"/>
              <a:gd name="connsiteY1186" fmla="*/ 2569118 h 2611386"/>
              <a:gd name="connsiteX1187" fmla="*/ 97118 w 4958557"/>
              <a:gd name="connsiteY1187" fmla="*/ 2578051 h 2611386"/>
              <a:gd name="connsiteX1188" fmla="*/ 110660 w 4958557"/>
              <a:gd name="connsiteY1188" fmla="*/ 2565373 h 2611386"/>
              <a:gd name="connsiteX1189" fmla="*/ 82423 w 4958557"/>
              <a:gd name="connsiteY1189" fmla="*/ 2586695 h 2611386"/>
              <a:gd name="connsiteX1190" fmla="*/ 71185 w 4958557"/>
              <a:gd name="connsiteY1190" fmla="*/ 2595339 h 2611386"/>
              <a:gd name="connsiteX1191" fmla="*/ 63694 w 4958557"/>
              <a:gd name="connsiteY1191" fmla="*/ 2595627 h 2611386"/>
              <a:gd name="connsiteX1192" fmla="*/ 66575 w 4958557"/>
              <a:gd name="connsiteY1192" fmla="*/ 2589288 h 2611386"/>
              <a:gd name="connsiteX1193" fmla="*/ 67151 w 4958557"/>
              <a:gd name="connsiteY1193" fmla="*/ 2584966 h 2611386"/>
              <a:gd name="connsiteX1194" fmla="*/ 61965 w 4958557"/>
              <a:gd name="connsiteY1194" fmla="*/ 2586406 h 2611386"/>
              <a:gd name="connsiteX1195" fmla="*/ 58219 w 4958557"/>
              <a:gd name="connsiteY1195" fmla="*/ 2599661 h 2611386"/>
              <a:gd name="connsiteX1196" fmla="*/ 50727 w 4958557"/>
              <a:gd name="connsiteY1196" fmla="*/ 2609746 h 2611386"/>
              <a:gd name="connsiteX1197" fmla="*/ 43812 w 4958557"/>
              <a:gd name="connsiteY1197" fmla="*/ 2606000 h 2611386"/>
              <a:gd name="connsiteX1198" fmla="*/ 45541 w 4958557"/>
              <a:gd name="connsiteY1198" fmla="*/ 2597932 h 2611386"/>
              <a:gd name="connsiteX1199" fmla="*/ 40931 w 4958557"/>
              <a:gd name="connsiteY1199" fmla="*/ 2586406 h 2611386"/>
              <a:gd name="connsiteX1200" fmla="*/ 36321 w 4958557"/>
              <a:gd name="connsiteY1200" fmla="*/ 2577186 h 2611386"/>
              <a:gd name="connsiteX1201" fmla="*/ 42371 w 4958557"/>
              <a:gd name="connsiteY1201" fmla="*/ 2565949 h 2611386"/>
              <a:gd name="connsiteX1202" fmla="*/ 34015 w 4958557"/>
              <a:gd name="connsiteY1202" fmla="*/ 2550966 h 2611386"/>
              <a:gd name="connsiteX1203" fmla="*/ 27676 w 4958557"/>
              <a:gd name="connsiteY1203" fmla="*/ 2540593 h 2611386"/>
              <a:gd name="connsiteX1204" fmla="*/ 26236 w 4958557"/>
              <a:gd name="connsiteY1204" fmla="*/ 2524457 h 2611386"/>
              <a:gd name="connsiteX1205" fmla="*/ 26812 w 4958557"/>
              <a:gd name="connsiteY1205" fmla="*/ 2517254 h 2611386"/>
              <a:gd name="connsiteX1206" fmla="*/ 28253 w 4958557"/>
              <a:gd name="connsiteY1206" fmla="*/ 2510050 h 2611386"/>
              <a:gd name="connsiteX1207" fmla="*/ 21337 w 4958557"/>
              <a:gd name="connsiteY1207" fmla="*/ 2510626 h 2611386"/>
              <a:gd name="connsiteX1208" fmla="*/ 10964 w 4958557"/>
              <a:gd name="connsiteY1208" fmla="*/ 2512643 h 2611386"/>
              <a:gd name="connsiteX1209" fmla="*/ 8947 w 4958557"/>
              <a:gd name="connsiteY1209" fmla="*/ 2496220 h 2611386"/>
              <a:gd name="connsiteX1210" fmla="*/ 14710 w 4958557"/>
              <a:gd name="connsiteY1210" fmla="*/ 2484982 h 2611386"/>
              <a:gd name="connsiteX1211" fmla="*/ 8947 w 4958557"/>
              <a:gd name="connsiteY1211" fmla="*/ 2482389 h 2611386"/>
              <a:gd name="connsiteX1212" fmla="*/ 303 w 4958557"/>
              <a:gd name="connsiteY1212" fmla="*/ 2483253 h 2611386"/>
              <a:gd name="connsiteX1213" fmla="*/ 5202 w 4958557"/>
              <a:gd name="connsiteY1213" fmla="*/ 2479219 h 2611386"/>
              <a:gd name="connsiteX1214" fmla="*/ 3761 w 4958557"/>
              <a:gd name="connsiteY1214" fmla="*/ 2472592 h 2611386"/>
              <a:gd name="connsiteX1215" fmla="*/ 24795 w 4958557"/>
              <a:gd name="connsiteY1215" fmla="*/ 2446948 h 2611386"/>
              <a:gd name="connsiteX1216" fmla="*/ 25083 w 4958557"/>
              <a:gd name="connsiteY1216" fmla="*/ 2434558 h 2611386"/>
              <a:gd name="connsiteX1217" fmla="*/ 24507 w 4958557"/>
              <a:gd name="connsiteY1217" fmla="*/ 2426202 h 2611386"/>
              <a:gd name="connsiteX1218" fmla="*/ 42371 w 4958557"/>
              <a:gd name="connsiteY1218" fmla="*/ 2397965 h 2611386"/>
              <a:gd name="connsiteX1219" fmla="*/ 58219 w 4958557"/>
              <a:gd name="connsiteY1219" fmla="*/ 2384422 h 2611386"/>
              <a:gd name="connsiteX1220" fmla="*/ 57355 w 4958557"/>
              <a:gd name="connsiteY1220" fmla="*/ 2382405 h 2611386"/>
              <a:gd name="connsiteX1221" fmla="*/ 41795 w 4958557"/>
              <a:gd name="connsiteY1221" fmla="*/ 2381541 h 2611386"/>
              <a:gd name="connsiteX1222" fmla="*/ 51016 w 4958557"/>
              <a:gd name="connsiteY1222" fmla="*/ 2373473 h 2611386"/>
              <a:gd name="connsiteX1223" fmla="*/ 53032 w 4958557"/>
              <a:gd name="connsiteY1223" fmla="*/ 2366846 h 2611386"/>
              <a:gd name="connsiteX1224" fmla="*/ 50151 w 4958557"/>
              <a:gd name="connsiteY1224" fmla="*/ 2354744 h 2611386"/>
              <a:gd name="connsiteX1225" fmla="*/ 57931 w 4958557"/>
              <a:gd name="connsiteY1225" fmla="*/ 2348405 h 2611386"/>
              <a:gd name="connsiteX1226" fmla="*/ 61388 w 4958557"/>
              <a:gd name="connsiteY1226" fmla="*/ 2343219 h 2611386"/>
              <a:gd name="connsiteX1227" fmla="*/ 54473 w 4958557"/>
              <a:gd name="connsiteY1227" fmla="*/ 2342642 h 2611386"/>
              <a:gd name="connsiteX1228" fmla="*/ 51880 w 4958557"/>
              <a:gd name="connsiteY1228" fmla="*/ 2339185 h 2611386"/>
              <a:gd name="connsiteX1229" fmla="*/ 41795 w 4958557"/>
              <a:gd name="connsiteY1229" fmla="*/ 2338608 h 2611386"/>
              <a:gd name="connsiteX1230" fmla="*/ 38337 w 4958557"/>
              <a:gd name="connsiteY1230" fmla="*/ 2335727 h 2611386"/>
              <a:gd name="connsiteX1231" fmla="*/ 52168 w 4958557"/>
              <a:gd name="connsiteY1231" fmla="*/ 2321896 h 2611386"/>
              <a:gd name="connsiteX1232" fmla="*/ 53321 w 4958557"/>
              <a:gd name="connsiteY1232" fmla="*/ 2321608 h 2611386"/>
              <a:gd name="connsiteX1233" fmla="*/ 53321 w 4958557"/>
              <a:gd name="connsiteY1233" fmla="*/ 2310083 h 2611386"/>
              <a:gd name="connsiteX1234" fmla="*/ 50151 w 4958557"/>
              <a:gd name="connsiteY1234" fmla="*/ 2311524 h 2611386"/>
              <a:gd name="connsiteX1235" fmla="*/ 38337 w 4958557"/>
              <a:gd name="connsiteY1235" fmla="*/ 2310659 h 2611386"/>
              <a:gd name="connsiteX1236" fmla="*/ 48710 w 4958557"/>
              <a:gd name="connsiteY1236" fmla="*/ 2295100 h 2611386"/>
              <a:gd name="connsiteX1237" fmla="*/ 53321 w 4958557"/>
              <a:gd name="connsiteY1237" fmla="*/ 2288761 h 2611386"/>
              <a:gd name="connsiteX1238" fmla="*/ 53321 w 4958557"/>
              <a:gd name="connsiteY1238" fmla="*/ 2288473 h 2611386"/>
              <a:gd name="connsiteX1239" fmla="*/ 51592 w 4958557"/>
              <a:gd name="connsiteY1239" fmla="*/ 2286744 h 2611386"/>
              <a:gd name="connsiteX1240" fmla="*/ 45253 w 4958557"/>
              <a:gd name="connsiteY1240" fmla="*/ 2286744 h 2611386"/>
              <a:gd name="connsiteX1241" fmla="*/ 51016 w 4958557"/>
              <a:gd name="connsiteY1241" fmla="*/ 2285303 h 2611386"/>
              <a:gd name="connsiteX1242" fmla="*/ 53321 w 4958557"/>
              <a:gd name="connsiteY1242" fmla="*/ 2281269 h 2611386"/>
              <a:gd name="connsiteX1243" fmla="*/ 53321 w 4958557"/>
              <a:gd name="connsiteY1243" fmla="*/ 2269455 h 2611386"/>
              <a:gd name="connsiteX1244" fmla="*/ 49287 w 4958557"/>
              <a:gd name="connsiteY1244" fmla="*/ 2272337 h 2611386"/>
              <a:gd name="connsiteX1245" fmla="*/ 40354 w 4958557"/>
              <a:gd name="connsiteY1245" fmla="*/ 2271760 h 2611386"/>
              <a:gd name="connsiteX1246" fmla="*/ 40354 w 4958557"/>
              <a:gd name="connsiteY1246" fmla="*/ 2270896 h 2611386"/>
              <a:gd name="connsiteX1247" fmla="*/ 41219 w 4958557"/>
              <a:gd name="connsiteY1247" fmla="*/ 2270032 h 2611386"/>
              <a:gd name="connsiteX1248" fmla="*/ 39778 w 4958557"/>
              <a:gd name="connsiteY1248" fmla="*/ 2266862 h 2611386"/>
              <a:gd name="connsiteX1249" fmla="*/ 38914 w 4958557"/>
              <a:gd name="connsiteY1249" fmla="*/ 2266574 h 2611386"/>
              <a:gd name="connsiteX1250" fmla="*/ 34880 w 4958557"/>
              <a:gd name="connsiteY1250" fmla="*/ 2262252 h 2611386"/>
              <a:gd name="connsiteX1251" fmla="*/ 38049 w 4958557"/>
              <a:gd name="connsiteY1251" fmla="*/ 2257066 h 2611386"/>
              <a:gd name="connsiteX1252" fmla="*/ 38049 w 4958557"/>
              <a:gd name="connsiteY1252" fmla="*/ 2252455 h 2611386"/>
              <a:gd name="connsiteX1253" fmla="*/ 32575 w 4958557"/>
              <a:gd name="connsiteY1253" fmla="*/ 2256201 h 2611386"/>
              <a:gd name="connsiteX1254" fmla="*/ 27100 w 4958557"/>
              <a:gd name="connsiteY1254" fmla="*/ 2253896 h 2611386"/>
              <a:gd name="connsiteX1255" fmla="*/ 32287 w 4958557"/>
              <a:gd name="connsiteY1255" fmla="*/ 2242659 h 2611386"/>
              <a:gd name="connsiteX1256" fmla="*/ 43236 w 4958557"/>
              <a:gd name="connsiteY1256" fmla="*/ 2231133 h 2611386"/>
              <a:gd name="connsiteX1257" fmla="*/ 42371 w 4958557"/>
              <a:gd name="connsiteY1257" fmla="*/ 2221625 h 2611386"/>
              <a:gd name="connsiteX1258" fmla="*/ 40643 w 4958557"/>
              <a:gd name="connsiteY1258" fmla="*/ 2212692 h 2611386"/>
              <a:gd name="connsiteX1259" fmla="*/ 43812 w 4958557"/>
              <a:gd name="connsiteY1259" fmla="*/ 2200879 h 2611386"/>
              <a:gd name="connsiteX1260" fmla="*/ 46117 w 4958557"/>
              <a:gd name="connsiteY1260" fmla="*/ 2195980 h 2611386"/>
              <a:gd name="connsiteX1261" fmla="*/ 48999 w 4958557"/>
              <a:gd name="connsiteY1261" fmla="*/ 2191370 h 2611386"/>
              <a:gd name="connsiteX1262" fmla="*/ 43812 w 4958557"/>
              <a:gd name="connsiteY1262" fmla="*/ 2189930 h 2611386"/>
              <a:gd name="connsiteX1263" fmla="*/ 36032 w 4958557"/>
              <a:gd name="connsiteY1263" fmla="*/ 2188489 h 2611386"/>
              <a:gd name="connsiteX1264" fmla="*/ 38914 w 4958557"/>
              <a:gd name="connsiteY1264" fmla="*/ 2176387 h 2611386"/>
              <a:gd name="connsiteX1265" fmla="*/ 45829 w 4958557"/>
              <a:gd name="connsiteY1265" fmla="*/ 2170048 h 2611386"/>
              <a:gd name="connsiteX1266" fmla="*/ 42371 w 4958557"/>
              <a:gd name="connsiteY1266" fmla="*/ 2166879 h 2611386"/>
              <a:gd name="connsiteX1267" fmla="*/ 36032 w 4958557"/>
              <a:gd name="connsiteY1267" fmla="*/ 2165150 h 2611386"/>
              <a:gd name="connsiteX1268" fmla="*/ 40643 w 4958557"/>
              <a:gd name="connsiteY1268" fmla="*/ 2163709 h 2611386"/>
              <a:gd name="connsiteX1269" fmla="*/ 41507 w 4958557"/>
              <a:gd name="connsiteY1269" fmla="*/ 2158811 h 2611386"/>
              <a:gd name="connsiteX1270" fmla="*/ 52744 w 4958557"/>
              <a:gd name="connsiteY1270" fmla="*/ 2152472 h 2611386"/>
              <a:gd name="connsiteX1271" fmla="*/ 53032 w 4958557"/>
              <a:gd name="connsiteY1271" fmla="*/ 2146997 h 2611386"/>
              <a:gd name="connsiteX1272" fmla="*/ 60236 w 4958557"/>
              <a:gd name="connsiteY1272" fmla="*/ 2138065 h 2611386"/>
              <a:gd name="connsiteX1273" fmla="*/ 66575 w 4958557"/>
              <a:gd name="connsiteY1273" fmla="*/ 2125675 h 2611386"/>
              <a:gd name="connsiteX1274" fmla="*/ 78965 w 4958557"/>
              <a:gd name="connsiteY1274" fmla="*/ 2112421 h 2611386"/>
              <a:gd name="connsiteX1275" fmla="*/ 78965 w 4958557"/>
              <a:gd name="connsiteY1275" fmla="*/ 2102624 h 2611386"/>
              <a:gd name="connsiteX1276" fmla="*/ 74931 w 4958557"/>
              <a:gd name="connsiteY1276" fmla="*/ 2074386 h 2611386"/>
              <a:gd name="connsiteX1277" fmla="*/ 80982 w 4958557"/>
              <a:gd name="connsiteY1277" fmla="*/ 2071505 h 2611386"/>
              <a:gd name="connsiteX1278" fmla="*/ 95389 w 4958557"/>
              <a:gd name="connsiteY1278" fmla="*/ 2069488 h 2611386"/>
              <a:gd name="connsiteX1279" fmla="*/ 102304 w 4958557"/>
              <a:gd name="connsiteY1279" fmla="*/ 2063437 h 2611386"/>
              <a:gd name="connsiteX1280" fmla="*/ 100287 w 4958557"/>
              <a:gd name="connsiteY1280" fmla="*/ 2048454 h 2611386"/>
              <a:gd name="connsiteX1281" fmla="*/ 105473 w 4958557"/>
              <a:gd name="connsiteY1281" fmla="*/ 2051047 h 2611386"/>
              <a:gd name="connsiteX1282" fmla="*/ 116999 w 4958557"/>
              <a:gd name="connsiteY1282" fmla="*/ 2045284 h 2611386"/>
              <a:gd name="connsiteX1283" fmla="*/ 116999 w 4958557"/>
              <a:gd name="connsiteY1283" fmla="*/ 2044708 h 2611386"/>
              <a:gd name="connsiteX1284" fmla="*/ 116135 w 4958557"/>
              <a:gd name="connsiteY1284" fmla="*/ 2043844 h 2611386"/>
              <a:gd name="connsiteX1285" fmla="*/ 119304 w 4958557"/>
              <a:gd name="connsiteY1285" fmla="*/ 2028861 h 2611386"/>
              <a:gd name="connsiteX1286" fmla="*/ 119592 w 4958557"/>
              <a:gd name="connsiteY1286" fmla="*/ 2028573 h 2611386"/>
              <a:gd name="connsiteX1287" fmla="*/ 119592 w 4958557"/>
              <a:gd name="connsiteY1287" fmla="*/ 2028284 h 2611386"/>
              <a:gd name="connsiteX1288" fmla="*/ 119880 w 4958557"/>
              <a:gd name="connsiteY1288" fmla="*/ 2027708 h 2611386"/>
              <a:gd name="connsiteX1289" fmla="*/ 120745 w 4958557"/>
              <a:gd name="connsiteY1289" fmla="*/ 2027420 h 2611386"/>
              <a:gd name="connsiteX1290" fmla="*/ 127084 w 4958557"/>
              <a:gd name="connsiteY1290" fmla="*/ 2017335 h 2611386"/>
              <a:gd name="connsiteX1291" fmla="*/ 135440 w 4958557"/>
              <a:gd name="connsiteY1291" fmla="*/ 2017623 h 2611386"/>
              <a:gd name="connsiteX1292" fmla="*/ 146101 w 4958557"/>
              <a:gd name="connsiteY1292" fmla="*/ 2010132 h 2611386"/>
              <a:gd name="connsiteX1293" fmla="*/ 143796 w 4958557"/>
              <a:gd name="connsiteY1293" fmla="*/ 2008115 h 2611386"/>
              <a:gd name="connsiteX1294" fmla="*/ 130253 w 4958557"/>
              <a:gd name="connsiteY1294" fmla="*/ 2012149 h 2611386"/>
              <a:gd name="connsiteX1295" fmla="*/ 118440 w 4958557"/>
              <a:gd name="connsiteY1295" fmla="*/ 2015318 h 2611386"/>
              <a:gd name="connsiteX1296" fmla="*/ 115270 w 4958557"/>
              <a:gd name="connsiteY1296" fmla="*/ 2012149 h 2611386"/>
              <a:gd name="connsiteX1297" fmla="*/ 121609 w 4958557"/>
              <a:gd name="connsiteY1297" fmla="*/ 2005810 h 2611386"/>
              <a:gd name="connsiteX1298" fmla="*/ 145525 w 4958557"/>
              <a:gd name="connsiteY1298" fmla="*/ 1997166 h 2611386"/>
              <a:gd name="connsiteX1299" fmla="*/ 145236 w 4958557"/>
              <a:gd name="connsiteY1299" fmla="*/ 1993708 h 2611386"/>
              <a:gd name="connsiteX1300" fmla="*/ 142931 w 4958557"/>
              <a:gd name="connsiteY1300" fmla="*/ 1989386 h 2611386"/>
              <a:gd name="connsiteX1301" fmla="*/ 147830 w 4958557"/>
              <a:gd name="connsiteY1301" fmla="*/ 1988233 h 2611386"/>
              <a:gd name="connsiteX1302" fmla="*/ 169440 w 4958557"/>
              <a:gd name="connsiteY1302" fmla="*/ 1966911 h 2611386"/>
              <a:gd name="connsiteX1303" fmla="*/ 181254 w 4958557"/>
              <a:gd name="connsiteY1303" fmla="*/ 1959708 h 2611386"/>
              <a:gd name="connsiteX1304" fmla="*/ 171745 w 4958557"/>
              <a:gd name="connsiteY1304" fmla="*/ 1954809 h 2611386"/>
              <a:gd name="connsiteX1305" fmla="*/ 154457 w 4958557"/>
              <a:gd name="connsiteY1305" fmla="*/ 1959708 h 2611386"/>
              <a:gd name="connsiteX1306" fmla="*/ 161084 w 4958557"/>
              <a:gd name="connsiteY1306" fmla="*/ 1948758 h 2611386"/>
              <a:gd name="connsiteX1307" fmla="*/ 187593 w 4958557"/>
              <a:gd name="connsiteY1307" fmla="*/ 1927148 h 2611386"/>
              <a:gd name="connsiteX1308" fmla="*/ 186152 w 4958557"/>
              <a:gd name="connsiteY1308" fmla="*/ 1919080 h 2611386"/>
              <a:gd name="connsiteX1309" fmla="*/ 179813 w 4958557"/>
              <a:gd name="connsiteY1309" fmla="*/ 1911301 h 2611386"/>
              <a:gd name="connsiteX1310" fmla="*/ 185864 w 4958557"/>
              <a:gd name="connsiteY1310" fmla="*/ 1907555 h 2611386"/>
              <a:gd name="connsiteX1311" fmla="*/ 189033 w 4958557"/>
              <a:gd name="connsiteY1311" fmla="*/ 1902945 h 2611386"/>
              <a:gd name="connsiteX1312" fmla="*/ 190762 w 4958557"/>
              <a:gd name="connsiteY1312" fmla="*/ 1907843 h 2611386"/>
              <a:gd name="connsiteX1313" fmla="*/ 193355 w 4958557"/>
              <a:gd name="connsiteY1313" fmla="*/ 1909572 h 2611386"/>
              <a:gd name="connsiteX1314" fmla="*/ 214966 w 4958557"/>
              <a:gd name="connsiteY1314" fmla="*/ 1901504 h 2611386"/>
              <a:gd name="connsiteX1315" fmla="*/ 228796 w 4958557"/>
              <a:gd name="connsiteY1315" fmla="*/ 1888538 h 2611386"/>
              <a:gd name="connsiteX1316" fmla="*/ 236000 w 4958557"/>
              <a:gd name="connsiteY1316" fmla="*/ 1883928 h 2611386"/>
              <a:gd name="connsiteX1317" fmla="*/ 239457 w 4958557"/>
              <a:gd name="connsiteY1317" fmla="*/ 1881334 h 2611386"/>
              <a:gd name="connsiteX1318" fmla="*/ 240898 w 4958557"/>
              <a:gd name="connsiteY1318" fmla="*/ 1881334 h 2611386"/>
              <a:gd name="connsiteX1319" fmla="*/ 257610 w 4958557"/>
              <a:gd name="connsiteY1319" fmla="*/ 1880470 h 2611386"/>
              <a:gd name="connsiteX1320" fmla="*/ 281237 w 4958557"/>
              <a:gd name="connsiteY1320" fmla="*/ 1871249 h 2611386"/>
              <a:gd name="connsiteX1321" fmla="*/ 281237 w 4958557"/>
              <a:gd name="connsiteY1321" fmla="*/ 1869233 h 2611386"/>
              <a:gd name="connsiteX1322" fmla="*/ 262797 w 4958557"/>
              <a:gd name="connsiteY1322" fmla="*/ 1862605 h 2611386"/>
              <a:gd name="connsiteX1323" fmla="*/ 250407 w 4958557"/>
              <a:gd name="connsiteY1323" fmla="*/ 1866351 h 2611386"/>
              <a:gd name="connsiteX1324" fmla="*/ 248390 w 4958557"/>
              <a:gd name="connsiteY1324" fmla="*/ 1867504 h 2611386"/>
              <a:gd name="connsiteX1325" fmla="*/ 240610 w 4958557"/>
              <a:gd name="connsiteY1325" fmla="*/ 1870385 h 2611386"/>
              <a:gd name="connsiteX1326" fmla="*/ 243779 w 4958557"/>
              <a:gd name="connsiteY1326" fmla="*/ 1862029 h 2611386"/>
              <a:gd name="connsiteX1327" fmla="*/ 268271 w 4958557"/>
              <a:gd name="connsiteY1327" fmla="*/ 1842148 h 2611386"/>
              <a:gd name="connsiteX1328" fmla="*/ 294780 w 4958557"/>
              <a:gd name="connsiteY1328" fmla="*/ 1835809 h 2611386"/>
              <a:gd name="connsiteX1329" fmla="*/ 343763 w 4958557"/>
              <a:gd name="connsiteY1329" fmla="*/ 1822554 h 2611386"/>
              <a:gd name="connsiteX1330" fmla="*/ 363068 w 4958557"/>
              <a:gd name="connsiteY1330" fmla="*/ 1811605 h 2611386"/>
              <a:gd name="connsiteX1331" fmla="*/ 376034 w 4958557"/>
              <a:gd name="connsiteY1331" fmla="*/ 1807283 h 2611386"/>
              <a:gd name="connsiteX1332" fmla="*/ 378628 w 4958557"/>
              <a:gd name="connsiteY1332" fmla="*/ 1804978 h 2611386"/>
              <a:gd name="connsiteX1333" fmla="*/ 414645 w 4958557"/>
              <a:gd name="connsiteY1333" fmla="*/ 1796046 h 2611386"/>
              <a:gd name="connsiteX1334" fmla="*/ 425594 w 4958557"/>
              <a:gd name="connsiteY1334" fmla="*/ 1793452 h 2611386"/>
              <a:gd name="connsiteX1335" fmla="*/ 430492 w 4958557"/>
              <a:gd name="connsiteY1335" fmla="*/ 1793164 h 2611386"/>
              <a:gd name="connsiteX1336" fmla="*/ 435391 w 4958557"/>
              <a:gd name="connsiteY1336" fmla="*/ 1785385 h 2611386"/>
              <a:gd name="connsiteX1337" fmla="*/ 452391 w 4958557"/>
              <a:gd name="connsiteY1337" fmla="*/ 1783944 h 2611386"/>
              <a:gd name="connsiteX1338" fmla="*/ 469967 w 4958557"/>
              <a:gd name="connsiteY1338" fmla="*/ 1772418 h 2611386"/>
              <a:gd name="connsiteX1339" fmla="*/ 512612 w 4958557"/>
              <a:gd name="connsiteY1339" fmla="*/ 1758011 h 2611386"/>
              <a:gd name="connsiteX1340" fmla="*/ 534510 w 4958557"/>
              <a:gd name="connsiteY1340" fmla="*/ 1751384 h 2611386"/>
              <a:gd name="connsiteX1341" fmla="*/ 542002 w 4958557"/>
              <a:gd name="connsiteY1341" fmla="*/ 1741011 h 2611386"/>
              <a:gd name="connsiteX1342" fmla="*/ 529324 w 4958557"/>
              <a:gd name="connsiteY1342" fmla="*/ 1739859 h 2611386"/>
              <a:gd name="connsiteX1343" fmla="*/ 501086 w 4958557"/>
              <a:gd name="connsiteY1343" fmla="*/ 1751096 h 2611386"/>
              <a:gd name="connsiteX1344" fmla="*/ 476306 w 4958557"/>
              <a:gd name="connsiteY1344" fmla="*/ 1756571 h 2611386"/>
              <a:gd name="connsiteX1345" fmla="*/ 423865 w 4958557"/>
              <a:gd name="connsiteY1345" fmla="*/ 1772130 h 2611386"/>
              <a:gd name="connsiteX1346" fmla="*/ 350102 w 4958557"/>
              <a:gd name="connsiteY1346" fmla="*/ 1791147 h 2611386"/>
              <a:gd name="connsiteX1347" fmla="*/ 339441 w 4958557"/>
              <a:gd name="connsiteY1347" fmla="*/ 1800944 h 2611386"/>
              <a:gd name="connsiteX1348" fmla="*/ 347509 w 4958557"/>
              <a:gd name="connsiteY1348" fmla="*/ 1791436 h 2611386"/>
              <a:gd name="connsiteX1349" fmla="*/ 310627 w 4958557"/>
              <a:gd name="connsiteY1349" fmla="*/ 1801520 h 2611386"/>
              <a:gd name="connsiteX1350" fmla="*/ 296220 w 4958557"/>
              <a:gd name="connsiteY1350" fmla="*/ 1805554 h 2611386"/>
              <a:gd name="connsiteX1351" fmla="*/ 288441 w 4958557"/>
              <a:gd name="connsiteY1351" fmla="*/ 1802673 h 2611386"/>
              <a:gd name="connsiteX1352" fmla="*/ 293915 w 4958557"/>
              <a:gd name="connsiteY1352" fmla="*/ 1797486 h 2611386"/>
              <a:gd name="connsiteX1353" fmla="*/ 296220 w 4958557"/>
              <a:gd name="connsiteY1353" fmla="*/ 1793164 h 2611386"/>
              <a:gd name="connsiteX1354" fmla="*/ 290170 w 4958557"/>
              <a:gd name="connsiteY1354" fmla="*/ 1792588 h 2611386"/>
              <a:gd name="connsiteX1355" fmla="*/ 280949 w 4958557"/>
              <a:gd name="connsiteY1355" fmla="*/ 1804402 h 2611386"/>
              <a:gd name="connsiteX1356" fmla="*/ 269424 w 4958557"/>
              <a:gd name="connsiteY1356" fmla="*/ 1811317 h 2611386"/>
              <a:gd name="connsiteX1357" fmla="*/ 263949 w 4958557"/>
              <a:gd name="connsiteY1357" fmla="*/ 1804978 h 2611386"/>
              <a:gd name="connsiteX1358" fmla="*/ 268847 w 4958557"/>
              <a:gd name="connsiteY1358" fmla="*/ 1797486 h 2611386"/>
              <a:gd name="connsiteX1359" fmla="*/ 268847 w 4958557"/>
              <a:gd name="connsiteY1359" fmla="*/ 1784232 h 2611386"/>
              <a:gd name="connsiteX1360" fmla="*/ 267983 w 4958557"/>
              <a:gd name="connsiteY1360" fmla="*/ 1773283 h 2611386"/>
              <a:gd name="connsiteX1361" fmla="*/ 278644 w 4958557"/>
              <a:gd name="connsiteY1361" fmla="*/ 1764351 h 2611386"/>
              <a:gd name="connsiteX1362" fmla="*/ 276339 w 4958557"/>
              <a:gd name="connsiteY1362" fmla="*/ 1745910 h 2611386"/>
              <a:gd name="connsiteX1363" fmla="*/ 274034 w 4958557"/>
              <a:gd name="connsiteY1363" fmla="*/ 1732943 h 2611386"/>
              <a:gd name="connsiteX1364" fmla="*/ 278932 w 4958557"/>
              <a:gd name="connsiteY1364" fmla="*/ 1715943 h 2611386"/>
              <a:gd name="connsiteX1365" fmla="*/ 282390 w 4958557"/>
              <a:gd name="connsiteY1365" fmla="*/ 1709028 h 2611386"/>
              <a:gd name="connsiteX1366" fmla="*/ 286712 w 4958557"/>
              <a:gd name="connsiteY1366" fmla="*/ 1702401 h 2611386"/>
              <a:gd name="connsiteX1367" fmla="*/ 279508 w 4958557"/>
              <a:gd name="connsiteY1367" fmla="*/ 1700096 h 2611386"/>
              <a:gd name="connsiteX1368" fmla="*/ 268271 w 4958557"/>
              <a:gd name="connsiteY1368" fmla="*/ 1698079 h 2611386"/>
              <a:gd name="connsiteX1369" fmla="*/ 272881 w 4958557"/>
              <a:gd name="connsiteY1369" fmla="*/ 1680791 h 2611386"/>
              <a:gd name="connsiteX1370" fmla="*/ 283254 w 4958557"/>
              <a:gd name="connsiteY1370" fmla="*/ 1671859 h 2611386"/>
              <a:gd name="connsiteX1371" fmla="*/ 278356 w 4958557"/>
              <a:gd name="connsiteY1371" fmla="*/ 1666960 h 2611386"/>
              <a:gd name="connsiteX1372" fmla="*/ 269136 w 4958557"/>
              <a:gd name="connsiteY1372" fmla="*/ 1664367 h 2611386"/>
              <a:gd name="connsiteX1373" fmla="*/ 275763 w 4958557"/>
              <a:gd name="connsiteY1373" fmla="*/ 1662350 h 2611386"/>
              <a:gd name="connsiteX1374" fmla="*/ 277203 w 4958557"/>
              <a:gd name="connsiteY1374" fmla="*/ 1655146 h 2611386"/>
              <a:gd name="connsiteX1375" fmla="*/ 308610 w 4958557"/>
              <a:gd name="connsiteY1375" fmla="*/ 1637858 h 2611386"/>
              <a:gd name="connsiteX1376" fmla="*/ 314085 w 4958557"/>
              <a:gd name="connsiteY1376" fmla="*/ 1625757 h 2611386"/>
              <a:gd name="connsiteX1377" fmla="*/ 316678 w 4958557"/>
              <a:gd name="connsiteY1377" fmla="*/ 1617112 h 2611386"/>
              <a:gd name="connsiteX1378" fmla="*/ 345780 w 4958557"/>
              <a:gd name="connsiteY1378" fmla="*/ 1596078 h 2611386"/>
              <a:gd name="connsiteX1379" fmla="*/ 366814 w 4958557"/>
              <a:gd name="connsiteY1379" fmla="*/ 1588875 h 2611386"/>
              <a:gd name="connsiteX1380" fmla="*/ 366814 w 4958557"/>
              <a:gd name="connsiteY1380" fmla="*/ 1586570 h 2611386"/>
              <a:gd name="connsiteX1381" fmla="*/ 351543 w 4958557"/>
              <a:gd name="connsiteY1381" fmla="*/ 1579655 h 2611386"/>
              <a:gd name="connsiteX1382" fmla="*/ 363933 w 4958557"/>
              <a:gd name="connsiteY1382" fmla="*/ 1575332 h 2611386"/>
              <a:gd name="connsiteX1383" fmla="*/ 368543 w 4958557"/>
              <a:gd name="connsiteY1383" fmla="*/ 1569570 h 2611386"/>
              <a:gd name="connsiteX1384" fmla="*/ 370560 w 4958557"/>
              <a:gd name="connsiteY1384" fmla="*/ 1556315 h 2611386"/>
              <a:gd name="connsiteX1385" fmla="*/ 380933 w 4958557"/>
              <a:gd name="connsiteY1385" fmla="*/ 1552858 h 2611386"/>
              <a:gd name="connsiteX1386" fmla="*/ 386407 w 4958557"/>
              <a:gd name="connsiteY1386" fmla="*/ 1549112 h 2611386"/>
              <a:gd name="connsiteX1387" fmla="*/ 379780 w 4958557"/>
              <a:gd name="connsiteY1387" fmla="*/ 1545654 h 2611386"/>
              <a:gd name="connsiteX1388" fmla="*/ 378340 w 4958557"/>
              <a:gd name="connsiteY1388" fmla="*/ 1541332 h 2611386"/>
              <a:gd name="connsiteX1389" fmla="*/ 368543 w 4958557"/>
              <a:gd name="connsiteY1389" fmla="*/ 1536722 h 2611386"/>
              <a:gd name="connsiteX1390" fmla="*/ 366238 w 4958557"/>
              <a:gd name="connsiteY1390" fmla="*/ 1532400 h 2611386"/>
              <a:gd name="connsiteX1391" fmla="*/ 385543 w 4958557"/>
              <a:gd name="connsiteY1391" fmla="*/ 1524332 h 2611386"/>
              <a:gd name="connsiteX1392" fmla="*/ 395340 w 4958557"/>
              <a:gd name="connsiteY1392" fmla="*/ 1517129 h 2611386"/>
              <a:gd name="connsiteX1393" fmla="*/ 387848 w 4958557"/>
              <a:gd name="connsiteY1393" fmla="*/ 1513095 h 2611386"/>
              <a:gd name="connsiteX1394" fmla="*/ 376323 w 4958557"/>
              <a:gd name="connsiteY1394" fmla="*/ 1507620 h 2611386"/>
              <a:gd name="connsiteX1395" fmla="*/ 392746 w 4958557"/>
              <a:gd name="connsiteY1395" fmla="*/ 1496095 h 2611386"/>
              <a:gd name="connsiteX1396" fmla="*/ 399950 w 4958557"/>
              <a:gd name="connsiteY1396" fmla="*/ 1491196 h 2611386"/>
              <a:gd name="connsiteX1397" fmla="*/ 404560 w 4958557"/>
              <a:gd name="connsiteY1397" fmla="*/ 1482840 h 2611386"/>
              <a:gd name="connsiteX1398" fmla="*/ 411187 w 4958557"/>
              <a:gd name="connsiteY1398" fmla="*/ 1473908 h 2611386"/>
              <a:gd name="connsiteX1399" fmla="*/ 402543 w 4958557"/>
              <a:gd name="connsiteY1399" fmla="*/ 1473044 h 2611386"/>
              <a:gd name="connsiteX1400" fmla="*/ 393899 w 4958557"/>
              <a:gd name="connsiteY1400" fmla="*/ 1469010 h 2611386"/>
              <a:gd name="connsiteX1401" fmla="*/ 394187 w 4958557"/>
              <a:gd name="connsiteY1401" fmla="*/ 1468145 h 2611386"/>
              <a:gd name="connsiteX1402" fmla="*/ 395340 w 4958557"/>
              <a:gd name="connsiteY1402" fmla="*/ 1467569 h 2611386"/>
              <a:gd name="connsiteX1403" fmla="*/ 404560 w 4958557"/>
              <a:gd name="connsiteY1403" fmla="*/ 1453162 h 2611386"/>
              <a:gd name="connsiteX1404" fmla="*/ 422713 w 4958557"/>
              <a:gd name="connsiteY1404" fmla="*/ 1452874 h 2611386"/>
              <a:gd name="connsiteX1405" fmla="*/ 432221 w 4958557"/>
              <a:gd name="connsiteY1405" fmla="*/ 1444518 h 2611386"/>
              <a:gd name="connsiteX1406" fmla="*/ 429340 w 4958557"/>
              <a:gd name="connsiteY1406" fmla="*/ 1440484 h 2611386"/>
              <a:gd name="connsiteX1407" fmla="*/ 409458 w 4958557"/>
              <a:gd name="connsiteY1407" fmla="*/ 1445959 h 2611386"/>
              <a:gd name="connsiteX1408" fmla="*/ 392170 w 4958557"/>
              <a:gd name="connsiteY1408" fmla="*/ 1450281 h 2611386"/>
              <a:gd name="connsiteX1409" fmla="*/ 387848 w 4958557"/>
              <a:gd name="connsiteY1409" fmla="*/ 1445671 h 2611386"/>
              <a:gd name="connsiteX1410" fmla="*/ 397357 w 4958557"/>
              <a:gd name="connsiteY1410" fmla="*/ 1436450 h 2611386"/>
              <a:gd name="connsiteX1411" fmla="*/ 440865 w 4958557"/>
              <a:gd name="connsiteY1411" fmla="*/ 1422620 h 2611386"/>
              <a:gd name="connsiteX1412" fmla="*/ 453543 w 4958557"/>
              <a:gd name="connsiteY1412" fmla="*/ 1418874 h 2611386"/>
              <a:gd name="connsiteX1413" fmla="*/ 455560 w 4958557"/>
              <a:gd name="connsiteY1413" fmla="*/ 1416569 h 2611386"/>
              <a:gd name="connsiteX1414" fmla="*/ 461035 w 4958557"/>
              <a:gd name="connsiteY1414" fmla="*/ 1407060 h 2611386"/>
              <a:gd name="connsiteX1415" fmla="*/ 457001 w 4958557"/>
              <a:gd name="connsiteY1415" fmla="*/ 1408213 h 2611386"/>
              <a:gd name="connsiteX1416" fmla="*/ 446916 w 4958557"/>
              <a:gd name="connsiteY1416" fmla="*/ 1409653 h 2611386"/>
              <a:gd name="connsiteX1417" fmla="*/ 454696 w 4958557"/>
              <a:gd name="connsiteY1417" fmla="*/ 1405620 h 2611386"/>
              <a:gd name="connsiteX1418" fmla="*/ 473425 w 4958557"/>
              <a:gd name="connsiteY1418" fmla="*/ 1400145 h 2611386"/>
              <a:gd name="connsiteX1419" fmla="*/ 471408 w 4958557"/>
              <a:gd name="connsiteY1419" fmla="*/ 1402162 h 2611386"/>
              <a:gd name="connsiteX1420" fmla="*/ 471696 w 4958557"/>
              <a:gd name="connsiteY1420" fmla="*/ 1402162 h 2611386"/>
              <a:gd name="connsiteX1421" fmla="*/ 509154 w 4958557"/>
              <a:gd name="connsiteY1421" fmla="*/ 1387755 h 2611386"/>
              <a:gd name="connsiteX1422" fmla="*/ 526442 w 4958557"/>
              <a:gd name="connsiteY1422" fmla="*/ 1382280 h 2611386"/>
              <a:gd name="connsiteX1423" fmla="*/ 532205 w 4958557"/>
              <a:gd name="connsiteY1423" fmla="*/ 1382857 h 2611386"/>
              <a:gd name="connsiteX1424" fmla="*/ 527883 w 4958557"/>
              <a:gd name="connsiteY1424" fmla="*/ 1388043 h 2611386"/>
              <a:gd name="connsiteX1425" fmla="*/ 519239 w 4958557"/>
              <a:gd name="connsiteY1425" fmla="*/ 1390636 h 2611386"/>
              <a:gd name="connsiteX1426" fmla="*/ 519239 w 4958557"/>
              <a:gd name="connsiteY1426" fmla="*/ 1396399 h 2611386"/>
              <a:gd name="connsiteX1427" fmla="*/ 527883 w 4958557"/>
              <a:gd name="connsiteY1427" fmla="*/ 1393806 h 2611386"/>
              <a:gd name="connsiteX1428" fmla="*/ 537103 w 4958557"/>
              <a:gd name="connsiteY1428" fmla="*/ 1391501 h 2611386"/>
              <a:gd name="connsiteX1429" fmla="*/ 535663 w 4958557"/>
              <a:gd name="connsiteY1429" fmla="*/ 1390348 h 2611386"/>
              <a:gd name="connsiteX1430" fmla="*/ 584070 w 4958557"/>
              <a:gd name="connsiteY1430" fmla="*/ 1366721 h 2611386"/>
              <a:gd name="connsiteX1431" fmla="*/ 617494 w 4958557"/>
              <a:gd name="connsiteY1431" fmla="*/ 1353178 h 2611386"/>
              <a:gd name="connsiteX1432" fmla="*/ 621816 w 4958557"/>
              <a:gd name="connsiteY1432" fmla="*/ 1347704 h 2611386"/>
              <a:gd name="connsiteX1433" fmla="*/ 625850 w 4958557"/>
              <a:gd name="connsiteY1433" fmla="*/ 1350009 h 2611386"/>
              <a:gd name="connsiteX1434" fmla="*/ 627290 w 4958557"/>
              <a:gd name="connsiteY1434" fmla="*/ 1352314 h 2611386"/>
              <a:gd name="connsiteX1435" fmla="*/ 635070 w 4958557"/>
              <a:gd name="connsiteY1435" fmla="*/ 1348568 h 2611386"/>
              <a:gd name="connsiteX1436" fmla="*/ 640256 w 4958557"/>
              <a:gd name="connsiteY1436" fmla="*/ 1347992 h 2611386"/>
              <a:gd name="connsiteX1437" fmla="*/ 635358 w 4958557"/>
              <a:gd name="connsiteY1437" fmla="*/ 1352026 h 2611386"/>
              <a:gd name="connsiteX1438" fmla="*/ 628155 w 4958557"/>
              <a:gd name="connsiteY1438" fmla="*/ 1354619 h 2611386"/>
              <a:gd name="connsiteX1439" fmla="*/ 619222 w 4958557"/>
              <a:gd name="connsiteY1439" fmla="*/ 1367009 h 2611386"/>
              <a:gd name="connsiteX1440" fmla="*/ 671952 w 4958557"/>
              <a:gd name="connsiteY1440" fmla="*/ 1351450 h 2611386"/>
              <a:gd name="connsiteX1441" fmla="*/ 673104 w 4958557"/>
              <a:gd name="connsiteY1441" fmla="*/ 1351162 h 2611386"/>
              <a:gd name="connsiteX1442" fmla="*/ 670223 w 4958557"/>
              <a:gd name="connsiteY1442" fmla="*/ 1343094 h 2611386"/>
              <a:gd name="connsiteX1443" fmla="*/ 685782 w 4958557"/>
              <a:gd name="connsiteY1443" fmla="*/ 1341077 h 2611386"/>
              <a:gd name="connsiteX1444" fmla="*/ 688087 w 4958557"/>
              <a:gd name="connsiteY1444" fmla="*/ 1341653 h 2611386"/>
              <a:gd name="connsiteX1445" fmla="*/ 693562 w 4958557"/>
              <a:gd name="connsiteY1445" fmla="*/ 1339348 h 2611386"/>
              <a:gd name="connsiteX1446" fmla="*/ 698748 w 4958557"/>
              <a:gd name="connsiteY1446" fmla="*/ 1337331 h 2611386"/>
              <a:gd name="connsiteX1447" fmla="*/ 702494 w 4958557"/>
              <a:gd name="connsiteY1447" fmla="*/ 1339348 h 2611386"/>
              <a:gd name="connsiteX1448" fmla="*/ 703359 w 4958557"/>
              <a:gd name="connsiteY1448" fmla="*/ 1341365 h 2611386"/>
              <a:gd name="connsiteX1449" fmla="*/ 710562 w 4958557"/>
              <a:gd name="connsiteY1449" fmla="*/ 1339060 h 2611386"/>
              <a:gd name="connsiteX1450" fmla="*/ 748020 w 4958557"/>
              <a:gd name="connsiteY1450" fmla="*/ 1324941 h 2611386"/>
              <a:gd name="connsiteX1451" fmla="*/ 782020 w 4958557"/>
              <a:gd name="connsiteY1451" fmla="*/ 1303043 h 2611386"/>
              <a:gd name="connsiteX1452" fmla="*/ 797868 w 4958557"/>
              <a:gd name="connsiteY1452" fmla="*/ 1297856 h 2611386"/>
              <a:gd name="connsiteX1453" fmla="*/ 797868 w 4958557"/>
              <a:gd name="connsiteY1453" fmla="*/ 1295839 h 2611386"/>
              <a:gd name="connsiteX1454" fmla="*/ 804495 w 4958557"/>
              <a:gd name="connsiteY1454" fmla="*/ 1294687 h 2611386"/>
              <a:gd name="connsiteX1455" fmla="*/ 807376 w 4958557"/>
              <a:gd name="connsiteY1455" fmla="*/ 1294975 h 2611386"/>
              <a:gd name="connsiteX1456" fmla="*/ 817749 w 4958557"/>
              <a:gd name="connsiteY1456" fmla="*/ 1291517 h 2611386"/>
              <a:gd name="connsiteX1457" fmla="*/ 817461 w 4958557"/>
              <a:gd name="connsiteY1457" fmla="*/ 1290941 h 2611386"/>
              <a:gd name="connsiteX1458" fmla="*/ 821495 w 4958557"/>
              <a:gd name="connsiteY1458" fmla="*/ 1283161 h 2611386"/>
              <a:gd name="connsiteX1459" fmla="*/ 840512 w 4958557"/>
              <a:gd name="connsiteY1459" fmla="*/ 1274805 h 2611386"/>
              <a:gd name="connsiteX1460" fmla="*/ 850309 w 4958557"/>
              <a:gd name="connsiteY1460" fmla="*/ 1280568 h 2611386"/>
              <a:gd name="connsiteX1461" fmla="*/ 850020 w 4958557"/>
              <a:gd name="connsiteY1461" fmla="*/ 1283161 h 2611386"/>
              <a:gd name="connsiteX1462" fmla="*/ 856071 w 4958557"/>
              <a:gd name="connsiteY1462" fmla="*/ 1292093 h 2611386"/>
              <a:gd name="connsiteX1463" fmla="*/ 932716 w 4958557"/>
              <a:gd name="connsiteY1463" fmla="*/ 1269042 h 2611386"/>
              <a:gd name="connsiteX1464" fmla="*/ 996971 w 4958557"/>
              <a:gd name="connsiteY1464" fmla="*/ 1250313 h 2611386"/>
              <a:gd name="connsiteX1465" fmla="*/ 1033852 w 4958557"/>
              <a:gd name="connsiteY1465" fmla="*/ 1238500 h 2611386"/>
              <a:gd name="connsiteX1466" fmla="*/ 1046530 w 4958557"/>
              <a:gd name="connsiteY1466" fmla="*/ 1230144 h 2611386"/>
              <a:gd name="connsiteX1467" fmla="*/ 1043937 w 4958557"/>
              <a:gd name="connsiteY1467" fmla="*/ 1223517 h 2611386"/>
              <a:gd name="connsiteX1468" fmla="*/ 1038750 w 4958557"/>
              <a:gd name="connsiteY1468" fmla="*/ 1224957 h 2611386"/>
              <a:gd name="connsiteX1469" fmla="*/ 1043649 w 4958557"/>
              <a:gd name="connsiteY1469" fmla="*/ 1219195 h 2611386"/>
              <a:gd name="connsiteX1470" fmla="*/ 1134412 w 4958557"/>
              <a:gd name="connsiteY1470" fmla="*/ 1186635 h 2611386"/>
              <a:gd name="connsiteX1471" fmla="*/ 1143344 w 4958557"/>
              <a:gd name="connsiteY1471" fmla="*/ 1184042 h 2611386"/>
              <a:gd name="connsiteX1472" fmla="*/ 1202412 w 4958557"/>
              <a:gd name="connsiteY1472" fmla="*/ 1167330 h 2611386"/>
              <a:gd name="connsiteX1473" fmla="*/ 1250820 w 4958557"/>
              <a:gd name="connsiteY1473" fmla="*/ 1154076 h 2611386"/>
              <a:gd name="connsiteX1474" fmla="*/ 1279057 w 4958557"/>
              <a:gd name="connsiteY1474" fmla="*/ 1137652 h 2611386"/>
              <a:gd name="connsiteX1475" fmla="*/ 1247938 w 4958557"/>
              <a:gd name="connsiteY1475" fmla="*/ 1140533 h 2611386"/>
              <a:gd name="connsiteX1476" fmla="*/ 1242464 w 4958557"/>
              <a:gd name="connsiteY1476" fmla="*/ 1141109 h 2611386"/>
              <a:gd name="connsiteX1477" fmla="*/ 1293464 w 4958557"/>
              <a:gd name="connsiteY1477" fmla="*/ 1125838 h 2611386"/>
              <a:gd name="connsiteX1478" fmla="*/ 1310176 w 4958557"/>
              <a:gd name="connsiteY1478" fmla="*/ 1120940 h 2611386"/>
              <a:gd name="connsiteX1479" fmla="*/ 1347922 w 4958557"/>
              <a:gd name="connsiteY1479" fmla="*/ 1109702 h 2611386"/>
              <a:gd name="connsiteX1480" fmla="*/ 1355413 w 4958557"/>
              <a:gd name="connsiteY1480" fmla="*/ 1111431 h 2611386"/>
              <a:gd name="connsiteX1481" fmla="*/ 1364922 w 4958557"/>
              <a:gd name="connsiteY1481" fmla="*/ 1109414 h 2611386"/>
              <a:gd name="connsiteX1482" fmla="*/ 1367227 w 4958557"/>
              <a:gd name="connsiteY1482" fmla="*/ 1104516 h 2611386"/>
              <a:gd name="connsiteX1483" fmla="*/ 1390566 w 4958557"/>
              <a:gd name="connsiteY1483" fmla="*/ 1097313 h 2611386"/>
              <a:gd name="connsiteX1484" fmla="*/ 1421973 w 4958557"/>
              <a:gd name="connsiteY1484" fmla="*/ 1086651 h 2611386"/>
              <a:gd name="connsiteX1485" fmla="*/ 1426583 w 4958557"/>
              <a:gd name="connsiteY1485" fmla="*/ 1086651 h 2611386"/>
              <a:gd name="connsiteX1486" fmla="*/ 1427448 w 4958557"/>
              <a:gd name="connsiteY1486" fmla="*/ 1086363 h 2611386"/>
              <a:gd name="connsiteX1487" fmla="*/ 1445024 w 4958557"/>
              <a:gd name="connsiteY1487" fmla="*/ 1080024 h 2611386"/>
              <a:gd name="connsiteX1488" fmla="*/ 1461448 w 4958557"/>
              <a:gd name="connsiteY1488" fmla="*/ 1075126 h 2611386"/>
              <a:gd name="connsiteX1489" fmla="*/ 1475567 w 4958557"/>
              <a:gd name="connsiteY1489" fmla="*/ 1070228 h 2611386"/>
              <a:gd name="connsiteX1490" fmla="*/ 1493143 w 4958557"/>
              <a:gd name="connsiteY1490" fmla="*/ 1062736 h 2611386"/>
              <a:gd name="connsiteX1491" fmla="*/ 1493143 w 4958557"/>
              <a:gd name="connsiteY1491" fmla="*/ 1060143 h 2611386"/>
              <a:gd name="connsiteX1492" fmla="*/ 1498906 w 4958557"/>
              <a:gd name="connsiteY1492" fmla="*/ 1060143 h 2611386"/>
              <a:gd name="connsiteX1493" fmla="*/ 1502940 w 4958557"/>
              <a:gd name="connsiteY1493" fmla="*/ 1060143 h 2611386"/>
              <a:gd name="connsiteX1494" fmla="*/ 1528584 w 4958557"/>
              <a:gd name="connsiteY1494" fmla="*/ 1060143 h 2611386"/>
              <a:gd name="connsiteX1495" fmla="*/ 1507838 w 4958557"/>
              <a:gd name="connsiteY1495" fmla="*/ 1067058 h 2611386"/>
              <a:gd name="connsiteX1496" fmla="*/ 1507262 w 4958557"/>
              <a:gd name="connsiteY1496" fmla="*/ 1067634 h 2611386"/>
              <a:gd name="connsiteX1497" fmla="*/ 1509855 w 4958557"/>
              <a:gd name="connsiteY1497" fmla="*/ 1069363 h 2611386"/>
              <a:gd name="connsiteX1498" fmla="*/ 1515618 w 4958557"/>
              <a:gd name="connsiteY1498" fmla="*/ 1069363 h 2611386"/>
              <a:gd name="connsiteX1499" fmla="*/ 1554516 w 4958557"/>
              <a:gd name="connsiteY1499" fmla="*/ 1055244 h 2611386"/>
              <a:gd name="connsiteX1500" fmla="*/ 1556245 w 4958557"/>
              <a:gd name="connsiteY1500" fmla="*/ 1054668 h 2611386"/>
              <a:gd name="connsiteX1501" fmla="*/ 1561144 w 4958557"/>
              <a:gd name="connsiteY1501" fmla="*/ 1052939 h 2611386"/>
              <a:gd name="connsiteX1502" fmla="*/ 1684466 w 4958557"/>
              <a:gd name="connsiteY1502" fmla="*/ 1012024 h 2611386"/>
              <a:gd name="connsiteX1503" fmla="*/ 1736619 w 4958557"/>
              <a:gd name="connsiteY1503" fmla="*/ 993871 h 2611386"/>
              <a:gd name="connsiteX1504" fmla="*/ 1723077 w 4958557"/>
              <a:gd name="connsiteY1504" fmla="*/ 994159 h 2611386"/>
              <a:gd name="connsiteX1505" fmla="*/ 1717602 w 4958557"/>
              <a:gd name="connsiteY1505" fmla="*/ 996464 h 2611386"/>
              <a:gd name="connsiteX1506" fmla="*/ 1716450 w 4958557"/>
              <a:gd name="connsiteY1506" fmla="*/ 994447 h 2611386"/>
              <a:gd name="connsiteX1507" fmla="*/ 1717026 w 4958557"/>
              <a:gd name="connsiteY1507" fmla="*/ 993871 h 2611386"/>
              <a:gd name="connsiteX1508" fmla="*/ 1709534 w 4958557"/>
              <a:gd name="connsiteY1508" fmla="*/ 993583 h 2611386"/>
              <a:gd name="connsiteX1509" fmla="*/ 1704636 w 4958557"/>
              <a:gd name="connsiteY1509" fmla="*/ 993295 h 2611386"/>
              <a:gd name="connsiteX1510" fmla="*/ 1704060 w 4958557"/>
              <a:gd name="connsiteY1510" fmla="*/ 992719 h 2611386"/>
              <a:gd name="connsiteX1511" fmla="*/ 1692246 w 4958557"/>
              <a:gd name="connsiteY1511" fmla="*/ 997329 h 2611386"/>
              <a:gd name="connsiteX1512" fmla="*/ 1689941 w 4958557"/>
              <a:gd name="connsiteY1512" fmla="*/ 1002515 h 2611386"/>
              <a:gd name="connsiteX1513" fmla="*/ 1673229 w 4958557"/>
              <a:gd name="connsiteY1513" fmla="*/ 1005397 h 2611386"/>
              <a:gd name="connsiteX1514" fmla="*/ 1672653 w 4958557"/>
              <a:gd name="connsiteY1514" fmla="*/ 1005397 h 2611386"/>
              <a:gd name="connsiteX1515" fmla="*/ 1672364 w 4958557"/>
              <a:gd name="connsiteY1515" fmla="*/ 1005685 h 2611386"/>
              <a:gd name="connsiteX1516" fmla="*/ 1673229 w 4958557"/>
              <a:gd name="connsiteY1516" fmla="*/ 1007414 h 2611386"/>
              <a:gd name="connsiteX1517" fmla="*/ 1661704 w 4958557"/>
              <a:gd name="connsiteY1517" fmla="*/ 1009142 h 2611386"/>
              <a:gd name="connsiteX1518" fmla="*/ 1638653 w 4958557"/>
              <a:gd name="connsiteY1518" fmla="*/ 1016922 h 2611386"/>
              <a:gd name="connsiteX1519" fmla="*/ 1635771 w 4958557"/>
              <a:gd name="connsiteY1519" fmla="*/ 1014617 h 2611386"/>
              <a:gd name="connsiteX1520" fmla="*/ 1661992 w 4958557"/>
              <a:gd name="connsiteY1520" fmla="*/ 1001075 h 2611386"/>
              <a:gd name="connsiteX1521" fmla="*/ 1668907 w 4958557"/>
              <a:gd name="connsiteY1521" fmla="*/ 997041 h 2611386"/>
              <a:gd name="connsiteX1522" fmla="*/ 1677551 w 4958557"/>
              <a:gd name="connsiteY1522" fmla="*/ 994159 h 2611386"/>
              <a:gd name="connsiteX1523" fmla="*/ 1683314 w 4958557"/>
              <a:gd name="connsiteY1523" fmla="*/ 991854 h 2611386"/>
              <a:gd name="connsiteX1524" fmla="*/ 1684466 w 4958557"/>
              <a:gd name="connsiteY1524" fmla="*/ 991278 h 2611386"/>
              <a:gd name="connsiteX1525" fmla="*/ 1703483 w 4958557"/>
              <a:gd name="connsiteY1525" fmla="*/ 984651 h 2611386"/>
              <a:gd name="connsiteX1526" fmla="*/ 1712704 w 4958557"/>
              <a:gd name="connsiteY1526" fmla="*/ 975718 h 2611386"/>
              <a:gd name="connsiteX1527" fmla="*/ 1741806 w 4958557"/>
              <a:gd name="connsiteY1527" fmla="*/ 965634 h 2611386"/>
              <a:gd name="connsiteX1528" fmla="*/ 1756213 w 4958557"/>
              <a:gd name="connsiteY1528" fmla="*/ 965922 h 2611386"/>
              <a:gd name="connsiteX1529" fmla="*/ 1762552 w 4958557"/>
              <a:gd name="connsiteY1529" fmla="*/ 954108 h 2611386"/>
              <a:gd name="connsiteX1530" fmla="*/ 1768026 w 4958557"/>
              <a:gd name="connsiteY1530" fmla="*/ 952667 h 2611386"/>
              <a:gd name="connsiteX1531" fmla="*/ 1775518 w 4958557"/>
              <a:gd name="connsiteY1531" fmla="*/ 950074 h 2611386"/>
              <a:gd name="connsiteX1532" fmla="*/ 1770619 w 4958557"/>
              <a:gd name="connsiteY1532" fmla="*/ 959583 h 2611386"/>
              <a:gd name="connsiteX1533" fmla="*/ 1766585 w 4958557"/>
              <a:gd name="connsiteY1533" fmla="*/ 961600 h 2611386"/>
              <a:gd name="connsiteX1534" fmla="*/ 1771196 w 4958557"/>
              <a:gd name="connsiteY1534" fmla="*/ 965634 h 2611386"/>
              <a:gd name="connsiteX1535" fmla="*/ 1775806 w 4958557"/>
              <a:gd name="connsiteY1535" fmla="*/ 968515 h 2611386"/>
              <a:gd name="connsiteX1536" fmla="*/ 1776382 w 4958557"/>
              <a:gd name="connsiteY1536" fmla="*/ 969956 h 2611386"/>
              <a:gd name="connsiteX1537" fmla="*/ 1775806 w 4958557"/>
              <a:gd name="connsiteY1537" fmla="*/ 970532 h 2611386"/>
              <a:gd name="connsiteX1538" fmla="*/ 1747856 w 4958557"/>
              <a:gd name="connsiteY1538" fmla="*/ 977735 h 2611386"/>
              <a:gd name="connsiteX1539" fmla="*/ 1744975 w 4958557"/>
              <a:gd name="connsiteY1539" fmla="*/ 978888 h 2611386"/>
              <a:gd name="connsiteX1540" fmla="*/ 1744687 w 4958557"/>
              <a:gd name="connsiteY1540" fmla="*/ 978600 h 2611386"/>
              <a:gd name="connsiteX1541" fmla="*/ 1736331 w 4958557"/>
              <a:gd name="connsiteY1541" fmla="*/ 981193 h 2611386"/>
              <a:gd name="connsiteX1542" fmla="*/ 1736907 w 4958557"/>
              <a:gd name="connsiteY1542" fmla="*/ 981769 h 2611386"/>
              <a:gd name="connsiteX1543" fmla="*/ 1766585 w 4958557"/>
              <a:gd name="connsiteY1543" fmla="*/ 980905 h 2611386"/>
              <a:gd name="connsiteX1544" fmla="*/ 1780992 w 4958557"/>
              <a:gd name="connsiteY1544" fmla="*/ 973413 h 2611386"/>
              <a:gd name="connsiteX1545" fmla="*/ 1795687 w 4958557"/>
              <a:gd name="connsiteY1545" fmla="*/ 971396 h 2611386"/>
              <a:gd name="connsiteX1546" fmla="*/ 1795975 w 4958557"/>
              <a:gd name="connsiteY1546" fmla="*/ 971396 h 2611386"/>
              <a:gd name="connsiteX1547" fmla="*/ 1834586 w 4958557"/>
              <a:gd name="connsiteY1547" fmla="*/ 957854 h 2611386"/>
              <a:gd name="connsiteX1548" fmla="*/ 1897112 w 4958557"/>
              <a:gd name="connsiteY1548" fmla="*/ 939701 h 2611386"/>
              <a:gd name="connsiteX1549" fmla="*/ 1905468 w 4958557"/>
              <a:gd name="connsiteY1549" fmla="*/ 935956 h 2611386"/>
              <a:gd name="connsiteX1550" fmla="*/ 1897112 w 4958557"/>
              <a:gd name="connsiteY1550" fmla="*/ 937108 h 2611386"/>
              <a:gd name="connsiteX1551" fmla="*/ 1896824 w 4958557"/>
              <a:gd name="connsiteY1551" fmla="*/ 931057 h 2611386"/>
              <a:gd name="connsiteX1552" fmla="*/ 1924485 w 4958557"/>
              <a:gd name="connsiteY1552" fmla="*/ 920684 h 2611386"/>
              <a:gd name="connsiteX1553" fmla="*/ 1963960 w 4958557"/>
              <a:gd name="connsiteY1553" fmla="*/ 907718 h 2611386"/>
              <a:gd name="connsiteX1554" fmla="*/ 2011214 w 4958557"/>
              <a:gd name="connsiteY1554" fmla="*/ 897057 h 2611386"/>
              <a:gd name="connsiteX1555" fmla="*/ 2026197 w 4958557"/>
              <a:gd name="connsiteY1555" fmla="*/ 892735 h 2611386"/>
              <a:gd name="connsiteX1556" fmla="*/ 2013519 w 4958557"/>
              <a:gd name="connsiteY1556" fmla="*/ 899938 h 2611386"/>
              <a:gd name="connsiteX1557" fmla="*/ 2011790 w 4958557"/>
              <a:gd name="connsiteY1557" fmla="*/ 905125 h 2611386"/>
              <a:gd name="connsiteX1558" fmla="*/ 2014960 w 4958557"/>
              <a:gd name="connsiteY1558" fmla="*/ 904260 h 2611386"/>
              <a:gd name="connsiteX1559" fmla="*/ 2022740 w 4958557"/>
              <a:gd name="connsiteY1559" fmla="*/ 901379 h 2611386"/>
              <a:gd name="connsiteX1560" fmla="*/ 2056452 w 4958557"/>
              <a:gd name="connsiteY1560" fmla="*/ 894464 h 2611386"/>
              <a:gd name="connsiteX1561" fmla="*/ 2056452 w 4958557"/>
              <a:gd name="connsiteY1561" fmla="*/ 903396 h 2611386"/>
              <a:gd name="connsiteX1562" fmla="*/ 2038875 w 4958557"/>
              <a:gd name="connsiteY1562" fmla="*/ 908294 h 2611386"/>
              <a:gd name="connsiteX1563" fmla="*/ 2040028 w 4958557"/>
              <a:gd name="connsiteY1563" fmla="*/ 909159 h 2611386"/>
              <a:gd name="connsiteX1564" fmla="*/ 2061350 w 4958557"/>
              <a:gd name="connsiteY1564" fmla="*/ 899938 h 2611386"/>
              <a:gd name="connsiteX1565" fmla="*/ 2061062 w 4958557"/>
              <a:gd name="connsiteY1565" fmla="*/ 893311 h 2611386"/>
              <a:gd name="connsiteX1566" fmla="*/ 2065672 w 4958557"/>
              <a:gd name="connsiteY1566" fmla="*/ 890142 h 2611386"/>
              <a:gd name="connsiteX1567" fmla="*/ 2097079 w 4958557"/>
              <a:gd name="connsiteY1567" fmla="*/ 880633 h 2611386"/>
              <a:gd name="connsiteX1568" fmla="*/ 2120994 w 4958557"/>
              <a:gd name="connsiteY1568" fmla="*/ 883515 h 2611386"/>
              <a:gd name="connsiteX1569" fmla="*/ 2143181 w 4958557"/>
              <a:gd name="connsiteY1569" fmla="*/ 876023 h 2611386"/>
              <a:gd name="connsiteX1570" fmla="*/ 2181503 w 4958557"/>
              <a:gd name="connsiteY1570" fmla="*/ 856430 h 2611386"/>
              <a:gd name="connsiteX1571" fmla="*/ 2193029 w 4958557"/>
              <a:gd name="connsiteY1571" fmla="*/ 852972 h 2611386"/>
              <a:gd name="connsiteX1572" fmla="*/ 2189859 w 4958557"/>
              <a:gd name="connsiteY1572" fmla="*/ 862481 h 2611386"/>
              <a:gd name="connsiteX1573" fmla="*/ 2191876 w 4958557"/>
              <a:gd name="connsiteY1573" fmla="*/ 863633 h 2611386"/>
              <a:gd name="connsiteX1574" fmla="*/ 2203114 w 4958557"/>
              <a:gd name="connsiteY1574" fmla="*/ 859887 h 2611386"/>
              <a:gd name="connsiteX1575" fmla="*/ 2229622 w 4958557"/>
              <a:gd name="connsiteY1575" fmla="*/ 848362 h 2611386"/>
              <a:gd name="connsiteX1576" fmla="*/ 2254402 w 4958557"/>
              <a:gd name="connsiteY1576" fmla="*/ 842599 h 2611386"/>
              <a:gd name="connsiteX1577" fmla="*/ 2259300 w 4958557"/>
              <a:gd name="connsiteY1577" fmla="*/ 841447 h 2611386"/>
              <a:gd name="connsiteX1578" fmla="*/ 2281775 w 4958557"/>
              <a:gd name="connsiteY1578" fmla="*/ 833955 h 2611386"/>
              <a:gd name="connsiteX1579" fmla="*/ 2281891 w 4958557"/>
              <a:gd name="connsiteY1579" fmla="*/ 833878 h 2611386"/>
              <a:gd name="connsiteX1580" fmla="*/ 2273130 w 4958557"/>
              <a:gd name="connsiteY1580" fmla="*/ 829921 h 2611386"/>
              <a:gd name="connsiteX1581" fmla="*/ 2289842 w 4958557"/>
              <a:gd name="connsiteY1581" fmla="*/ 819836 h 2611386"/>
              <a:gd name="connsiteX1582" fmla="*/ 2297334 w 4958557"/>
              <a:gd name="connsiteY1582" fmla="*/ 818972 h 2611386"/>
              <a:gd name="connsiteX1583" fmla="*/ 2293012 w 4958557"/>
              <a:gd name="connsiteY1583" fmla="*/ 825887 h 2611386"/>
              <a:gd name="connsiteX1584" fmla="*/ 2282497 w 4958557"/>
              <a:gd name="connsiteY1584" fmla="*/ 833635 h 2611386"/>
              <a:gd name="connsiteX1585" fmla="*/ 2284945 w 4958557"/>
              <a:gd name="connsiteY1585" fmla="*/ 833090 h 2611386"/>
              <a:gd name="connsiteX1586" fmla="*/ 2310877 w 4958557"/>
              <a:gd name="connsiteY1586" fmla="*/ 824446 h 2611386"/>
              <a:gd name="connsiteX1587" fmla="*/ 2307707 w 4958557"/>
              <a:gd name="connsiteY1587" fmla="*/ 823870 h 2611386"/>
              <a:gd name="connsiteX1588" fmla="*/ 2304538 w 4958557"/>
              <a:gd name="connsiteY1588" fmla="*/ 820124 h 2611386"/>
              <a:gd name="connsiteX1589" fmla="*/ 2312894 w 4958557"/>
              <a:gd name="connsiteY1589" fmla="*/ 816090 h 2611386"/>
              <a:gd name="connsiteX1590" fmla="*/ 2316928 w 4958557"/>
              <a:gd name="connsiteY1590" fmla="*/ 811768 h 2611386"/>
              <a:gd name="connsiteX1591" fmla="*/ 2325572 w 4958557"/>
              <a:gd name="connsiteY1591" fmla="*/ 814362 h 2611386"/>
              <a:gd name="connsiteX1592" fmla="*/ 2329318 w 4958557"/>
              <a:gd name="connsiteY1592" fmla="*/ 818107 h 2611386"/>
              <a:gd name="connsiteX1593" fmla="*/ 2369945 w 4958557"/>
              <a:gd name="connsiteY1593" fmla="*/ 804853 h 2611386"/>
              <a:gd name="connsiteX1594" fmla="*/ 2365335 w 4958557"/>
              <a:gd name="connsiteY1594" fmla="*/ 799667 h 2611386"/>
              <a:gd name="connsiteX1595" fmla="*/ 2339691 w 4958557"/>
              <a:gd name="connsiteY1595" fmla="*/ 804565 h 2611386"/>
              <a:gd name="connsiteX1596" fmla="*/ 2365335 w 4958557"/>
              <a:gd name="connsiteY1596" fmla="*/ 793616 h 2611386"/>
              <a:gd name="connsiteX1597" fmla="*/ 2367928 w 4958557"/>
              <a:gd name="connsiteY1597" fmla="*/ 783819 h 2611386"/>
              <a:gd name="connsiteX1598" fmla="*/ 2367352 w 4958557"/>
              <a:gd name="connsiteY1598" fmla="*/ 782378 h 2611386"/>
              <a:gd name="connsiteX1599" fmla="*/ 2345454 w 4958557"/>
              <a:gd name="connsiteY1599" fmla="*/ 793904 h 2611386"/>
              <a:gd name="connsiteX1600" fmla="*/ 2313470 w 4958557"/>
              <a:gd name="connsiteY1600" fmla="*/ 800819 h 2611386"/>
              <a:gd name="connsiteX1601" fmla="*/ 2301369 w 4958557"/>
              <a:gd name="connsiteY1601" fmla="*/ 803412 h 2611386"/>
              <a:gd name="connsiteX1602" fmla="*/ 2291572 w 4958557"/>
              <a:gd name="connsiteY1602" fmla="*/ 808023 h 2611386"/>
              <a:gd name="connsiteX1603" fmla="*/ 2251809 w 4958557"/>
              <a:gd name="connsiteY1603" fmla="*/ 821853 h 2611386"/>
              <a:gd name="connsiteX1604" fmla="*/ 2260453 w 4958557"/>
              <a:gd name="connsiteY1604" fmla="*/ 812633 h 2611386"/>
              <a:gd name="connsiteX1605" fmla="*/ 2261317 w 4958557"/>
              <a:gd name="connsiteY1605" fmla="*/ 803989 h 2611386"/>
              <a:gd name="connsiteX1606" fmla="*/ 2277453 w 4958557"/>
              <a:gd name="connsiteY1606" fmla="*/ 794768 h 2611386"/>
              <a:gd name="connsiteX1607" fmla="*/ 2284080 w 4958557"/>
              <a:gd name="connsiteY1607" fmla="*/ 803124 h 2611386"/>
              <a:gd name="connsiteX1608" fmla="*/ 2297911 w 4958557"/>
              <a:gd name="connsiteY1608" fmla="*/ 800243 h 2611386"/>
              <a:gd name="connsiteX1609" fmla="*/ 2317216 w 4958557"/>
              <a:gd name="connsiteY1609" fmla="*/ 793328 h 2611386"/>
              <a:gd name="connsiteX1610" fmla="*/ 2366776 w 4958557"/>
              <a:gd name="connsiteY1610" fmla="*/ 774022 h 2611386"/>
              <a:gd name="connsiteX1611" fmla="*/ 2366776 w 4958557"/>
              <a:gd name="connsiteY1611" fmla="*/ 773734 h 2611386"/>
              <a:gd name="connsiteX1612" fmla="*/ 2405098 w 4958557"/>
              <a:gd name="connsiteY1612" fmla="*/ 761344 h 2611386"/>
              <a:gd name="connsiteX1613" fmla="*/ 2431030 w 4958557"/>
              <a:gd name="connsiteY1613" fmla="*/ 757310 h 2611386"/>
              <a:gd name="connsiteX1614" fmla="*/ 2437946 w 4958557"/>
              <a:gd name="connsiteY1614" fmla="*/ 756734 h 2611386"/>
              <a:gd name="connsiteX1615" fmla="*/ 2487793 w 4958557"/>
              <a:gd name="connsiteY1615" fmla="*/ 732531 h 2611386"/>
              <a:gd name="connsiteX1616" fmla="*/ 2499607 w 4958557"/>
              <a:gd name="connsiteY1616" fmla="*/ 730802 h 2611386"/>
              <a:gd name="connsiteX1617" fmla="*/ 2498743 w 4958557"/>
              <a:gd name="connsiteY1617" fmla="*/ 740310 h 2611386"/>
              <a:gd name="connsiteX1618" fmla="*/ 2495573 w 4958557"/>
              <a:gd name="connsiteY1618" fmla="*/ 750683 h 2611386"/>
              <a:gd name="connsiteX1619" fmla="*/ 2532743 w 4958557"/>
              <a:gd name="connsiteY1619" fmla="*/ 735988 h 2611386"/>
              <a:gd name="connsiteX1620" fmla="*/ 2538217 w 4958557"/>
              <a:gd name="connsiteY1620" fmla="*/ 728208 h 2611386"/>
              <a:gd name="connsiteX1621" fmla="*/ 2548014 w 4958557"/>
              <a:gd name="connsiteY1621" fmla="*/ 725615 h 2611386"/>
              <a:gd name="connsiteX1622" fmla="*/ 2558099 w 4958557"/>
              <a:gd name="connsiteY1622" fmla="*/ 724175 h 2611386"/>
              <a:gd name="connsiteX1623" fmla="*/ 2559828 w 4958557"/>
              <a:gd name="connsiteY1623" fmla="*/ 728497 h 2611386"/>
              <a:gd name="connsiteX1624" fmla="*/ 2602472 w 4958557"/>
              <a:gd name="connsiteY1624" fmla="*/ 721581 h 2611386"/>
              <a:gd name="connsiteX1625" fmla="*/ 2621777 w 4958557"/>
              <a:gd name="connsiteY1625" fmla="*/ 717547 h 2611386"/>
              <a:gd name="connsiteX1626" fmla="*/ 2684303 w 4958557"/>
              <a:gd name="connsiteY1626" fmla="*/ 698818 h 2611386"/>
              <a:gd name="connsiteX1627" fmla="*/ 2684591 w 4958557"/>
              <a:gd name="connsiteY1627" fmla="*/ 697378 h 2611386"/>
              <a:gd name="connsiteX1628" fmla="*/ 2726371 w 4958557"/>
              <a:gd name="connsiteY1628" fmla="*/ 677208 h 2611386"/>
              <a:gd name="connsiteX1629" fmla="*/ 2747693 w 4958557"/>
              <a:gd name="connsiteY1629" fmla="*/ 671734 h 2611386"/>
              <a:gd name="connsiteX1630" fmla="*/ 2774202 w 4958557"/>
              <a:gd name="connsiteY1630" fmla="*/ 663954 h 2611386"/>
              <a:gd name="connsiteX1631" fmla="*/ 2820880 w 4958557"/>
              <a:gd name="connsiteY1631" fmla="*/ 649259 h 2611386"/>
              <a:gd name="connsiteX1632" fmla="*/ 2865541 w 4958557"/>
              <a:gd name="connsiteY1632" fmla="*/ 636869 h 2611386"/>
              <a:gd name="connsiteX1633" fmla="*/ 2887152 w 4958557"/>
              <a:gd name="connsiteY1633" fmla="*/ 626208 h 2611386"/>
              <a:gd name="connsiteX1634" fmla="*/ 2916542 w 4958557"/>
              <a:gd name="connsiteY1634" fmla="*/ 617276 h 2611386"/>
              <a:gd name="connsiteX1635" fmla="*/ 2996356 w 4958557"/>
              <a:gd name="connsiteY1635" fmla="*/ 593936 h 2611386"/>
              <a:gd name="connsiteX1636" fmla="*/ 3006729 w 4958557"/>
              <a:gd name="connsiteY1636" fmla="*/ 585869 h 2611386"/>
              <a:gd name="connsiteX1637" fmla="*/ 3002983 w 4958557"/>
              <a:gd name="connsiteY1637" fmla="*/ 583852 h 2611386"/>
              <a:gd name="connsiteX1638" fmla="*/ 2973881 w 4958557"/>
              <a:gd name="connsiteY1638" fmla="*/ 591631 h 2611386"/>
              <a:gd name="connsiteX1639" fmla="*/ 2964661 w 4958557"/>
              <a:gd name="connsiteY1639" fmla="*/ 594225 h 2611386"/>
              <a:gd name="connsiteX1640" fmla="*/ 2905016 w 4958557"/>
              <a:gd name="connsiteY1640" fmla="*/ 612954 h 2611386"/>
              <a:gd name="connsiteX1641" fmla="*/ 2871880 w 4958557"/>
              <a:gd name="connsiteY1641" fmla="*/ 619869 h 2611386"/>
              <a:gd name="connsiteX1642" fmla="*/ 2862948 w 4958557"/>
              <a:gd name="connsiteY1642" fmla="*/ 619869 h 2611386"/>
              <a:gd name="connsiteX1643" fmla="*/ 2869575 w 4958557"/>
              <a:gd name="connsiteY1643" fmla="*/ 614394 h 2611386"/>
              <a:gd name="connsiteX1644" fmla="*/ 2881677 w 4958557"/>
              <a:gd name="connsiteY1644" fmla="*/ 612665 h 2611386"/>
              <a:gd name="connsiteX1645" fmla="*/ 2902711 w 4958557"/>
              <a:gd name="connsiteY1645" fmla="*/ 610360 h 2611386"/>
              <a:gd name="connsiteX1646" fmla="*/ 2959762 w 4958557"/>
              <a:gd name="connsiteY1646" fmla="*/ 591343 h 2611386"/>
              <a:gd name="connsiteX1647" fmla="*/ 2968983 w 4958557"/>
              <a:gd name="connsiteY1647" fmla="*/ 588750 h 2611386"/>
              <a:gd name="connsiteX1648" fmla="*/ 3002695 w 4958557"/>
              <a:gd name="connsiteY1648" fmla="*/ 579530 h 2611386"/>
              <a:gd name="connsiteX1649" fmla="*/ 3042746 w 4958557"/>
              <a:gd name="connsiteY1649" fmla="*/ 567428 h 2611386"/>
              <a:gd name="connsiteX1650" fmla="*/ 3047356 w 4958557"/>
              <a:gd name="connsiteY1650" fmla="*/ 567428 h 2611386"/>
              <a:gd name="connsiteX1651" fmla="*/ 3070695 w 4958557"/>
              <a:gd name="connsiteY1651" fmla="*/ 574919 h 2611386"/>
              <a:gd name="connsiteX1652" fmla="*/ 3165493 w 4958557"/>
              <a:gd name="connsiteY1652" fmla="*/ 543801 h 2611386"/>
              <a:gd name="connsiteX1653" fmla="*/ 3222255 w 4958557"/>
              <a:gd name="connsiteY1653" fmla="*/ 534004 h 2611386"/>
              <a:gd name="connsiteX1654" fmla="*/ 3233205 w 4958557"/>
              <a:gd name="connsiteY1654" fmla="*/ 531987 h 2611386"/>
              <a:gd name="connsiteX1655" fmla="*/ 3233493 w 4958557"/>
              <a:gd name="connsiteY1655" fmla="*/ 529970 h 2611386"/>
              <a:gd name="connsiteX1656" fmla="*/ 3233493 w 4958557"/>
              <a:gd name="connsiteY1656" fmla="*/ 527665 h 2611386"/>
              <a:gd name="connsiteX1657" fmla="*/ 3218798 w 4958557"/>
              <a:gd name="connsiteY1657" fmla="*/ 528241 h 2611386"/>
              <a:gd name="connsiteX1658" fmla="*/ 3193730 w 4958557"/>
              <a:gd name="connsiteY1658" fmla="*/ 532851 h 2611386"/>
              <a:gd name="connsiteX1659" fmla="*/ 3141001 w 4958557"/>
              <a:gd name="connsiteY1659" fmla="*/ 549275 h 2611386"/>
              <a:gd name="connsiteX1660" fmla="*/ 3098068 w 4958557"/>
              <a:gd name="connsiteY1660" fmla="*/ 561089 h 2611386"/>
              <a:gd name="connsiteX1661" fmla="*/ 3094610 w 4958557"/>
              <a:gd name="connsiteY1661" fmla="*/ 561665 h 2611386"/>
              <a:gd name="connsiteX1662" fmla="*/ 3070695 w 4958557"/>
              <a:gd name="connsiteY1662" fmla="*/ 566275 h 2611386"/>
              <a:gd name="connsiteX1663" fmla="*/ 3098068 w 4958557"/>
              <a:gd name="connsiteY1663" fmla="*/ 556190 h 2611386"/>
              <a:gd name="connsiteX1664" fmla="*/ 3133797 w 4958557"/>
              <a:gd name="connsiteY1664" fmla="*/ 546682 h 2611386"/>
              <a:gd name="connsiteX1665" fmla="*/ 3174137 w 4958557"/>
              <a:gd name="connsiteY1665" fmla="*/ 532563 h 2611386"/>
              <a:gd name="connsiteX1666" fmla="*/ 3173848 w 4958557"/>
              <a:gd name="connsiteY1666" fmla="*/ 530258 h 2611386"/>
              <a:gd name="connsiteX1667" fmla="*/ 3148204 w 4958557"/>
              <a:gd name="connsiteY1667" fmla="*/ 534580 h 2611386"/>
              <a:gd name="connsiteX1668" fmla="*/ 3131204 w 4958557"/>
              <a:gd name="connsiteY1668" fmla="*/ 537173 h 2611386"/>
              <a:gd name="connsiteX1669" fmla="*/ 3123136 w 4958557"/>
              <a:gd name="connsiteY1669" fmla="*/ 536597 h 2611386"/>
              <a:gd name="connsiteX1670" fmla="*/ 3133509 w 4958557"/>
              <a:gd name="connsiteY1670" fmla="*/ 532275 h 2611386"/>
              <a:gd name="connsiteX1671" fmla="*/ 3178459 w 4958557"/>
              <a:gd name="connsiteY1671" fmla="*/ 516716 h 2611386"/>
              <a:gd name="connsiteX1672" fmla="*/ 3185950 w 4958557"/>
              <a:gd name="connsiteY1672" fmla="*/ 520750 h 2611386"/>
              <a:gd name="connsiteX1673" fmla="*/ 3195170 w 4958557"/>
              <a:gd name="connsiteY1673" fmla="*/ 525360 h 2611386"/>
              <a:gd name="connsiteX1674" fmla="*/ 3235510 w 4958557"/>
              <a:gd name="connsiteY1674" fmla="*/ 515563 h 2611386"/>
              <a:gd name="connsiteX1675" fmla="*/ 3289103 w 4958557"/>
              <a:gd name="connsiteY1675" fmla="*/ 502309 h 2611386"/>
              <a:gd name="connsiteX1676" fmla="*/ 3294578 w 4958557"/>
              <a:gd name="connsiteY1676" fmla="*/ 500292 h 2611386"/>
              <a:gd name="connsiteX1677" fmla="*/ 3342409 w 4958557"/>
              <a:gd name="connsiteY1677" fmla="*/ 485597 h 2611386"/>
              <a:gd name="connsiteX1678" fmla="*/ 3352493 w 4958557"/>
              <a:gd name="connsiteY1678" fmla="*/ 482715 h 2611386"/>
              <a:gd name="connsiteX1679" fmla="*/ 3359697 w 4958557"/>
              <a:gd name="connsiteY1679" fmla="*/ 483868 h 2611386"/>
              <a:gd name="connsiteX1680" fmla="*/ 3355087 w 4958557"/>
              <a:gd name="connsiteY1680" fmla="*/ 490207 h 2611386"/>
              <a:gd name="connsiteX1681" fmla="*/ 3357680 w 4958557"/>
              <a:gd name="connsiteY1681" fmla="*/ 492800 h 2611386"/>
              <a:gd name="connsiteX1682" fmla="*/ 3378426 w 4958557"/>
              <a:gd name="connsiteY1682" fmla="*/ 487037 h 2611386"/>
              <a:gd name="connsiteX1683" fmla="*/ 3378714 w 4958557"/>
              <a:gd name="connsiteY1683" fmla="*/ 482427 h 2611386"/>
              <a:gd name="connsiteX1684" fmla="*/ 3410409 w 4958557"/>
              <a:gd name="connsiteY1684" fmla="*/ 466580 h 2611386"/>
              <a:gd name="connsiteX1685" fmla="*/ 3447579 w 4958557"/>
              <a:gd name="connsiteY1685" fmla="*/ 456495 h 2611386"/>
              <a:gd name="connsiteX1686" fmla="*/ 3457375 w 4958557"/>
              <a:gd name="connsiteY1686" fmla="*/ 453325 h 2611386"/>
              <a:gd name="connsiteX1687" fmla="*/ 3513562 w 4958557"/>
              <a:gd name="connsiteY1687" fmla="*/ 437478 h 2611386"/>
              <a:gd name="connsiteX1688" fmla="*/ 3519037 w 4958557"/>
              <a:gd name="connsiteY1688" fmla="*/ 437190 h 2611386"/>
              <a:gd name="connsiteX1689" fmla="*/ 3547275 w 4958557"/>
              <a:gd name="connsiteY1689" fmla="*/ 418173 h 2611386"/>
              <a:gd name="connsiteX1690" fmla="*/ 3553325 w 4958557"/>
              <a:gd name="connsiteY1690" fmla="*/ 424512 h 2611386"/>
              <a:gd name="connsiteX1691" fmla="*/ 3559088 w 4958557"/>
              <a:gd name="connsiteY1691" fmla="*/ 432580 h 2611386"/>
              <a:gd name="connsiteX1692" fmla="*/ 3561681 w 4958557"/>
              <a:gd name="connsiteY1692" fmla="*/ 433156 h 2611386"/>
              <a:gd name="connsiteX1693" fmla="*/ 3575512 w 4958557"/>
              <a:gd name="connsiteY1693" fmla="*/ 429698 h 2611386"/>
              <a:gd name="connsiteX1694" fmla="*/ 3573207 w 4958557"/>
              <a:gd name="connsiteY1694" fmla="*/ 425952 h 2611386"/>
              <a:gd name="connsiteX1695" fmla="*/ 3574936 w 4958557"/>
              <a:gd name="connsiteY1695" fmla="*/ 419613 h 2611386"/>
              <a:gd name="connsiteX1696" fmla="*/ 3606631 w 4958557"/>
              <a:gd name="connsiteY1696" fmla="*/ 407800 h 2611386"/>
              <a:gd name="connsiteX1697" fmla="*/ 3631987 w 4958557"/>
              <a:gd name="connsiteY1697" fmla="*/ 401173 h 2611386"/>
              <a:gd name="connsiteX1698" fmla="*/ 3642936 w 4958557"/>
              <a:gd name="connsiteY1698" fmla="*/ 397715 h 2611386"/>
              <a:gd name="connsiteX1699" fmla="*/ 3662818 w 4958557"/>
              <a:gd name="connsiteY1699" fmla="*/ 392240 h 2611386"/>
              <a:gd name="connsiteX1700" fmla="*/ 3680106 w 4958557"/>
              <a:gd name="connsiteY1700" fmla="*/ 380427 h 2611386"/>
              <a:gd name="connsiteX1701" fmla="*/ 3686157 w 4958557"/>
              <a:gd name="connsiteY1701" fmla="*/ 377833 h 2611386"/>
              <a:gd name="connsiteX1702" fmla="*/ 3705174 w 4958557"/>
              <a:gd name="connsiteY1702" fmla="*/ 378698 h 2611386"/>
              <a:gd name="connsiteX1703" fmla="*/ 3772598 w 4958557"/>
              <a:gd name="connsiteY1703" fmla="*/ 357664 h 2611386"/>
              <a:gd name="connsiteX1704" fmla="*/ 3799395 w 4958557"/>
              <a:gd name="connsiteY1704" fmla="*/ 338935 h 2611386"/>
              <a:gd name="connsiteX1705" fmla="*/ 3808327 w 4958557"/>
              <a:gd name="connsiteY1705" fmla="*/ 333460 h 2611386"/>
              <a:gd name="connsiteX1706" fmla="*/ 3813513 w 4958557"/>
              <a:gd name="connsiteY1706" fmla="*/ 333748 h 2611386"/>
              <a:gd name="connsiteX1707" fmla="*/ 3810632 w 4958557"/>
              <a:gd name="connsiteY1707" fmla="*/ 339511 h 2611386"/>
              <a:gd name="connsiteX1708" fmla="*/ 3813513 w 4958557"/>
              <a:gd name="connsiteY1708" fmla="*/ 344986 h 2611386"/>
              <a:gd name="connsiteX1709" fmla="*/ 3844056 w 4958557"/>
              <a:gd name="connsiteY1709" fmla="*/ 332884 h 2611386"/>
              <a:gd name="connsiteX1710" fmla="*/ 3860192 w 4958557"/>
              <a:gd name="connsiteY1710" fmla="*/ 329714 h 2611386"/>
              <a:gd name="connsiteX1711" fmla="*/ 3869412 w 4958557"/>
              <a:gd name="connsiteY1711" fmla="*/ 329714 h 2611386"/>
              <a:gd name="connsiteX1712" fmla="*/ 3884395 w 4958557"/>
              <a:gd name="connsiteY1712" fmla="*/ 325681 h 2611386"/>
              <a:gd name="connsiteX1713" fmla="*/ 3896209 w 4958557"/>
              <a:gd name="connsiteY1713" fmla="*/ 321070 h 2611386"/>
              <a:gd name="connsiteX1714" fmla="*/ 3905717 w 4958557"/>
              <a:gd name="connsiteY1714" fmla="*/ 318765 h 2611386"/>
              <a:gd name="connsiteX1715" fmla="*/ 3912633 w 4958557"/>
              <a:gd name="connsiteY1715" fmla="*/ 315596 h 2611386"/>
              <a:gd name="connsiteX1716" fmla="*/ 3944328 w 4958557"/>
              <a:gd name="connsiteY1716" fmla="*/ 305223 h 2611386"/>
              <a:gd name="connsiteX1717" fmla="*/ 3917531 w 4958557"/>
              <a:gd name="connsiteY1717" fmla="*/ 317901 h 2611386"/>
              <a:gd name="connsiteX1718" fmla="*/ 3905717 w 4958557"/>
              <a:gd name="connsiteY1718" fmla="*/ 320494 h 2611386"/>
              <a:gd name="connsiteX1719" fmla="*/ 3899090 w 4958557"/>
              <a:gd name="connsiteY1719" fmla="*/ 323375 h 2611386"/>
              <a:gd name="connsiteX1720" fmla="*/ 3887277 w 4958557"/>
              <a:gd name="connsiteY1720" fmla="*/ 327986 h 2611386"/>
              <a:gd name="connsiteX1721" fmla="*/ 3872293 w 4958557"/>
              <a:gd name="connsiteY1721" fmla="*/ 332020 h 2611386"/>
              <a:gd name="connsiteX1722" fmla="*/ 3873446 w 4958557"/>
              <a:gd name="connsiteY1722" fmla="*/ 336918 h 2611386"/>
              <a:gd name="connsiteX1723" fmla="*/ 3906294 w 4958557"/>
              <a:gd name="connsiteY1723" fmla="*/ 328274 h 2611386"/>
              <a:gd name="connsiteX1724" fmla="*/ 3956718 w 4958557"/>
              <a:gd name="connsiteY1724" fmla="*/ 318477 h 2611386"/>
              <a:gd name="connsiteX1725" fmla="*/ 3963345 w 4958557"/>
              <a:gd name="connsiteY1725" fmla="*/ 316748 h 2611386"/>
              <a:gd name="connsiteX1726" fmla="*/ 4069379 w 4958557"/>
              <a:gd name="connsiteY1726" fmla="*/ 279867 h 2611386"/>
              <a:gd name="connsiteX1727" fmla="*/ 4064193 w 4958557"/>
              <a:gd name="connsiteY1727" fmla="*/ 277273 h 2611386"/>
              <a:gd name="connsiteX1728" fmla="*/ 4058430 w 4958557"/>
              <a:gd name="connsiteY1728" fmla="*/ 278138 h 2611386"/>
              <a:gd name="connsiteX1729" fmla="*/ 3977751 w 4958557"/>
              <a:gd name="connsiteY1729" fmla="*/ 299460 h 2611386"/>
              <a:gd name="connsiteX1730" fmla="*/ 3958734 w 4958557"/>
              <a:gd name="connsiteY1730" fmla="*/ 307816 h 2611386"/>
              <a:gd name="connsiteX1731" fmla="*/ 3953548 w 4958557"/>
              <a:gd name="connsiteY1731" fmla="*/ 306952 h 2611386"/>
              <a:gd name="connsiteX1732" fmla="*/ 3956718 w 4958557"/>
              <a:gd name="connsiteY1732" fmla="*/ 301765 h 2611386"/>
              <a:gd name="connsiteX1733" fmla="*/ 3982650 w 4958557"/>
              <a:gd name="connsiteY1733" fmla="*/ 293121 h 2611386"/>
              <a:gd name="connsiteX1734" fmla="*/ 4000802 w 4958557"/>
              <a:gd name="connsiteY1734" fmla="*/ 288223 h 2611386"/>
              <a:gd name="connsiteX1735" fmla="*/ 4050650 w 4958557"/>
              <a:gd name="connsiteY1735" fmla="*/ 275545 h 2611386"/>
              <a:gd name="connsiteX1736" fmla="*/ 4114041 w 4958557"/>
              <a:gd name="connsiteY1736" fmla="*/ 252494 h 2611386"/>
              <a:gd name="connsiteX1737" fmla="*/ 4237364 w 4958557"/>
              <a:gd name="connsiteY1737" fmla="*/ 211578 h 2611386"/>
              <a:gd name="connsiteX1738" fmla="*/ 4311415 w 4958557"/>
              <a:gd name="connsiteY1738" fmla="*/ 186510 h 2611386"/>
              <a:gd name="connsiteX1739" fmla="*/ 4387483 w 4958557"/>
              <a:gd name="connsiteY1739" fmla="*/ 157985 h 2611386"/>
              <a:gd name="connsiteX1740" fmla="*/ 4450009 w 4958557"/>
              <a:gd name="connsiteY1740" fmla="*/ 139832 h 2611386"/>
              <a:gd name="connsiteX1741" fmla="*/ 4450009 w 4958557"/>
              <a:gd name="connsiteY1741" fmla="*/ 137527 h 2611386"/>
              <a:gd name="connsiteX1742" fmla="*/ 4449721 w 4958557"/>
              <a:gd name="connsiteY1742" fmla="*/ 131476 h 2611386"/>
              <a:gd name="connsiteX1743" fmla="*/ 4477382 w 4958557"/>
              <a:gd name="connsiteY1743" fmla="*/ 121103 h 2611386"/>
              <a:gd name="connsiteX1744" fmla="*/ 4516857 w 4958557"/>
              <a:gd name="connsiteY1744" fmla="*/ 108137 h 2611386"/>
              <a:gd name="connsiteX1745" fmla="*/ 4565552 w 4958557"/>
              <a:gd name="connsiteY1745" fmla="*/ 97476 h 2611386"/>
              <a:gd name="connsiteX1746" fmla="*/ 4575637 w 4958557"/>
              <a:gd name="connsiteY1746" fmla="*/ 101798 h 2611386"/>
              <a:gd name="connsiteX1747" fmla="*/ 4609349 w 4958557"/>
              <a:gd name="connsiteY1747" fmla="*/ 94883 h 2611386"/>
              <a:gd name="connsiteX1748" fmla="*/ 4616552 w 4958557"/>
              <a:gd name="connsiteY1748" fmla="*/ 92289 h 2611386"/>
              <a:gd name="connsiteX1749" fmla="*/ 4616552 w 4958557"/>
              <a:gd name="connsiteY1749" fmla="*/ 97476 h 2611386"/>
              <a:gd name="connsiteX1750" fmla="*/ 4875011 w 4958557"/>
              <a:gd name="connsiteY1750" fmla="*/ 8441 h 2611386"/>
              <a:gd name="connsiteX1751" fmla="*/ 4871842 w 4958557"/>
              <a:gd name="connsiteY1751" fmla="*/ 8153 h 2611386"/>
              <a:gd name="connsiteX1752" fmla="*/ 4887978 w 4958557"/>
              <a:gd name="connsiteY1752" fmla="*/ 85 h 261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</a:cxnLst>
            <a:rect l="l" t="t" r="r" b="b"/>
            <a:pathLst>
              <a:path w="4958557" h="2611386">
                <a:moveTo>
                  <a:pt x="654663" y="2401711"/>
                </a:moveTo>
                <a:cubicBezTo>
                  <a:pt x="651782" y="2402863"/>
                  <a:pt x="649477" y="2404304"/>
                  <a:pt x="648901" y="2405168"/>
                </a:cubicBezTo>
                <a:cubicBezTo>
                  <a:pt x="650341" y="2406033"/>
                  <a:pt x="651494" y="2404880"/>
                  <a:pt x="652646" y="2404880"/>
                </a:cubicBezTo>
                <a:cubicBezTo>
                  <a:pt x="654087" y="2405168"/>
                  <a:pt x="655816" y="2404880"/>
                  <a:pt x="656968" y="2404592"/>
                </a:cubicBezTo>
                <a:cubicBezTo>
                  <a:pt x="656392" y="2403439"/>
                  <a:pt x="655528" y="2402575"/>
                  <a:pt x="654663" y="2401711"/>
                </a:cubicBezTo>
                <a:close/>
                <a:moveTo>
                  <a:pt x="1578144" y="2184167"/>
                </a:moveTo>
                <a:cubicBezTo>
                  <a:pt x="1574110" y="2185031"/>
                  <a:pt x="1570076" y="2185607"/>
                  <a:pt x="1568059" y="2190794"/>
                </a:cubicBezTo>
                <a:lnTo>
                  <a:pt x="1572381" y="2191082"/>
                </a:lnTo>
                <a:cubicBezTo>
                  <a:pt x="1572093" y="2190506"/>
                  <a:pt x="1571805" y="2190218"/>
                  <a:pt x="1572093" y="2189641"/>
                </a:cubicBezTo>
                <a:cubicBezTo>
                  <a:pt x="1572093" y="2189353"/>
                  <a:pt x="1572381" y="2189065"/>
                  <a:pt x="1572669" y="2189065"/>
                </a:cubicBezTo>
                <a:cubicBezTo>
                  <a:pt x="1574686" y="2188201"/>
                  <a:pt x="1576127" y="2186184"/>
                  <a:pt x="1578144" y="2184167"/>
                </a:cubicBezTo>
                <a:close/>
                <a:moveTo>
                  <a:pt x="2645404" y="1885369"/>
                </a:moveTo>
                <a:cubicBezTo>
                  <a:pt x="2647421" y="1885369"/>
                  <a:pt x="2648285" y="1886810"/>
                  <a:pt x="2648285" y="1888538"/>
                </a:cubicBezTo>
                <a:cubicBezTo>
                  <a:pt x="2648285" y="1889403"/>
                  <a:pt x="2647421" y="1890844"/>
                  <a:pt x="2646556" y="1891132"/>
                </a:cubicBezTo>
                <a:cubicBezTo>
                  <a:pt x="2645116" y="1891420"/>
                  <a:pt x="2643675" y="1890844"/>
                  <a:pt x="2643387" y="1888827"/>
                </a:cubicBezTo>
                <a:cubicBezTo>
                  <a:pt x="2643099" y="1887098"/>
                  <a:pt x="2643675" y="1885945"/>
                  <a:pt x="2645404" y="1885369"/>
                </a:cubicBezTo>
                <a:close/>
                <a:moveTo>
                  <a:pt x="2687472" y="1871826"/>
                </a:moveTo>
                <a:cubicBezTo>
                  <a:pt x="2688048" y="1871826"/>
                  <a:pt x="2688913" y="1872979"/>
                  <a:pt x="2689489" y="1873555"/>
                </a:cubicBezTo>
                <a:cubicBezTo>
                  <a:pt x="2689201" y="1876436"/>
                  <a:pt x="2687760" y="1877301"/>
                  <a:pt x="2685743" y="1877589"/>
                </a:cubicBezTo>
                <a:cubicBezTo>
                  <a:pt x="2684015" y="1877877"/>
                  <a:pt x="2682574" y="1877301"/>
                  <a:pt x="2683438" y="1875284"/>
                </a:cubicBezTo>
                <a:cubicBezTo>
                  <a:pt x="2684015" y="1873267"/>
                  <a:pt x="2685167" y="1871826"/>
                  <a:pt x="2687472" y="1871826"/>
                </a:cubicBezTo>
                <a:close/>
                <a:moveTo>
                  <a:pt x="2733285" y="1860877"/>
                </a:moveTo>
                <a:cubicBezTo>
                  <a:pt x="2731268" y="1864623"/>
                  <a:pt x="2726946" y="1863759"/>
                  <a:pt x="2724353" y="1865776"/>
                </a:cubicBezTo>
                <a:cubicBezTo>
                  <a:pt x="2724353" y="1864911"/>
                  <a:pt x="2724065" y="1864335"/>
                  <a:pt x="2724353" y="1863759"/>
                </a:cubicBezTo>
                <a:cubicBezTo>
                  <a:pt x="2726658" y="1860589"/>
                  <a:pt x="2729540" y="1859725"/>
                  <a:pt x="2733285" y="1860877"/>
                </a:cubicBezTo>
                <a:close/>
                <a:moveTo>
                  <a:pt x="296220" y="1811605"/>
                </a:moveTo>
                <a:cubicBezTo>
                  <a:pt x="292762" y="1817944"/>
                  <a:pt x="288440" y="1820249"/>
                  <a:pt x="280084" y="1819673"/>
                </a:cubicBezTo>
                <a:cubicBezTo>
                  <a:pt x="285270" y="1814198"/>
                  <a:pt x="288440" y="1809588"/>
                  <a:pt x="296220" y="1811605"/>
                </a:cubicBezTo>
                <a:close/>
                <a:moveTo>
                  <a:pt x="2848540" y="1800656"/>
                </a:moveTo>
                <a:cubicBezTo>
                  <a:pt x="2852862" y="1802385"/>
                  <a:pt x="2845947" y="1805554"/>
                  <a:pt x="2848252" y="1808724"/>
                </a:cubicBezTo>
                <a:cubicBezTo>
                  <a:pt x="2846523" y="1808724"/>
                  <a:pt x="2844795" y="1808724"/>
                  <a:pt x="2843066" y="1808724"/>
                </a:cubicBezTo>
                <a:cubicBezTo>
                  <a:pt x="2842778" y="1806131"/>
                  <a:pt x="2837303" y="1805266"/>
                  <a:pt x="2839896" y="1802385"/>
                </a:cubicBezTo>
                <a:cubicBezTo>
                  <a:pt x="2841625" y="1800656"/>
                  <a:pt x="2846235" y="1799503"/>
                  <a:pt x="2848540" y="1800656"/>
                </a:cubicBezTo>
                <a:close/>
                <a:moveTo>
                  <a:pt x="330220" y="1800368"/>
                </a:moveTo>
                <a:cubicBezTo>
                  <a:pt x="330509" y="1800368"/>
                  <a:pt x="331373" y="1801809"/>
                  <a:pt x="332526" y="1802961"/>
                </a:cubicBezTo>
                <a:cubicBezTo>
                  <a:pt x="330797" y="1803826"/>
                  <a:pt x="329356" y="1804690"/>
                  <a:pt x="328204" y="1804690"/>
                </a:cubicBezTo>
                <a:cubicBezTo>
                  <a:pt x="326763" y="1804978"/>
                  <a:pt x="326187" y="1803537"/>
                  <a:pt x="326763" y="1802673"/>
                </a:cubicBezTo>
                <a:cubicBezTo>
                  <a:pt x="327627" y="1801521"/>
                  <a:pt x="329068" y="1800656"/>
                  <a:pt x="330220" y="1800368"/>
                </a:cubicBezTo>
                <a:close/>
                <a:moveTo>
                  <a:pt x="394223" y="1784305"/>
                </a:moveTo>
                <a:cubicBezTo>
                  <a:pt x="395844" y="1784449"/>
                  <a:pt x="397645" y="1785097"/>
                  <a:pt x="399662" y="1785385"/>
                </a:cubicBezTo>
                <a:cubicBezTo>
                  <a:pt x="396492" y="1788843"/>
                  <a:pt x="393611" y="1790860"/>
                  <a:pt x="389865" y="1789131"/>
                </a:cubicBezTo>
                <a:cubicBezTo>
                  <a:pt x="388136" y="1788555"/>
                  <a:pt x="389289" y="1787114"/>
                  <a:pt x="389865" y="1786250"/>
                </a:cubicBezTo>
                <a:cubicBezTo>
                  <a:pt x="391161" y="1784521"/>
                  <a:pt x="392602" y="1784161"/>
                  <a:pt x="394223" y="1784305"/>
                </a:cubicBezTo>
                <a:close/>
                <a:moveTo>
                  <a:pt x="2920287" y="1779910"/>
                </a:moveTo>
                <a:cubicBezTo>
                  <a:pt x="2920864" y="1780198"/>
                  <a:pt x="2922016" y="1780486"/>
                  <a:pt x="2922880" y="1781062"/>
                </a:cubicBezTo>
                <a:cubicBezTo>
                  <a:pt x="2922016" y="1782215"/>
                  <a:pt x="2921152" y="1783656"/>
                  <a:pt x="2919999" y="1784232"/>
                </a:cubicBezTo>
                <a:cubicBezTo>
                  <a:pt x="2919423" y="1784520"/>
                  <a:pt x="2917406" y="1783656"/>
                  <a:pt x="2917406" y="1783079"/>
                </a:cubicBezTo>
                <a:cubicBezTo>
                  <a:pt x="2917118" y="1781351"/>
                  <a:pt x="2918270" y="1780486"/>
                  <a:pt x="2920287" y="1779910"/>
                </a:cubicBezTo>
                <a:close/>
                <a:moveTo>
                  <a:pt x="492441" y="1760893"/>
                </a:moveTo>
                <a:cubicBezTo>
                  <a:pt x="488984" y="1764062"/>
                  <a:pt x="486679" y="1766367"/>
                  <a:pt x="480916" y="1763198"/>
                </a:cubicBezTo>
                <a:cubicBezTo>
                  <a:pt x="484950" y="1760605"/>
                  <a:pt x="487255" y="1758300"/>
                  <a:pt x="492441" y="1760893"/>
                </a:cubicBezTo>
                <a:close/>
                <a:moveTo>
                  <a:pt x="2904151" y="1758012"/>
                </a:moveTo>
                <a:cubicBezTo>
                  <a:pt x="2900693" y="1762046"/>
                  <a:pt x="2899253" y="1764928"/>
                  <a:pt x="2895795" y="1764639"/>
                </a:cubicBezTo>
                <a:cubicBezTo>
                  <a:pt x="2894066" y="1764351"/>
                  <a:pt x="2893490" y="1762622"/>
                  <a:pt x="2894066" y="1760894"/>
                </a:cubicBezTo>
                <a:cubicBezTo>
                  <a:pt x="2895795" y="1757148"/>
                  <a:pt x="2898964" y="1758012"/>
                  <a:pt x="2904151" y="1758012"/>
                </a:cubicBezTo>
                <a:close/>
                <a:moveTo>
                  <a:pt x="2883694" y="1757436"/>
                </a:moveTo>
                <a:cubicBezTo>
                  <a:pt x="2878507" y="1766368"/>
                  <a:pt x="2875626" y="1767809"/>
                  <a:pt x="2861507" y="1766656"/>
                </a:cubicBezTo>
                <a:cubicBezTo>
                  <a:pt x="2868422" y="1763775"/>
                  <a:pt x="2875338" y="1760894"/>
                  <a:pt x="2883694" y="1757436"/>
                </a:cubicBezTo>
                <a:close/>
                <a:moveTo>
                  <a:pt x="3096771" y="1727974"/>
                </a:moveTo>
                <a:cubicBezTo>
                  <a:pt x="3098571" y="1727254"/>
                  <a:pt x="3100373" y="1727326"/>
                  <a:pt x="3102678" y="1730063"/>
                </a:cubicBezTo>
                <a:cubicBezTo>
                  <a:pt x="3107000" y="1727470"/>
                  <a:pt x="3111898" y="1726893"/>
                  <a:pt x="3117372" y="1729487"/>
                </a:cubicBezTo>
                <a:cubicBezTo>
                  <a:pt x="3112186" y="1730639"/>
                  <a:pt x="3107288" y="1731504"/>
                  <a:pt x="3102101" y="1732368"/>
                </a:cubicBezTo>
                <a:cubicBezTo>
                  <a:pt x="3098932" y="1732656"/>
                  <a:pt x="3095474" y="1735250"/>
                  <a:pt x="3090864" y="1730639"/>
                </a:cubicBezTo>
                <a:cubicBezTo>
                  <a:pt x="3093169" y="1730207"/>
                  <a:pt x="3094970" y="1728695"/>
                  <a:pt x="3096771" y="1727974"/>
                </a:cubicBezTo>
                <a:close/>
                <a:moveTo>
                  <a:pt x="2998660" y="1724588"/>
                </a:moveTo>
                <a:cubicBezTo>
                  <a:pt x="2999236" y="1725452"/>
                  <a:pt x="2999524" y="1726605"/>
                  <a:pt x="2999813" y="1727757"/>
                </a:cubicBezTo>
                <a:cubicBezTo>
                  <a:pt x="2994338" y="1733808"/>
                  <a:pt x="2987711" y="1736402"/>
                  <a:pt x="2978203" y="1732368"/>
                </a:cubicBezTo>
                <a:cubicBezTo>
                  <a:pt x="2975897" y="1733232"/>
                  <a:pt x="2973880" y="1734096"/>
                  <a:pt x="2971575" y="1734961"/>
                </a:cubicBezTo>
                <a:cubicBezTo>
                  <a:pt x="2970423" y="1737842"/>
                  <a:pt x="2969558" y="1741012"/>
                  <a:pt x="2966389" y="1742453"/>
                </a:cubicBezTo>
                <a:cubicBezTo>
                  <a:pt x="2963796" y="1751385"/>
                  <a:pt x="2960050" y="1758588"/>
                  <a:pt x="2949389" y="1758876"/>
                </a:cubicBezTo>
                <a:cubicBezTo>
                  <a:pt x="2947084" y="1760605"/>
                  <a:pt x="2944490" y="1762046"/>
                  <a:pt x="2942185" y="1763487"/>
                </a:cubicBezTo>
                <a:cubicBezTo>
                  <a:pt x="2942761" y="1760893"/>
                  <a:pt x="2942761" y="1758876"/>
                  <a:pt x="2939016" y="1760317"/>
                </a:cubicBezTo>
                <a:cubicBezTo>
                  <a:pt x="2936134" y="1761470"/>
                  <a:pt x="2933253" y="1762334"/>
                  <a:pt x="2930372" y="1763198"/>
                </a:cubicBezTo>
                <a:cubicBezTo>
                  <a:pt x="2927778" y="1760029"/>
                  <a:pt x="2923744" y="1761758"/>
                  <a:pt x="2920575" y="1760893"/>
                </a:cubicBezTo>
                <a:cubicBezTo>
                  <a:pt x="2916541" y="1761181"/>
                  <a:pt x="2912219" y="1762622"/>
                  <a:pt x="2908185" y="1760893"/>
                </a:cubicBezTo>
                <a:cubicBezTo>
                  <a:pt x="2916829" y="1752537"/>
                  <a:pt x="2920575" y="1751673"/>
                  <a:pt x="2924033" y="1756283"/>
                </a:cubicBezTo>
                <a:cubicBezTo>
                  <a:pt x="2925185" y="1756283"/>
                  <a:pt x="2926626" y="1756283"/>
                  <a:pt x="2927778" y="1756283"/>
                </a:cubicBezTo>
                <a:cubicBezTo>
                  <a:pt x="2931812" y="1753690"/>
                  <a:pt x="2934694" y="1749656"/>
                  <a:pt x="2939592" y="1748791"/>
                </a:cubicBezTo>
                <a:cubicBezTo>
                  <a:pt x="2944490" y="1739571"/>
                  <a:pt x="2952270" y="1737842"/>
                  <a:pt x="2961490" y="1739283"/>
                </a:cubicBezTo>
                <a:cubicBezTo>
                  <a:pt x="2963796" y="1737842"/>
                  <a:pt x="2966389" y="1736113"/>
                  <a:pt x="2968694" y="1734385"/>
                </a:cubicBezTo>
                <a:cubicBezTo>
                  <a:pt x="2971863" y="1731791"/>
                  <a:pt x="2975033" y="1730639"/>
                  <a:pt x="2979067" y="1730639"/>
                </a:cubicBezTo>
                <a:cubicBezTo>
                  <a:pt x="2985406" y="1728622"/>
                  <a:pt x="2992033" y="1726605"/>
                  <a:pt x="2998660" y="1724588"/>
                </a:cubicBezTo>
                <a:close/>
                <a:moveTo>
                  <a:pt x="3116220" y="1712774"/>
                </a:moveTo>
                <a:cubicBezTo>
                  <a:pt x="3117084" y="1713927"/>
                  <a:pt x="3118237" y="1715079"/>
                  <a:pt x="3118237" y="1715944"/>
                </a:cubicBezTo>
                <a:cubicBezTo>
                  <a:pt x="3118525" y="1717961"/>
                  <a:pt x="3116796" y="1718537"/>
                  <a:pt x="3115356" y="1717961"/>
                </a:cubicBezTo>
                <a:cubicBezTo>
                  <a:pt x="3114203" y="1717672"/>
                  <a:pt x="3113338" y="1716808"/>
                  <a:pt x="3113050" y="1715944"/>
                </a:cubicBezTo>
                <a:cubicBezTo>
                  <a:pt x="3112474" y="1713927"/>
                  <a:pt x="3114491" y="1713639"/>
                  <a:pt x="3116220" y="1712774"/>
                </a:cubicBezTo>
                <a:close/>
                <a:moveTo>
                  <a:pt x="3108728" y="1709893"/>
                </a:moveTo>
                <a:cubicBezTo>
                  <a:pt x="3101813" y="1718537"/>
                  <a:pt x="3094033" y="1718249"/>
                  <a:pt x="3086830" y="1719113"/>
                </a:cubicBezTo>
                <a:cubicBezTo>
                  <a:pt x="3092593" y="1714503"/>
                  <a:pt x="3099220" y="1712198"/>
                  <a:pt x="3108728" y="1709893"/>
                </a:cubicBezTo>
                <a:close/>
                <a:moveTo>
                  <a:pt x="3167221" y="1700096"/>
                </a:moveTo>
                <a:cubicBezTo>
                  <a:pt x="3171255" y="1714503"/>
                  <a:pt x="3160305" y="1712486"/>
                  <a:pt x="3155695" y="1716232"/>
                </a:cubicBezTo>
                <a:cubicBezTo>
                  <a:pt x="3153102" y="1727181"/>
                  <a:pt x="3143882" y="1728910"/>
                  <a:pt x="3134949" y="1730927"/>
                </a:cubicBezTo>
                <a:cubicBezTo>
                  <a:pt x="3132644" y="1731215"/>
                  <a:pt x="3129763" y="1731215"/>
                  <a:pt x="3128898" y="1728621"/>
                </a:cubicBezTo>
                <a:cubicBezTo>
                  <a:pt x="3128034" y="1725740"/>
                  <a:pt x="3130627" y="1724588"/>
                  <a:pt x="3132932" y="1724299"/>
                </a:cubicBezTo>
                <a:cubicBezTo>
                  <a:pt x="3140424" y="1723723"/>
                  <a:pt x="3145034" y="1717096"/>
                  <a:pt x="3151949" y="1715655"/>
                </a:cubicBezTo>
                <a:cubicBezTo>
                  <a:pt x="3155983" y="1710181"/>
                  <a:pt x="3163475" y="1708740"/>
                  <a:pt x="3167221" y="1700096"/>
                </a:cubicBezTo>
                <a:close/>
                <a:moveTo>
                  <a:pt x="3237526" y="1678702"/>
                </a:moveTo>
                <a:cubicBezTo>
                  <a:pt x="3239039" y="1677478"/>
                  <a:pt x="3240551" y="1676901"/>
                  <a:pt x="3242136" y="1678774"/>
                </a:cubicBezTo>
                <a:cubicBezTo>
                  <a:pt x="3245306" y="1683096"/>
                  <a:pt x="3240407" y="1685690"/>
                  <a:pt x="3236085" y="1686842"/>
                </a:cubicBezTo>
                <a:cubicBezTo>
                  <a:pt x="3232627" y="1687130"/>
                  <a:pt x="3229170" y="1687130"/>
                  <a:pt x="3225424" y="1687418"/>
                </a:cubicBezTo>
                <a:cubicBezTo>
                  <a:pt x="3227153" y="1683673"/>
                  <a:pt x="3230034" y="1683384"/>
                  <a:pt x="3232916" y="1682520"/>
                </a:cubicBezTo>
                <a:cubicBezTo>
                  <a:pt x="3234500" y="1681800"/>
                  <a:pt x="3236013" y="1679927"/>
                  <a:pt x="3237526" y="1678702"/>
                </a:cubicBezTo>
                <a:close/>
                <a:moveTo>
                  <a:pt x="3256831" y="1678198"/>
                </a:moveTo>
                <a:cubicBezTo>
                  <a:pt x="3257408" y="1677910"/>
                  <a:pt x="3259137" y="1678486"/>
                  <a:pt x="3258272" y="1680215"/>
                </a:cubicBezTo>
                <a:cubicBezTo>
                  <a:pt x="3257408" y="1681944"/>
                  <a:pt x="3255679" y="1682808"/>
                  <a:pt x="3253662" y="1682520"/>
                </a:cubicBezTo>
                <a:cubicBezTo>
                  <a:pt x="3253374" y="1682520"/>
                  <a:pt x="3252797" y="1680215"/>
                  <a:pt x="3253085" y="1679927"/>
                </a:cubicBezTo>
                <a:cubicBezTo>
                  <a:pt x="3253950" y="1679062"/>
                  <a:pt x="3255391" y="1678486"/>
                  <a:pt x="3256831" y="1678198"/>
                </a:cubicBezTo>
                <a:close/>
                <a:moveTo>
                  <a:pt x="3359409" y="1641316"/>
                </a:moveTo>
                <a:cubicBezTo>
                  <a:pt x="3360273" y="1641316"/>
                  <a:pt x="3362002" y="1641892"/>
                  <a:pt x="3362002" y="1642469"/>
                </a:cubicBezTo>
                <a:cubicBezTo>
                  <a:pt x="3362866" y="1644486"/>
                  <a:pt x="3360561" y="1644486"/>
                  <a:pt x="3359409" y="1645350"/>
                </a:cubicBezTo>
                <a:cubicBezTo>
                  <a:pt x="3358256" y="1645638"/>
                  <a:pt x="3357104" y="1645350"/>
                  <a:pt x="3357392" y="1643909"/>
                </a:cubicBezTo>
                <a:cubicBezTo>
                  <a:pt x="3357680" y="1642757"/>
                  <a:pt x="3358544" y="1641604"/>
                  <a:pt x="3359409" y="1641316"/>
                </a:cubicBezTo>
                <a:close/>
                <a:moveTo>
                  <a:pt x="3527104" y="1566689"/>
                </a:moveTo>
                <a:cubicBezTo>
                  <a:pt x="3526240" y="1572164"/>
                  <a:pt x="3523070" y="1571875"/>
                  <a:pt x="3518460" y="1573028"/>
                </a:cubicBezTo>
                <a:cubicBezTo>
                  <a:pt x="3520765" y="1567265"/>
                  <a:pt x="3523646" y="1567265"/>
                  <a:pt x="3527104" y="1566689"/>
                </a:cubicBezTo>
                <a:close/>
                <a:moveTo>
                  <a:pt x="421560" y="1415417"/>
                </a:moveTo>
                <a:cubicBezTo>
                  <a:pt x="416373" y="1423773"/>
                  <a:pt x="406865" y="1422044"/>
                  <a:pt x="399085" y="1424926"/>
                </a:cubicBezTo>
                <a:cubicBezTo>
                  <a:pt x="405136" y="1417722"/>
                  <a:pt x="413780" y="1418010"/>
                  <a:pt x="421560" y="1415417"/>
                </a:cubicBezTo>
                <a:close/>
                <a:moveTo>
                  <a:pt x="4146311" y="1398705"/>
                </a:moveTo>
                <a:cubicBezTo>
                  <a:pt x="4142853" y="1403027"/>
                  <a:pt x="4138243" y="1403891"/>
                  <a:pt x="4131904" y="1404756"/>
                </a:cubicBezTo>
                <a:cubicBezTo>
                  <a:pt x="4136226" y="1398129"/>
                  <a:pt x="4141989" y="1400434"/>
                  <a:pt x="4146311" y="1398705"/>
                </a:cubicBezTo>
                <a:close/>
                <a:moveTo>
                  <a:pt x="4112348" y="1396255"/>
                </a:moveTo>
                <a:cubicBezTo>
                  <a:pt x="4115697" y="1394814"/>
                  <a:pt x="4119515" y="1394526"/>
                  <a:pt x="4124413" y="1396975"/>
                </a:cubicBezTo>
                <a:cubicBezTo>
                  <a:pt x="4117498" y="1402738"/>
                  <a:pt x="4110583" y="1404755"/>
                  <a:pt x="4102803" y="1404179"/>
                </a:cubicBezTo>
                <a:cubicBezTo>
                  <a:pt x="4103091" y="1403603"/>
                  <a:pt x="4103091" y="1403026"/>
                  <a:pt x="4103091" y="1402450"/>
                </a:cubicBezTo>
                <a:cubicBezTo>
                  <a:pt x="4106116" y="1400289"/>
                  <a:pt x="4108998" y="1397696"/>
                  <a:pt x="4112348" y="1396255"/>
                </a:cubicBezTo>
                <a:close/>
                <a:moveTo>
                  <a:pt x="660714" y="1343094"/>
                </a:moveTo>
                <a:cubicBezTo>
                  <a:pt x="667053" y="1345111"/>
                  <a:pt x="661002" y="1349721"/>
                  <a:pt x="661578" y="1352891"/>
                </a:cubicBezTo>
                <a:cubicBezTo>
                  <a:pt x="660137" y="1352026"/>
                  <a:pt x="658985" y="1351450"/>
                  <a:pt x="657544" y="1350586"/>
                </a:cubicBezTo>
                <a:cubicBezTo>
                  <a:pt x="657256" y="1346552"/>
                  <a:pt x="655527" y="1345111"/>
                  <a:pt x="651493" y="1347416"/>
                </a:cubicBezTo>
                <a:cubicBezTo>
                  <a:pt x="648324" y="1349433"/>
                  <a:pt x="645154" y="1351450"/>
                  <a:pt x="640544" y="1347992"/>
                </a:cubicBezTo>
                <a:cubicBezTo>
                  <a:pt x="646307" y="1341942"/>
                  <a:pt x="653510" y="1340789"/>
                  <a:pt x="660714" y="1343094"/>
                </a:cubicBezTo>
                <a:close/>
                <a:moveTo>
                  <a:pt x="638383" y="1336791"/>
                </a:moveTo>
                <a:cubicBezTo>
                  <a:pt x="640616" y="1335962"/>
                  <a:pt x="643137" y="1336323"/>
                  <a:pt x="646307" y="1339060"/>
                </a:cubicBezTo>
                <a:cubicBezTo>
                  <a:pt x="641408" y="1339924"/>
                  <a:pt x="636798" y="1340789"/>
                  <a:pt x="632188" y="1341653"/>
                </a:cubicBezTo>
                <a:cubicBezTo>
                  <a:pt x="634205" y="1339636"/>
                  <a:pt x="636150" y="1337619"/>
                  <a:pt x="638383" y="1336791"/>
                </a:cubicBezTo>
                <a:close/>
                <a:moveTo>
                  <a:pt x="617493" y="1327823"/>
                </a:moveTo>
                <a:cubicBezTo>
                  <a:pt x="620375" y="1334738"/>
                  <a:pt x="614612" y="1333586"/>
                  <a:pt x="610578" y="1335891"/>
                </a:cubicBezTo>
                <a:cubicBezTo>
                  <a:pt x="611442" y="1330704"/>
                  <a:pt x="614324" y="1328976"/>
                  <a:pt x="617493" y="1327823"/>
                </a:cubicBezTo>
                <a:close/>
                <a:moveTo>
                  <a:pt x="724681" y="1321195"/>
                </a:moveTo>
                <a:cubicBezTo>
                  <a:pt x="724969" y="1320907"/>
                  <a:pt x="726698" y="1322060"/>
                  <a:pt x="726986" y="1322924"/>
                </a:cubicBezTo>
                <a:cubicBezTo>
                  <a:pt x="727562" y="1325517"/>
                  <a:pt x="726410" y="1328111"/>
                  <a:pt x="724104" y="1328975"/>
                </a:cubicBezTo>
                <a:cubicBezTo>
                  <a:pt x="716037" y="1332433"/>
                  <a:pt x="707681" y="1335890"/>
                  <a:pt x="698748" y="1337331"/>
                </a:cubicBezTo>
                <a:cubicBezTo>
                  <a:pt x="696155" y="1337907"/>
                  <a:pt x="693562" y="1338195"/>
                  <a:pt x="690969" y="1338195"/>
                </a:cubicBezTo>
                <a:cubicBezTo>
                  <a:pt x="692121" y="1337619"/>
                  <a:pt x="692986" y="1337043"/>
                  <a:pt x="694138" y="1336467"/>
                </a:cubicBezTo>
                <a:cubicBezTo>
                  <a:pt x="691545" y="1337619"/>
                  <a:pt x="689240" y="1338772"/>
                  <a:pt x="686647" y="1339924"/>
                </a:cubicBezTo>
                <a:cubicBezTo>
                  <a:pt x="688664" y="1334161"/>
                  <a:pt x="693274" y="1333297"/>
                  <a:pt x="697308" y="1331568"/>
                </a:cubicBezTo>
                <a:cubicBezTo>
                  <a:pt x="698460" y="1329551"/>
                  <a:pt x="698748" y="1326958"/>
                  <a:pt x="701918" y="1327246"/>
                </a:cubicBezTo>
                <a:cubicBezTo>
                  <a:pt x="702494" y="1327246"/>
                  <a:pt x="703359" y="1328111"/>
                  <a:pt x="703359" y="1328687"/>
                </a:cubicBezTo>
                <a:cubicBezTo>
                  <a:pt x="703359" y="1330127"/>
                  <a:pt x="702782" y="1331280"/>
                  <a:pt x="702206" y="1332144"/>
                </a:cubicBezTo>
                <a:cubicBezTo>
                  <a:pt x="709698" y="1328975"/>
                  <a:pt x="717765" y="1326094"/>
                  <a:pt x="724681" y="1321195"/>
                </a:cubicBezTo>
                <a:close/>
                <a:moveTo>
                  <a:pt x="866732" y="1271924"/>
                </a:moveTo>
                <a:cubicBezTo>
                  <a:pt x="868749" y="1271924"/>
                  <a:pt x="870478" y="1272500"/>
                  <a:pt x="870766" y="1275094"/>
                </a:cubicBezTo>
                <a:cubicBezTo>
                  <a:pt x="869901" y="1277110"/>
                  <a:pt x="868749" y="1278263"/>
                  <a:pt x="866444" y="1278551"/>
                </a:cubicBezTo>
                <a:cubicBezTo>
                  <a:pt x="864139" y="1278839"/>
                  <a:pt x="862698" y="1277687"/>
                  <a:pt x="862698" y="1275094"/>
                </a:cubicBezTo>
                <a:cubicBezTo>
                  <a:pt x="862698" y="1272788"/>
                  <a:pt x="864427" y="1271924"/>
                  <a:pt x="866732" y="1271924"/>
                </a:cubicBezTo>
                <a:close/>
                <a:moveTo>
                  <a:pt x="948275" y="1244263"/>
                </a:moveTo>
                <a:cubicBezTo>
                  <a:pt x="951156" y="1242534"/>
                  <a:pt x="956343" y="1244839"/>
                  <a:pt x="960665" y="1245415"/>
                </a:cubicBezTo>
                <a:cubicBezTo>
                  <a:pt x="959224" y="1248873"/>
                  <a:pt x="956631" y="1250314"/>
                  <a:pt x="953461" y="1251178"/>
                </a:cubicBezTo>
                <a:cubicBezTo>
                  <a:pt x="934732" y="1256653"/>
                  <a:pt x="915715" y="1262415"/>
                  <a:pt x="896698" y="1267890"/>
                </a:cubicBezTo>
                <a:cubicBezTo>
                  <a:pt x="899003" y="1271060"/>
                  <a:pt x="897274" y="1273653"/>
                  <a:pt x="893817" y="1275094"/>
                </a:cubicBezTo>
                <a:cubicBezTo>
                  <a:pt x="887766" y="1277399"/>
                  <a:pt x="881715" y="1279992"/>
                  <a:pt x="875664" y="1282297"/>
                </a:cubicBezTo>
                <a:cubicBezTo>
                  <a:pt x="877969" y="1277687"/>
                  <a:pt x="881715" y="1274805"/>
                  <a:pt x="884884" y="1271348"/>
                </a:cubicBezTo>
                <a:cubicBezTo>
                  <a:pt x="882291" y="1271924"/>
                  <a:pt x="879986" y="1272788"/>
                  <a:pt x="877681" y="1273365"/>
                </a:cubicBezTo>
                <a:cubicBezTo>
                  <a:pt x="876817" y="1273653"/>
                  <a:pt x="875664" y="1273077"/>
                  <a:pt x="873359" y="1272788"/>
                </a:cubicBezTo>
                <a:cubicBezTo>
                  <a:pt x="880851" y="1265873"/>
                  <a:pt x="889783" y="1263856"/>
                  <a:pt x="898139" y="1261263"/>
                </a:cubicBezTo>
                <a:cubicBezTo>
                  <a:pt x="914851" y="1255788"/>
                  <a:pt x="932715" y="1253195"/>
                  <a:pt x="948275" y="1244263"/>
                </a:cubicBezTo>
                <a:close/>
                <a:moveTo>
                  <a:pt x="1019913" y="1221104"/>
                </a:moveTo>
                <a:cubicBezTo>
                  <a:pt x="1022038" y="1220708"/>
                  <a:pt x="1023911" y="1221068"/>
                  <a:pt x="1024920" y="1223229"/>
                </a:cubicBezTo>
                <a:cubicBezTo>
                  <a:pt x="1026937" y="1227839"/>
                  <a:pt x="1021750" y="1230144"/>
                  <a:pt x="1017140" y="1231296"/>
                </a:cubicBezTo>
                <a:cubicBezTo>
                  <a:pt x="998411" y="1236195"/>
                  <a:pt x="980546" y="1245127"/>
                  <a:pt x="960665" y="1245127"/>
                </a:cubicBezTo>
                <a:cubicBezTo>
                  <a:pt x="964699" y="1237059"/>
                  <a:pt x="972767" y="1233890"/>
                  <a:pt x="980258" y="1233890"/>
                </a:cubicBezTo>
                <a:cubicBezTo>
                  <a:pt x="992648" y="1234178"/>
                  <a:pt x="1002733" y="1228703"/>
                  <a:pt x="1013394" y="1223517"/>
                </a:cubicBezTo>
                <a:cubicBezTo>
                  <a:pt x="1015411" y="1222653"/>
                  <a:pt x="1017788" y="1221500"/>
                  <a:pt x="1019913" y="1221104"/>
                </a:cubicBezTo>
                <a:close/>
                <a:moveTo>
                  <a:pt x="1038354" y="1194127"/>
                </a:moveTo>
                <a:cubicBezTo>
                  <a:pt x="1040479" y="1193551"/>
                  <a:pt x="1042784" y="1194271"/>
                  <a:pt x="1045377" y="1196144"/>
                </a:cubicBezTo>
                <a:cubicBezTo>
                  <a:pt x="1041631" y="1197296"/>
                  <a:pt x="1037886" y="1198449"/>
                  <a:pt x="1032411" y="1199889"/>
                </a:cubicBezTo>
                <a:cubicBezTo>
                  <a:pt x="1034284" y="1196576"/>
                  <a:pt x="1036229" y="1194703"/>
                  <a:pt x="1038354" y="1194127"/>
                </a:cubicBezTo>
                <a:close/>
                <a:moveTo>
                  <a:pt x="1040191" y="1182313"/>
                </a:moveTo>
                <a:cubicBezTo>
                  <a:pt x="1042784" y="1184906"/>
                  <a:pt x="1039327" y="1185771"/>
                  <a:pt x="1037310" y="1186059"/>
                </a:cubicBezTo>
                <a:cubicBezTo>
                  <a:pt x="1036157" y="1186059"/>
                  <a:pt x="1035005" y="1185483"/>
                  <a:pt x="1033852" y="1185194"/>
                </a:cubicBezTo>
                <a:cubicBezTo>
                  <a:pt x="1035293" y="1182313"/>
                  <a:pt x="1038174" y="1180296"/>
                  <a:pt x="1040191" y="1182313"/>
                </a:cubicBezTo>
                <a:close/>
                <a:moveTo>
                  <a:pt x="1118672" y="1173562"/>
                </a:moveTo>
                <a:cubicBezTo>
                  <a:pt x="1122309" y="1174534"/>
                  <a:pt x="1126199" y="1175687"/>
                  <a:pt x="1130954" y="1174246"/>
                </a:cubicBezTo>
                <a:cubicBezTo>
                  <a:pt x="1122598" y="1183754"/>
                  <a:pt x="1113377" y="1179144"/>
                  <a:pt x="1106174" y="1182314"/>
                </a:cubicBezTo>
                <a:cubicBezTo>
                  <a:pt x="1104445" y="1183178"/>
                  <a:pt x="1103581" y="1181161"/>
                  <a:pt x="1103869" y="1179144"/>
                </a:cubicBezTo>
                <a:cubicBezTo>
                  <a:pt x="1104157" y="1176551"/>
                  <a:pt x="1105886" y="1175110"/>
                  <a:pt x="1107903" y="1173958"/>
                </a:cubicBezTo>
                <a:cubicBezTo>
                  <a:pt x="1111648" y="1171797"/>
                  <a:pt x="1115034" y="1172590"/>
                  <a:pt x="1118672" y="1173562"/>
                </a:cubicBezTo>
                <a:close/>
                <a:moveTo>
                  <a:pt x="1142191" y="1167619"/>
                </a:moveTo>
                <a:cubicBezTo>
                  <a:pt x="1144496" y="1167331"/>
                  <a:pt x="1145649" y="1168195"/>
                  <a:pt x="1145072" y="1169348"/>
                </a:cubicBezTo>
                <a:cubicBezTo>
                  <a:pt x="1144496" y="1170500"/>
                  <a:pt x="1143055" y="1171653"/>
                  <a:pt x="1141615" y="1172229"/>
                </a:cubicBezTo>
                <a:cubicBezTo>
                  <a:pt x="1139886" y="1173093"/>
                  <a:pt x="1139022" y="1171653"/>
                  <a:pt x="1139598" y="1170500"/>
                </a:cubicBezTo>
                <a:cubicBezTo>
                  <a:pt x="1140174" y="1169348"/>
                  <a:pt x="1141615" y="1168195"/>
                  <a:pt x="1142191" y="1167619"/>
                </a:cubicBezTo>
                <a:close/>
                <a:moveTo>
                  <a:pt x="1089029" y="1167439"/>
                </a:moveTo>
                <a:cubicBezTo>
                  <a:pt x="1092775" y="1166611"/>
                  <a:pt x="1096521" y="1166755"/>
                  <a:pt x="1100987" y="1168195"/>
                </a:cubicBezTo>
                <a:cubicBezTo>
                  <a:pt x="1093496" y="1171941"/>
                  <a:pt x="1087445" y="1174822"/>
                  <a:pt x="1077072" y="1172517"/>
                </a:cubicBezTo>
                <a:cubicBezTo>
                  <a:pt x="1081538" y="1170068"/>
                  <a:pt x="1085284" y="1168268"/>
                  <a:pt x="1089029" y="1167439"/>
                </a:cubicBezTo>
                <a:close/>
                <a:moveTo>
                  <a:pt x="1186600" y="1161820"/>
                </a:moveTo>
                <a:cubicBezTo>
                  <a:pt x="1188942" y="1161856"/>
                  <a:pt x="1191463" y="1162576"/>
                  <a:pt x="1193480" y="1161855"/>
                </a:cubicBezTo>
                <a:cubicBezTo>
                  <a:pt x="1193480" y="1162432"/>
                  <a:pt x="1193480" y="1163296"/>
                  <a:pt x="1193480" y="1164161"/>
                </a:cubicBezTo>
                <a:cubicBezTo>
                  <a:pt x="1189446" y="1164449"/>
                  <a:pt x="1185700" y="1168194"/>
                  <a:pt x="1180802" y="1165889"/>
                </a:cubicBezTo>
                <a:cubicBezTo>
                  <a:pt x="1182098" y="1162432"/>
                  <a:pt x="1184259" y="1161784"/>
                  <a:pt x="1186600" y="1161820"/>
                </a:cubicBezTo>
                <a:close/>
                <a:moveTo>
                  <a:pt x="1134988" y="1159263"/>
                </a:moveTo>
                <a:cubicBezTo>
                  <a:pt x="1130666" y="1163585"/>
                  <a:pt x="1127208" y="1162432"/>
                  <a:pt x="1122598" y="1161856"/>
                </a:cubicBezTo>
                <a:cubicBezTo>
                  <a:pt x="1126920" y="1159263"/>
                  <a:pt x="1129801" y="1157534"/>
                  <a:pt x="1134988" y="1159263"/>
                </a:cubicBezTo>
                <a:close/>
                <a:moveTo>
                  <a:pt x="1230361" y="1119788"/>
                </a:moveTo>
                <a:cubicBezTo>
                  <a:pt x="1228056" y="1124974"/>
                  <a:pt x="1224887" y="1128144"/>
                  <a:pt x="1219700" y="1128720"/>
                </a:cubicBezTo>
                <a:cubicBezTo>
                  <a:pt x="1217971" y="1125839"/>
                  <a:pt x="1215378" y="1126415"/>
                  <a:pt x="1212785" y="1126415"/>
                </a:cubicBezTo>
                <a:cubicBezTo>
                  <a:pt x="1216819" y="1120364"/>
                  <a:pt x="1223158" y="1119500"/>
                  <a:pt x="1230361" y="1119788"/>
                </a:cubicBezTo>
                <a:close/>
                <a:moveTo>
                  <a:pt x="1289430" y="1099906"/>
                </a:moveTo>
                <a:cubicBezTo>
                  <a:pt x="1283091" y="1105381"/>
                  <a:pt x="1274735" y="1106533"/>
                  <a:pt x="1266955" y="1108262"/>
                </a:cubicBezTo>
                <a:cubicBezTo>
                  <a:pt x="1273294" y="1101635"/>
                  <a:pt x="1281938" y="1102211"/>
                  <a:pt x="1289430" y="1099906"/>
                </a:cubicBezTo>
                <a:close/>
                <a:moveTo>
                  <a:pt x="4643637" y="1074262"/>
                </a:moveTo>
                <a:cubicBezTo>
                  <a:pt x="4639315" y="1076279"/>
                  <a:pt x="4635281" y="1078584"/>
                  <a:pt x="4630959" y="1080889"/>
                </a:cubicBezTo>
                <a:cubicBezTo>
                  <a:pt x="4636722" y="1081753"/>
                  <a:pt x="4639891" y="1077431"/>
                  <a:pt x="4643637" y="1074262"/>
                </a:cubicBezTo>
                <a:close/>
                <a:moveTo>
                  <a:pt x="4667553" y="1062160"/>
                </a:moveTo>
                <a:lnTo>
                  <a:pt x="4657519" y="1066913"/>
                </a:lnTo>
                <a:lnTo>
                  <a:pt x="4656315" y="1067346"/>
                </a:lnTo>
                <a:cubicBezTo>
                  <a:pt x="4656315" y="1067346"/>
                  <a:pt x="4656315" y="1067346"/>
                  <a:pt x="4656604" y="1067346"/>
                </a:cubicBezTo>
                <a:lnTo>
                  <a:pt x="4657519" y="1066913"/>
                </a:lnTo>
                <a:lnTo>
                  <a:pt x="4663519" y="1064753"/>
                </a:lnTo>
                <a:cubicBezTo>
                  <a:pt x="4665536" y="1064177"/>
                  <a:pt x="4666688" y="1063312"/>
                  <a:pt x="4667553" y="1062160"/>
                </a:cubicBezTo>
                <a:close/>
                <a:moveTo>
                  <a:pt x="1678126" y="983210"/>
                </a:moveTo>
                <a:cubicBezTo>
                  <a:pt x="1676686" y="988108"/>
                  <a:pt x="1675245" y="991854"/>
                  <a:pt x="1670347" y="992719"/>
                </a:cubicBezTo>
                <a:cubicBezTo>
                  <a:pt x="1669771" y="992719"/>
                  <a:pt x="1668618" y="990990"/>
                  <a:pt x="1668618" y="990413"/>
                </a:cubicBezTo>
                <a:cubicBezTo>
                  <a:pt x="1668906" y="984939"/>
                  <a:pt x="1672364" y="983498"/>
                  <a:pt x="1678126" y="983210"/>
                </a:cubicBezTo>
                <a:close/>
                <a:moveTo>
                  <a:pt x="1764568" y="931346"/>
                </a:moveTo>
                <a:cubicBezTo>
                  <a:pt x="1762839" y="933939"/>
                  <a:pt x="1760822" y="934803"/>
                  <a:pt x="1758517" y="934515"/>
                </a:cubicBezTo>
                <a:cubicBezTo>
                  <a:pt x="1758229" y="934515"/>
                  <a:pt x="1757653" y="933075"/>
                  <a:pt x="1757653" y="932786"/>
                </a:cubicBezTo>
                <a:cubicBezTo>
                  <a:pt x="1759094" y="930193"/>
                  <a:pt x="1761399" y="930481"/>
                  <a:pt x="1764568" y="931346"/>
                </a:cubicBezTo>
                <a:close/>
                <a:moveTo>
                  <a:pt x="2152400" y="861040"/>
                </a:moveTo>
                <a:cubicBezTo>
                  <a:pt x="2147790" y="868532"/>
                  <a:pt x="2141739" y="867955"/>
                  <a:pt x="2134824" y="869972"/>
                </a:cubicBezTo>
                <a:cubicBezTo>
                  <a:pt x="2139722" y="862769"/>
                  <a:pt x="2145197" y="862769"/>
                  <a:pt x="2152400" y="861040"/>
                </a:cubicBezTo>
                <a:close/>
                <a:moveTo>
                  <a:pt x="2153842" y="843464"/>
                </a:moveTo>
                <a:cubicBezTo>
                  <a:pt x="2144621" y="854989"/>
                  <a:pt x="2129350" y="850667"/>
                  <a:pt x="2116384" y="858735"/>
                </a:cubicBezTo>
                <a:cubicBezTo>
                  <a:pt x="2119553" y="851532"/>
                  <a:pt x="2125028" y="852973"/>
                  <a:pt x="2127909" y="850379"/>
                </a:cubicBezTo>
                <a:cubicBezTo>
                  <a:pt x="2131943" y="849515"/>
                  <a:pt x="2136265" y="848939"/>
                  <a:pt x="2139723" y="845769"/>
                </a:cubicBezTo>
                <a:cubicBezTo>
                  <a:pt x="2144333" y="845193"/>
                  <a:pt x="2149232" y="844328"/>
                  <a:pt x="2153842" y="843464"/>
                </a:cubicBezTo>
                <a:close/>
                <a:moveTo>
                  <a:pt x="2250944" y="834244"/>
                </a:moveTo>
                <a:cubicBezTo>
                  <a:pt x="2244029" y="838854"/>
                  <a:pt x="2236537" y="842600"/>
                  <a:pt x="2225876" y="841159"/>
                </a:cubicBezTo>
                <a:cubicBezTo>
                  <a:pt x="2234520" y="835397"/>
                  <a:pt x="2242588" y="834532"/>
                  <a:pt x="2250944" y="834244"/>
                </a:cubicBezTo>
                <a:close/>
                <a:moveTo>
                  <a:pt x="2186978" y="829345"/>
                </a:moveTo>
                <a:cubicBezTo>
                  <a:pt x="2187554" y="830786"/>
                  <a:pt x="2188706" y="832226"/>
                  <a:pt x="2188418" y="832515"/>
                </a:cubicBezTo>
                <a:cubicBezTo>
                  <a:pt x="2187842" y="833667"/>
                  <a:pt x="2186401" y="835108"/>
                  <a:pt x="2185249" y="835396"/>
                </a:cubicBezTo>
                <a:cubicBezTo>
                  <a:pt x="2183232" y="835972"/>
                  <a:pt x="2182656" y="834243"/>
                  <a:pt x="2183232" y="832515"/>
                </a:cubicBezTo>
                <a:cubicBezTo>
                  <a:pt x="2183808" y="831362"/>
                  <a:pt x="2185249" y="830786"/>
                  <a:pt x="2186978" y="829345"/>
                </a:cubicBezTo>
                <a:close/>
                <a:moveTo>
                  <a:pt x="2260740" y="827328"/>
                </a:moveTo>
                <a:cubicBezTo>
                  <a:pt x="2260740" y="835108"/>
                  <a:pt x="2255842" y="834243"/>
                  <a:pt x="2251520" y="833955"/>
                </a:cubicBezTo>
                <a:cubicBezTo>
                  <a:pt x="2252961" y="829921"/>
                  <a:pt x="2256418" y="828769"/>
                  <a:pt x="2260740" y="827328"/>
                </a:cubicBezTo>
                <a:close/>
                <a:moveTo>
                  <a:pt x="2237402" y="819836"/>
                </a:moveTo>
                <a:cubicBezTo>
                  <a:pt x="2241435" y="821277"/>
                  <a:pt x="2247486" y="821853"/>
                  <a:pt x="2244605" y="829057"/>
                </a:cubicBezTo>
                <a:cubicBezTo>
                  <a:pt x="2239130" y="830785"/>
                  <a:pt x="2233656" y="832514"/>
                  <a:pt x="2228181" y="834243"/>
                </a:cubicBezTo>
                <a:cubicBezTo>
                  <a:pt x="2223571" y="836836"/>
                  <a:pt x="2218673" y="838565"/>
                  <a:pt x="2213486" y="838565"/>
                </a:cubicBezTo>
                <a:cubicBezTo>
                  <a:pt x="2202537" y="842887"/>
                  <a:pt x="2191876" y="846921"/>
                  <a:pt x="2181215" y="851243"/>
                </a:cubicBezTo>
                <a:cubicBezTo>
                  <a:pt x="2178045" y="852684"/>
                  <a:pt x="2174299" y="852396"/>
                  <a:pt x="2172859" y="849802"/>
                </a:cubicBezTo>
                <a:cubicBezTo>
                  <a:pt x="2170842" y="846345"/>
                  <a:pt x="2175164" y="844904"/>
                  <a:pt x="2177469" y="843175"/>
                </a:cubicBezTo>
                <a:cubicBezTo>
                  <a:pt x="2169401" y="837124"/>
                  <a:pt x="2161910" y="846345"/>
                  <a:pt x="2154418" y="843175"/>
                </a:cubicBezTo>
                <a:cubicBezTo>
                  <a:pt x="2160181" y="838853"/>
                  <a:pt x="2167960" y="839429"/>
                  <a:pt x="2174299" y="835107"/>
                </a:cubicBezTo>
                <a:cubicBezTo>
                  <a:pt x="2180638" y="830785"/>
                  <a:pt x="2179774" y="839718"/>
                  <a:pt x="2182943" y="841158"/>
                </a:cubicBezTo>
                <a:cubicBezTo>
                  <a:pt x="2189859" y="839429"/>
                  <a:pt x="2197062" y="837701"/>
                  <a:pt x="2203977" y="835972"/>
                </a:cubicBezTo>
                <a:cubicBezTo>
                  <a:pt x="2211469" y="829345"/>
                  <a:pt x="2199655" y="832802"/>
                  <a:pt x="2201384" y="827904"/>
                </a:cubicBezTo>
                <a:cubicBezTo>
                  <a:pt x="2212334" y="823870"/>
                  <a:pt x="2222995" y="814938"/>
                  <a:pt x="2237402" y="819836"/>
                </a:cubicBezTo>
                <a:close/>
                <a:moveTo>
                  <a:pt x="2242480" y="790159"/>
                </a:moveTo>
                <a:cubicBezTo>
                  <a:pt x="2243740" y="789438"/>
                  <a:pt x="2245037" y="789438"/>
                  <a:pt x="2246334" y="791887"/>
                </a:cubicBezTo>
                <a:cubicBezTo>
                  <a:pt x="2248062" y="795057"/>
                  <a:pt x="2250368" y="798803"/>
                  <a:pt x="2246334" y="802548"/>
                </a:cubicBezTo>
                <a:cubicBezTo>
                  <a:pt x="2243740" y="804854"/>
                  <a:pt x="2239706" y="805718"/>
                  <a:pt x="2239706" y="810328"/>
                </a:cubicBezTo>
                <a:cubicBezTo>
                  <a:pt x="2238266" y="813210"/>
                  <a:pt x="2235961" y="816091"/>
                  <a:pt x="2232791" y="814362"/>
                </a:cubicBezTo>
                <a:cubicBezTo>
                  <a:pt x="2230486" y="813210"/>
                  <a:pt x="2234520" y="812057"/>
                  <a:pt x="2234808" y="810328"/>
                </a:cubicBezTo>
                <a:cubicBezTo>
                  <a:pt x="2226164" y="808887"/>
                  <a:pt x="2220113" y="815515"/>
                  <a:pt x="2212621" y="818396"/>
                </a:cubicBezTo>
                <a:cubicBezTo>
                  <a:pt x="2210028" y="819260"/>
                  <a:pt x="2208588" y="822430"/>
                  <a:pt x="2205418" y="820701"/>
                </a:cubicBezTo>
                <a:cubicBezTo>
                  <a:pt x="2216943" y="811769"/>
                  <a:pt x="2225011" y="798803"/>
                  <a:pt x="2238842" y="792752"/>
                </a:cubicBezTo>
                <a:cubicBezTo>
                  <a:pt x="2239995" y="792320"/>
                  <a:pt x="2241219" y="790879"/>
                  <a:pt x="2242480" y="790159"/>
                </a:cubicBezTo>
                <a:close/>
                <a:moveTo>
                  <a:pt x="2288113" y="782667"/>
                </a:moveTo>
                <a:cubicBezTo>
                  <a:pt x="2282927" y="789582"/>
                  <a:pt x="2278893" y="792752"/>
                  <a:pt x="2270537" y="786989"/>
                </a:cubicBezTo>
                <a:cubicBezTo>
                  <a:pt x="2276876" y="785548"/>
                  <a:pt x="2281486" y="784396"/>
                  <a:pt x="2288113" y="782667"/>
                </a:cubicBezTo>
                <a:close/>
                <a:moveTo>
                  <a:pt x="2337386" y="765955"/>
                </a:moveTo>
                <a:cubicBezTo>
                  <a:pt x="2325572" y="776040"/>
                  <a:pt x="2312029" y="781226"/>
                  <a:pt x="2296470" y="781514"/>
                </a:cubicBezTo>
                <a:cubicBezTo>
                  <a:pt x="2309436" y="774023"/>
                  <a:pt x="2322402" y="767108"/>
                  <a:pt x="2337386" y="765955"/>
                </a:cubicBezTo>
                <a:close/>
                <a:moveTo>
                  <a:pt x="2362165" y="760192"/>
                </a:moveTo>
                <a:cubicBezTo>
                  <a:pt x="2359572" y="765667"/>
                  <a:pt x="2354962" y="765667"/>
                  <a:pt x="2349199" y="766819"/>
                </a:cubicBezTo>
                <a:cubicBezTo>
                  <a:pt x="2351504" y="758463"/>
                  <a:pt x="2357843" y="761633"/>
                  <a:pt x="2362165" y="760192"/>
                </a:cubicBezTo>
                <a:close/>
                <a:moveTo>
                  <a:pt x="2407979" y="741752"/>
                </a:moveTo>
                <a:cubicBezTo>
                  <a:pt x="2409708" y="740599"/>
                  <a:pt x="2412877" y="740599"/>
                  <a:pt x="2414030" y="743192"/>
                </a:cubicBezTo>
                <a:cubicBezTo>
                  <a:pt x="2415183" y="746074"/>
                  <a:pt x="2412877" y="747514"/>
                  <a:pt x="2410572" y="748091"/>
                </a:cubicBezTo>
                <a:cubicBezTo>
                  <a:pt x="2397606" y="750972"/>
                  <a:pt x="2386081" y="758175"/>
                  <a:pt x="2372250" y="758175"/>
                </a:cubicBezTo>
                <a:cubicBezTo>
                  <a:pt x="2383199" y="750972"/>
                  <a:pt x="2397030" y="749243"/>
                  <a:pt x="2407979" y="741752"/>
                </a:cubicBezTo>
                <a:close/>
                <a:moveTo>
                  <a:pt x="2437080" y="734368"/>
                </a:moveTo>
                <a:cubicBezTo>
                  <a:pt x="2438521" y="734548"/>
                  <a:pt x="2439818" y="735268"/>
                  <a:pt x="2440538" y="737429"/>
                </a:cubicBezTo>
                <a:cubicBezTo>
                  <a:pt x="2439097" y="741175"/>
                  <a:pt x="2435639" y="742615"/>
                  <a:pt x="2432182" y="742903"/>
                </a:cubicBezTo>
                <a:cubicBezTo>
                  <a:pt x="2428724" y="742903"/>
                  <a:pt x="2425843" y="740022"/>
                  <a:pt x="2426131" y="737141"/>
                </a:cubicBezTo>
                <a:cubicBezTo>
                  <a:pt x="2426131" y="733395"/>
                  <a:pt x="2430165" y="734548"/>
                  <a:pt x="2432758" y="734548"/>
                </a:cubicBezTo>
                <a:cubicBezTo>
                  <a:pt x="2434055" y="734548"/>
                  <a:pt x="2435639" y="734188"/>
                  <a:pt x="2437080" y="734368"/>
                </a:cubicBezTo>
                <a:close/>
                <a:moveTo>
                  <a:pt x="2463446" y="726769"/>
                </a:moveTo>
                <a:cubicBezTo>
                  <a:pt x="2468272" y="726121"/>
                  <a:pt x="2473387" y="726193"/>
                  <a:pt x="2475115" y="727345"/>
                </a:cubicBezTo>
                <a:cubicBezTo>
                  <a:pt x="2471081" y="734548"/>
                  <a:pt x="2464166" y="731090"/>
                  <a:pt x="2458403" y="731955"/>
                </a:cubicBezTo>
                <a:cubicBezTo>
                  <a:pt x="2456386" y="731379"/>
                  <a:pt x="2452929" y="731955"/>
                  <a:pt x="2453505" y="730514"/>
                </a:cubicBezTo>
                <a:cubicBezTo>
                  <a:pt x="2454081" y="728785"/>
                  <a:pt x="2458619" y="727417"/>
                  <a:pt x="2463446" y="726769"/>
                </a:cubicBezTo>
                <a:close/>
                <a:moveTo>
                  <a:pt x="2746540" y="646378"/>
                </a:moveTo>
                <a:cubicBezTo>
                  <a:pt x="2749422" y="656751"/>
                  <a:pt x="2755472" y="650412"/>
                  <a:pt x="2760659" y="648971"/>
                </a:cubicBezTo>
                <a:cubicBezTo>
                  <a:pt x="2762676" y="648395"/>
                  <a:pt x="2765845" y="644937"/>
                  <a:pt x="2767286" y="649548"/>
                </a:cubicBezTo>
                <a:cubicBezTo>
                  <a:pt x="2768151" y="652717"/>
                  <a:pt x="2764693" y="653005"/>
                  <a:pt x="2762676" y="653870"/>
                </a:cubicBezTo>
                <a:cubicBezTo>
                  <a:pt x="2756337" y="656463"/>
                  <a:pt x="2750574" y="660209"/>
                  <a:pt x="2743947" y="660209"/>
                </a:cubicBezTo>
                <a:cubicBezTo>
                  <a:pt x="2747981" y="656175"/>
                  <a:pt x="2745100" y="650700"/>
                  <a:pt x="2746540" y="646378"/>
                </a:cubicBezTo>
                <a:close/>
                <a:moveTo>
                  <a:pt x="2757489" y="636869"/>
                </a:moveTo>
                <a:cubicBezTo>
                  <a:pt x="2756048" y="643208"/>
                  <a:pt x="2751150" y="643784"/>
                  <a:pt x="2745675" y="643784"/>
                </a:cubicBezTo>
                <a:cubicBezTo>
                  <a:pt x="2743658" y="643208"/>
                  <a:pt x="2743082" y="641479"/>
                  <a:pt x="2743082" y="639750"/>
                </a:cubicBezTo>
                <a:cubicBezTo>
                  <a:pt x="2747980" y="638886"/>
                  <a:pt x="2752590" y="637733"/>
                  <a:pt x="2757489" y="636869"/>
                </a:cubicBezTo>
                <a:close/>
                <a:moveTo>
                  <a:pt x="2846236" y="622751"/>
                </a:moveTo>
                <a:cubicBezTo>
                  <a:pt x="2838744" y="631107"/>
                  <a:pt x="2830388" y="630819"/>
                  <a:pt x="2824049" y="633988"/>
                </a:cubicBezTo>
                <a:cubicBezTo>
                  <a:pt x="2824913" y="638310"/>
                  <a:pt x="2829235" y="644073"/>
                  <a:pt x="2819439" y="642921"/>
                </a:cubicBezTo>
                <a:cubicBezTo>
                  <a:pt x="2817710" y="642632"/>
                  <a:pt x="2815981" y="644361"/>
                  <a:pt x="2814252" y="645226"/>
                </a:cubicBezTo>
                <a:cubicBezTo>
                  <a:pt x="2807913" y="647819"/>
                  <a:pt x="2801574" y="649836"/>
                  <a:pt x="2798117" y="640904"/>
                </a:cubicBezTo>
                <a:cubicBezTo>
                  <a:pt x="2794371" y="641768"/>
                  <a:pt x="2790913" y="643497"/>
                  <a:pt x="2787744" y="646090"/>
                </a:cubicBezTo>
                <a:cubicBezTo>
                  <a:pt x="2785439" y="648107"/>
                  <a:pt x="2782557" y="649260"/>
                  <a:pt x="2780828" y="646090"/>
                </a:cubicBezTo>
                <a:cubicBezTo>
                  <a:pt x="2779100" y="642632"/>
                  <a:pt x="2782557" y="641768"/>
                  <a:pt x="2785150" y="640904"/>
                </a:cubicBezTo>
                <a:cubicBezTo>
                  <a:pt x="2787744" y="640039"/>
                  <a:pt x="2790337" y="639463"/>
                  <a:pt x="2792930" y="638887"/>
                </a:cubicBezTo>
                <a:cubicBezTo>
                  <a:pt x="2795523" y="636293"/>
                  <a:pt x="2798981" y="636582"/>
                  <a:pt x="2802151" y="636293"/>
                </a:cubicBezTo>
                <a:cubicBezTo>
                  <a:pt x="2815693" y="631395"/>
                  <a:pt x="2829235" y="626209"/>
                  <a:pt x="2846236" y="622751"/>
                </a:cubicBezTo>
                <a:close/>
                <a:moveTo>
                  <a:pt x="2754896" y="618717"/>
                </a:moveTo>
                <a:cubicBezTo>
                  <a:pt x="2753167" y="625056"/>
                  <a:pt x="2749709" y="625344"/>
                  <a:pt x="2744811" y="623903"/>
                </a:cubicBezTo>
                <a:cubicBezTo>
                  <a:pt x="2746828" y="619005"/>
                  <a:pt x="2750862" y="620158"/>
                  <a:pt x="2754896" y="618717"/>
                </a:cubicBezTo>
                <a:close/>
                <a:moveTo>
                  <a:pt x="2843354" y="598547"/>
                </a:moveTo>
                <a:cubicBezTo>
                  <a:pt x="2845947" y="598835"/>
                  <a:pt x="2848540" y="598835"/>
                  <a:pt x="2851998" y="599124"/>
                </a:cubicBezTo>
                <a:cubicBezTo>
                  <a:pt x="2848252" y="606039"/>
                  <a:pt x="2842489" y="607768"/>
                  <a:pt x="2836438" y="608344"/>
                </a:cubicBezTo>
                <a:cubicBezTo>
                  <a:pt x="2819438" y="619005"/>
                  <a:pt x="2799557" y="623039"/>
                  <a:pt x="2780828" y="629666"/>
                </a:cubicBezTo>
                <a:cubicBezTo>
                  <a:pt x="2775930" y="631683"/>
                  <a:pt x="2769879" y="631395"/>
                  <a:pt x="2766997" y="637446"/>
                </a:cubicBezTo>
                <a:cubicBezTo>
                  <a:pt x="2763540" y="644361"/>
                  <a:pt x="2760947" y="635141"/>
                  <a:pt x="2757777" y="636581"/>
                </a:cubicBezTo>
                <a:cubicBezTo>
                  <a:pt x="2758065" y="631107"/>
                  <a:pt x="2762675" y="631107"/>
                  <a:pt x="2766133" y="630242"/>
                </a:cubicBezTo>
                <a:cubicBezTo>
                  <a:pt x="2781692" y="626785"/>
                  <a:pt x="2794082" y="614971"/>
                  <a:pt x="2810794" y="614395"/>
                </a:cubicBezTo>
                <a:cubicBezTo>
                  <a:pt x="2817710" y="614107"/>
                  <a:pt x="2814540" y="605751"/>
                  <a:pt x="2820015" y="602869"/>
                </a:cubicBezTo>
                <a:cubicBezTo>
                  <a:pt x="2827794" y="599124"/>
                  <a:pt x="2835286" y="597971"/>
                  <a:pt x="2843354" y="598547"/>
                </a:cubicBezTo>
                <a:close/>
                <a:moveTo>
                  <a:pt x="2912220" y="578954"/>
                </a:moveTo>
                <a:cubicBezTo>
                  <a:pt x="2905304" y="586157"/>
                  <a:pt x="2896372" y="586157"/>
                  <a:pt x="2888016" y="589327"/>
                </a:cubicBezTo>
                <a:cubicBezTo>
                  <a:pt x="2892338" y="582412"/>
                  <a:pt x="2895796" y="580971"/>
                  <a:pt x="2912220" y="578954"/>
                </a:cubicBezTo>
                <a:close/>
                <a:moveTo>
                  <a:pt x="3107000" y="536886"/>
                </a:moveTo>
                <a:cubicBezTo>
                  <a:pt x="3108729" y="537174"/>
                  <a:pt x="3110746" y="536598"/>
                  <a:pt x="3111610" y="537462"/>
                </a:cubicBezTo>
                <a:cubicBezTo>
                  <a:pt x="3113915" y="539479"/>
                  <a:pt x="3111322" y="541208"/>
                  <a:pt x="3109881" y="541784"/>
                </a:cubicBezTo>
                <a:cubicBezTo>
                  <a:pt x="3104407" y="543513"/>
                  <a:pt x="3098644" y="544954"/>
                  <a:pt x="3092881" y="546394"/>
                </a:cubicBezTo>
                <a:cubicBezTo>
                  <a:pt x="3087695" y="549276"/>
                  <a:pt x="3081932" y="550716"/>
                  <a:pt x="3076169" y="551005"/>
                </a:cubicBezTo>
                <a:cubicBezTo>
                  <a:pt x="3051966" y="553310"/>
                  <a:pt x="3028338" y="559072"/>
                  <a:pt x="3004135" y="562530"/>
                </a:cubicBezTo>
                <a:cubicBezTo>
                  <a:pt x="3017965" y="553598"/>
                  <a:pt x="3034101" y="551581"/>
                  <a:pt x="3049372" y="546971"/>
                </a:cubicBezTo>
                <a:cubicBezTo>
                  <a:pt x="3055711" y="544954"/>
                  <a:pt x="3062051" y="542649"/>
                  <a:pt x="3068389" y="540920"/>
                </a:cubicBezTo>
                <a:cubicBezTo>
                  <a:pt x="3076169" y="538903"/>
                  <a:pt x="3083084" y="539191"/>
                  <a:pt x="3090288" y="541496"/>
                </a:cubicBezTo>
                <a:cubicBezTo>
                  <a:pt x="3094610" y="536021"/>
                  <a:pt x="3100949" y="536598"/>
                  <a:pt x="3107000" y="536886"/>
                </a:cubicBezTo>
                <a:close/>
                <a:moveTo>
                  <a:pt x="3299188" y="472055"/>
                </a:moveTo>
                <a:cubicBezTo>
                  <a:pt x="3296883" y="478970"/>
                  <a:pt x="3291120" y="476377"/>
                  <a:pt x="3287086" y="477530"/>
                </a:cubicBezTo>
                <a:cubicBezTo>
                  <a:pt x="3289679" y="472919"/>
                  <a:pt x="3293713" y="472055"/>
                  <a:pt x="3299188" y="472055"/>
                </a:cubicBezTo>
                <a:close/>
                <a:moveTo>
                  <a:pt x="3335493" y="466004"/>
                </a:moveTo>
                <a:cubicBezTo>
                  <a:pt x="3328001" y="475801"/>
                  <a:pt x="3319357" y="471479"/>
                  <a:pt x="3308696" y="473208"/>
                </a:cubicBezTo>
                <a:cubicBezTo>
                  <a:pt x="3317916" y="466580"/>
                  <a:pt x="3325120" y="464852"/>
                  <a:pt x="3335493" y="466004"/>
                </a:cubicBezTo>
                <a:close/>
                <a:moveTo>
                  <a:pt x="3404070" y="454371"/>
                </a:moveTo>
                <a:cubicBezTo>
                  <a:pt x="3405510" y="453758"/>
                  <a:pt x="3406951" y="453614"/>
                  <a:pt x="3408392" y="455343"/>
                </a:cubicBezTo>
                <a:cubicBezTo>
                  <a:pt x="3409256" y="456495"/>
                  <a:pt x="3406663" y="458224"/>
                  <a:pt x="3404646" y="458800"/>
                </a:cubicBezTo>
                <a:cubicBezTo>
                  <a:pt x="3401476" y="460529"/>
                  <a:pt x="3397443" y="463122"/>
                  <a:pt x="3394849" y="459088"/>
                </a:cubicBezTo>
                <a:cubicBezTo>
                  <a:pt x="3393697" y="457648"/>
                  <a:pt x="3397154" y="455919"/>
                  <a:pt x="3399747" y="456207"/>
                </a:cubicBezTo>
                <a:cubicBezTo>
                  <a:pt x="3401188" y="456063"/>
                  <a:pt x="3402629" y="454983"/>
                  <a:pt x="3404070" y="454371"/>
                </a:cubicBezTo>
                <a:close/>
                <a:moveTo>
                  <a:pt x="3372951" y="453902"/>
                </a:moveTo>
                <a:cubicBezTo>
                  <a:pt x="3376409" y="452749"/>
                  <a:pt x="3377850" y="454766"/>
                  <a:pt x="3378138" y="457936"/>
                </a:cubicBezTo>
                <a:cubicBezTo>
                  <a:pt x="3380443" y="458224"/>
                  <a:pt x="3382748" y="456783"/>
                  <a:pt x="3385053" y="459953"/>
                </a:cubicBezTo>
                <a:cubicBezTo>
                  <a:pt x="3380443" y="460817"/>
                  <a:pt x="3381307" y="471478"/>
                  <a:pt x="3373239" y="466003"/>
                </a:cubicBezTo>
                <a:cubicBezTo>
                  <a:pt x="3368341" y="465715"/>
                  <a:pt x="3363443" y="465427"/>
                  <a:pt x="3357968" y="465139"/>
                </a:cubicBezTo>
                <a:cubicBezTo>
                  <a:pt x="3360849" y="460529"/>
                  <a:pt x="3364883" y="460817"/>
                  <a:pt x="3369205" y="461105"/>
                </a:cubicBezTo>
                <a:cubicBezTo>
                  <a:pt x="3369782" y="460817"/>
                  <a:pt x="3370358" y="460529"/>
                  <a:pt x="3370934" y="460241"/>
                </a:cubicBezTo>
                <a:cubicBezTo>
                  <a:pt x="3369205" y="457359"/>
                  <a:pt x="3369493" y="455054"/>
                  <a:pt x="3372951" y="453902"/>
                </a:cubicBezTo>
                <a:close/>
                <a:moveTo>
                  <a:pt x="3439511" y="448428"/>
                </a:moveTo>
                <a:cubicBezTo>
                  <a:pt x="3436629" y="454479"/>
                  <a:pt x="3431155" y="453614"/>
                  <a:pt x="3423663" y="455631"/>
                </a:cubicBezTo>
                <a:cubicBezTo>
                  <a:pt x="3429426" y="448716"/>
                  <a:pt x="3434612" y="449004"/>
                  <a:pt x="3439511" y="448428"/>
                </a:cubicBezTo>
                <a:close/>
                <a:moveTo>
                  <a:pt x="3552173" y="412986"/>
                </a:moveTo>
                <a:cubicBezTo>
                  <a:pt x="3554478" y="413275"/>
                  <a:pt x="3554766" y="415003"/>
                  <a:pt x="3553901" y="416444"/>
                </a:cubicBezTo>
                <a:cubicBezTo>
                  <a:pt x="3552173" y="419325"/>
                  <a:pt x="3549579" y="418461"/>
                  <a:pt x="3546986" y="417597"/>
                </a:cubicBezTo>
                <a:cubicBezTo>
                  <a:pt x="3547562" y="414715"/>
                  <a:pt x="3549003" y="412698"/>
                  <a:pt x="3552173" y="412986"/>
                </a:cubicBezTo>
                <a:close/>
                <a:moveTo>
                  <a:pt x="3591936" y="400597"/>
                </a:moveTo>
                <a:cubicBezTo>
                  <a:pt x="3593664" y="400597"/>
                  <a:pt x="3594817" y="401750"/>
                  <a:pt x="3594529" y="404055"/>
                </a:cubicBezTo>
                <a:cubicBezTo>
                  <a:pt x="3593952" y="406648"/>
                  <a:pt x="3591647" y="406936"/>
                  <a:pt x="3589342" y="407224"/>
                </a:cubicBezTo>
                <a:cubicBezTo>
                  <a:pt x="3587614" y="407224"/>
                  <a:pt x="3586173" y="406072"/>
                  <a:pt x="3586749" y="404343"/>
                </a:cubicBezTo>
                <a:cubicBezTo>
                  <a:pt x="3587614" y="402326"/>
                  <a:pt x="3589342" y="400597"/>
                  <a:pt x="3591936" y="400597"/>
                </a:cubicBezTo>
                <a:close/>
                <a:moveTo>
                  <a:pt x="3635732" y="385902"/>
                </a:moveTo>
                <a:cubicBezTo>
                  <a:pt x="3636020" y="386766"/>
                  <a:pt x="3636885" y="388207"/>
                  <a:pt x="3636597" y="388495"/>
                </a:cubicBezTo>
                <a:cubicBezTo>
                  <a:pt x="3635732" y="389648"/>
                  <a:pt x="3634579" y="390512"/>
                  <a:pt x="3633715" y="391088"/>
                </a:cubicBezTo>
                <a:cubicBezTo>
                  <a:pt x="3631698" y="390800"/>
                  <a:pt x="3631410" y="389648"/>
                  <a:pt x="3632275" y="388783"/>
                </a:cubicBezTo>
                <a:cubicBezTo>
                  <a:pt x="3633139" y="387919"/>
                  <a:pt x="3634579" y="387055"/>
                  <a:pt x="3635732" y="385902"/>
                </a:cubicBezTo>
                <a:close/>
                <a:moveTo>
                  <a:pt x="3645529" y="375817"/>
                </a:moveTo>
                <a:cubicBezTo>
                  <a:pt x="3643512" y="379275"/>
                  <a:pt x="3640919" y="380715"/>
                  <a:pt x="3637173" y="379563"/>
                </a:cubicBezTo>
                <a:cubicBezTo>
                  <a:pt x="3634580" y="383597"/>
                  <a:pt x="3630546" y="382732"/>
                  <a:pt x="3626800" y="381868"/>
                </a:cubicBezTo>
                <a:cubicBezTo>
                  <a:pt x="3628817" y="376105"/>
                  <a:pt x="3634292" y="380139"/>
                  <a:pt x="3637461" y="377834"/>
                </a:cubicBezTo>
                <a:cubicBezTo>
                  <a:pt x="3639478" y="375241"/>
                  <a:pt x="3642071" y="374088"/>
                  <a:pt x="3645529" y="375817"/>
                </a:cubicBezTo>
                <a:close/>
                <a:moveTo>
                  <a:pt x="3624494" y="368325"/>
                </a:moveTo>
                <a:cubicBezTo>
                  <a:pt x="3625935" y="368325"/>
                  <a:pt x="3626800" y="369478"/>
                  <a:pt x="3625935" y="370630"/>
                </a:cubicBezTo>
                <a:cubicBezTo>
                  <a:pt x="3625359" y="371495"/>
                  <a:pt x="3623918" y="371783"/>
                  <a:pt x="3623342" y="372359"/>
                </a:cubicBezTo>
                <a:cubicBezTo>
                  <a:pt x="3621613" y="371783"/>
                  <a:pt x="3620749" y="370918"/>
                  <a:pt x="3621613" y="369766"/>
                </a:cubicBezTo>
                <a:cubicBezTo>
                  <a:pt x="3622190" y="368901"/>
                  <a:pt x="3623630" y="368325"/>
                  <a:pt x="3624494" y="368325"/>
                </a:cubicBezTo>
                <a:close/>
                <a:moveTo>
                  <a:pt x="3680969" y="367173"/>
                </a:moveTo>
                <a:cubicBezTo>
                  <a:pt x="3682698" y="366885"/>
                  <a:pt x="3683850" y="367461"/>
                  <a:pt x="3684427" y="369190"/>
                </a:cubicBezTo>
                <a:cubicBezTo>
                  <a:pt x="3684139" y="371207"/>
                  <a:pt x="3682410" y="371495"/>
                  <a:pt x="3680969" y="371495"/>
                </a:cubicBezTo>
                <a:cubicBezTo>
                  <a:pt x="3679240" y="371783"/>
                  <a:pt x="3677800" y="371207"/>
                  <a:pt x="3678376" y="369190"/>
                </a:cubicBezTo>
                <a:cubicBezTo>
                  <a:pt x="3678664" y="368325"/>
                  <a:pt x="3679817" y="367461"/>
                  <a:pt x="3680969" y="367173"/>
                </a:cubicBezTo>
                <a:close/>
                <a:moveTo>
                  <a:pt x="3736868" y="357952"/>
                </a:moveTo>
                <a:cubicBezTo>
                  <a:pt x="3739750" y="357952"/>
                  <a:pt x="3742343" y="362850"/>
                  <a:pt x="3740038" y="362562"/>
                </a:cubicBezTo>
                <a:cubicBezTo>
                  <a:pt x="3733411" y="361986"/>
                  <a:pt x="3727072" y="371206"/>
                  <a:pt x="3720445" y="363138"/>
                </a:cubicBezTo>
                <a:cubicBezTo>
                  <a:pt x="3717563" y="363715"/>
                  <a:pt x="3714682" y="364291"/>
                  <a:pt x="3710648" y="365155"/>
                </a:cubicBezTo>
                <a:cubicBezTo>
                  <a:pt x="3713529" y="359969"/>
                  <a:pt x="3716699" y="358816"/>
                  <a:pt x="3720733" y="358528"/>
                </a:cubicBezTo>
                <a:cubicBezTo>
                  <a:pt x="3726207" y="358240"/>
                  <a:pt x="3731394" y="357952"/>
                  <a:pt x="3736868" y="357952"/>
                </a:cubicBezTo>
                <a:close/>
                <a:moveTo>
                  <a:pt x="3687885" y="347291"/>
                </a:moveTo>
                <a:cubicBezTo>
                  <a:pt x="3689038" y="350749"/>
                  <a:pt x="3684716" y="350460"/>
                  <a:pt x="3682410" y="351037"/>
                </a:cubicBezTo>
                <a:cubicBezTo>
                  <a:pt x="3680970" y="353342"/>
                  <a:pt x="3678377" y="355071"/>
                  <a:pt x="3676936" y="352189"/>
                </a:cubicBezTo>
                <a:cubicBezTo>
                  <a:pt x="3676072" y="349596"/>
                  <a:pt x="3679817" y="349020"/>
                  <a:pt x="3682122" y="348732"/>
                </a:cubicBezTo>
                <a:cubicBezTo>
                  <a:pt x="3683851" y="347291"/>
                  <a:pt x="3687021" y="344986"/>
                  <a:pt x="3687885" y="347291"/>
                </a:cubicBezTo>
                <a:close/>
                <a:moveTo>
                  <a:pt x="3766258" y="343834"/>
                </a:moveTo>
                <a:cubicBezTo>
                  <a:pt x="3763953" y="348732"/>
                  <a:pt x="3760496" y="349597"/>
                  <a:pt x="3755597" y="351614"/>
                </a:cubicBezTo>
                <a:cubicBezTo>
                  <a:pt x="3757614" y="344987"/>
                  <a:pt x="3760784" y="343834"/>
                  <a:pt x="3766258" y="343834"/>
                </a:cubicBezTo>
                <a:close/>
                <a:moveTo>
                  <a:pt x="3772885" y="324528"/>
                </a:moveTo>
                <a:cubicBezTo>
                  <a:pt x="3771156" y="328850"/>
                  <a:pt x="3768275" y="329138"/>
                  <a:pt x="3765682" y="329714"/>
                </a:cubicBezTo>
                <a:cubicBezTo>
                  <a:pt x="3755597" y="332884"/>
                  <a:pt x="3745800" y="335765"/>
                  <a:pt x="3736004" y="338935"/>
                </a:cubicBezTo>
                <a:cubicBezTo>
                  <a:pt x="3735427" y="337782"/>
                  <a:pt x="3735139" y="336918"/>
                  <a:pt x="3734851" y="335765"/>
                </a:cubicBezTo>
                <a:cubicBezTo>
                  <a:pt x="3743495" y="331155"/>
                  <a:pt x="3752715" y="328850"/>
                  <a:pt x="3762512" y="327121"/>
                </a:cubicBezTo>
                <a:cubicBezTo>
                  <a:pt x="3765105" y="323952"/>
                  <a:pt x="3768851" y="325392"/>
                  <a:pt x="3772885" y="324528"/>
                </a:cubicBezTo>
                <a:close/>
                <a:moveTo>
                  <a:pt x="3858174" y="316749"/>
                </a:moveTo>
                <a:cubicBezTo>
                  <a:pt x="3854717" y="320783"/>
                  <a:pt x="3852411" y="324241"/>
                  <a:pt x="3846937" y="321359"/>
                </a:cubicBezTo>
                <a:cubicBezTo>
                  <a:pt x="3849530" y="317037"/>
                  <a:pt x="3852988" y="317037"/>
                  <a:pt x="3858174" y="316749"/>
                </a:cubicBezTo>
                <a:close/>
                <a:moveTo>
                  <a:pt x="3795721" y="314948"/>
                </a:moveTo>
                <a:cubicBezTo>
                  <a:pt x="3797161" y="314444"/>
                  <a:pt x="3798674" y="314732"/>
                  <a:pt x="3800259" y="316461"/>
                </a:cubicBezTo>
                <a:cubicBezTo>
                  <a:pt x="3802276" y="318766"/>
                  <a:pt x="3800259" y="320495"/>
                  <a:pt x="3797377" y="321071"/>
                </a:cubicBezTo>
                <a:cubicBezTo>
                  <a:pt x="3791903" y="322224"/>
                  <a:pt x="3786428" y="323376"/>
                  <a:pt x="3779801" y="324817"/>
                </a:cubicBezTo>
                <a:cubicBezTo>
                  <a:pt x="3782970" y="318766"/>
                  <a:pt x="3788157" y="320495"/>
                  <a:pt x="3791615" y="318190"/>
                </a:cubicBezTo>
                <a:cubicBezTo>
                  <a:pt x="3792912" y="316749"/>
                  <a:pt x="3794280" y="315452"/>
                  <a:pt x="3795721" y="314948"/>
                </a:cubicBezTo>
                <a:close/>
                <a:moveTo>
                  <a:pt x="3856157" y="300325"/>
                </a:moveTo>
                <a:cubicBezTo>
                  <a:pt x="3859038" y="300325"/>
                  <a:pt x="3863649" y="300037"/>
                  <a:pt x="3862496" y="304935"/>
                </a:cubicBezTo>
                <a:cubicBezTo>
                  <a:pt x="3861632" y="308969"/>
                  <a:pt x="3856445" y="311274"/>
                  <a:pt x="3854428" y="309546"/>
                </a:cubicBezTo>
                <a:cubicBezTo>
                  <a:pt x="3846360" y="302918"/>
                  <a:pt x="3840598" y="307529"/>
                  <a:pt x="3834547" y="311851"/>
                </a:cubicBezTo>
                <a:cubicBezTo>
                  <a:pt x="3830801" y="314732"/>
                  <a:pt x="3827343" y="313003"/>
                  <a:pt x="3820428" y="311563"/>
                </a:cubicBezTo>
                <a:cubicBezTo>
                  <a:pt x="3832530" y="302054"/>
                  <a:pt x="3844055" y="300613"/>
                  <a:pt x="3856157" y="300325"/>
                </a:cubicBezTo>
                <a:close/>
                <a:moveTo>
                  <a:pt x="3913496" y="299461"/>
                </a:moveTo>
                <a:cubicBezTo>
                  <a:pt x="3914360" y="299173"/>
                  <a:pt x="3916665" y="299749"/>
                  <a:pt x="3917818" y="300614"/>
                </a:cubicBezTo>
                <a:cubicBezTo>
                  <a:pt x="3918971" y="301766"/>
                  <a:pt x="3918394" y="304071"/>
                  <a:pt x="3916954" y="304647"/>
                </a:cubicBezTo>
                <a:cubicBezTo>
                  <a:pt x="3910615" y="307241"/>
                  <a:pt x="3905716" y="313580"/>
                  <a:pt x="3897072" y="313003"/>
                </a:cubicBezTo>
                <a:cubicBezTo>
                  <a:pt x="3900530" y="304936"/>
                  <a:pt x="3907733" y="302919"/>
                  <a:pt x="3913496" y="299461"/>
                </a:cubicBezTo>
                <a:close/>
                <a:moveTo>
                  <a:pt x="3801411" y="284766"/>
                </a:moveTo>
                <a:cubicBezTo>
                  <a:pt x="3802275" y="284766"/>
                  <a:pt x="3803427" y="285342"/>
                  <a:pt x="3805156" y="285630"/>
                </a:cubicBezTo>
                <a:cubicBezTo>
                  <a:pt x="3803427" y="287071"/>
                  <a:pt x="3802563" y="288224"/>
                  <a:pt x="3801122" y="289088"/>
                </a:cubicBezTo>
                <a:cubicBezTo>
                  <a:pt x="3799394" y="289952"/>
                  <a:pt x="3797953" y="289376"/>
                  <a:pt x="3797953" y="287359"/>
                </a:cubicBezTo>
                <a:cubicBezTo>
                  <a:pt x="3797953" y="285342"/>
                  <a:pt x="3799682" y="284766"/>
                  <a:pt x="3801411" y="284766"/>
                </a:cubicBezTo>
                <a:close/>
                <a:moveTo>
                  <a:pt x="3986395" y="275545"/>
                </a:moveTo>
                <a:cubicBezTo>
                  <a:pt x="3986971" y="275545"/>
                  <a:pt x="3988124" y="277274"/>
                  <a:pt x="3987835" y="278138"/>
                </a:cubicBezTo>
                <a:cubicBezTo>
                  <a:pt x="3986683" y="283037"/>
                  <a:pt x="3982073" y="282460"/>
                  <a:pt x="3978615" y="283325"/>
                </a:cubicBezTo>
                <a:cubicBezTo>
                  <a:pt x="3973429" y="285918"/>
                  <a:pt x="3968818" y="289376"/>
                  <a:pt x="3961615" y="287359"/>
                </a:cubicBezTo>
                <a:cubicBezTo>
                  <a:pt x="3964784" y="281596"/>
                  <a:pt x="3970836" y="282460"/>
                  <a:pt x="3975158" y="280732"/>
                </a:cubicBezTo>
                <a:cubicBezTo>
                  <a:pt x="3975734" y="280155"/>
                  <a:pt x="3976310" y="279867"/>
                  <a:pt x="3976886" y="279291"/>
                </a:cubicBezTo>
                <a:cubicBezTo>
                  <a:pt x="3979480" y="276698"/>
                  <a:pt x="3982073" y="274681"/>
                  <a:pt x="3986395" y="275545"/>
                </a:cubicBezTo>
                <a:close/>
                <a:moveTo>
                  <a:pt x="4044311" y="258545"/>
                </a:moveTo>
                <a:cubicBezTo>
                  <a:pt x="4044599" y="259409"/>
                  <a:pt x="4045176" y="260562"/>
                  <a:pt x="4045464" y="261715"/>
                </a:cubicBezTo>
                <a:cubicBezTo>
                  <a:pt x="4035667" y="269494"/>
                  <a:pt x="4023565" y="271799"/>
                  <a:pt x="4011176" y="273240"/>
                </a:cubicBezTo>
                <a:cubicBezTo>
                  <a:pt x="4010599" y="272087"/>
                  <a:pt x="4010311" y="270935"/>
                  <a:pt x="4010311" y="270070"/>
                </a:cubicBezTo>
                <a:cubicBezTo>
                  <a:pt x="4021548" y="266325"/>
                  <a:pt x="4033074" y="262291"/>
                  <a:pt x="4044311" y="258545"/>
                </a:cubicBezTo>
                <a:close/>
                <a:moveTo>
                  <a:pt x="4112887" y="240105"/>
                </a:moveTo>
                <a:cubicBezTo>
                  <a:pt x="4114040" y="239528"/>
                  <a:pt x="4116057" y="239528"/>
                  <a:pt x="4116057" y="241545"/>
                </a:cubicBezTo>
                <a:cubicBezTo>
                  <a:pt x="4115769" y="242698"/>
                  <a:pt x="4114328" y="243562"/>
                  <a:pt x="4113175" y="245003"/>
                </a:cubicBezTo>
                <a:cubicBezTo>
                  <a:pt x="4111735" y="244138"/>
                  <a:pt x="4110871" y="243850"/>
                  <a:pt x="4110006" y="243274"/>
                </a:cubicBezTo>
                <a:cubicBezTo>
                  <a:pt x="4111159" y="242121"/>
                  <a:pt x="4111735" y="240681"/>
                  <a:pt x="4112887" y="240105"/>
                </a:cubicBezTo>
                <a:close/>
                <a:moveTo>
                  <a:pt x="4032786" y="221087"/>
                </a:moveTo>
                <a:cubicBezTo>
                  <a:pt x="4034803" y="220799"/>
                  <a:pt x="4036243" y="221951"/>
                  <a:pt x="4037108" y="223968"/>
                </a:cubicBezTo>
                <a:cubicBezTo>
                  <a:pt x="4036531" y="227138"/>
                  <a:pt x="4034226" y="228290"/>
                  <a:pt x="4031633" y="229155"/>
                </a:cubicBezTo>
                <a:cubicBezTo>
                  <a:pt x="4029328" y="230019"/>
                  <a:pt x="4027311" y="229155"/>
                  <a:pt x="4027023" y="226850"/>
                </a:cubicBezTo>
                <a:cubicBezTo>
                  <a:pt x="4026735" y="223104"/>
                  <a:pt x="4029616" y="221663"/>
                  <a:pt x="4032786" y="221087"/>
                </a:cubicBezTo>
                <a:close/>
                <a:moveTo>
                  <a:pt x="4146600" y="215613"/>
                </a:moveTo>
                <a:cubicBezTo>
                  <a:pt x="4145448" y="219359"/>
                  <a:pt x="4143719" y="222240"/>
                  <a:pt x="4141702" y="221664"/>
                </a:cubicBezTo>
                <a:cubicBezTo>
                  <a:pt x="4137091" y="220511"/>
                  <a:pt x="4140837" y="218494"/>
                  <a:pt x="4142278" y="217342"/>
                </a:cubicBezTo>
                <a:cubicBezTo>
                  <a:pt x="4142854" y="216766"/>
                  <a:pt x="4144295" y="216477"/>
                  <a:pt x="4146600" y="215613"/>
                </a:cubicBezTo>
                <a:close/>
                <a:moveTo>
                  <a:pt x="4121532" y="210138"/>
                </a:moveTo>
                <a:cubicBezTo>
                  <a:pt x="4126142" y="212443"/>
                  <a:pt x="4122108" y="216189"/>
                  <a:pt x="4121532" y="219359"/>
                </a:cubicBezTo>
                <a:cubicBezTo>
                  <a:pt x="4119803" y="227426"/>
                  <a:pt x="4114329" y="230884"/>
                  <a:pt x="4107125" y="233189"/>
                </a:cubicBezTo>
                <a:cubicBezTo>
                  <a:pt x="4087820" y="238952"/>
                  <a:pt x="4068803" y="246155"/>
                  <a:pt x="4049210" y="250766"/>
                </a:cubicBezTo>
                <a:cubicBezTo>
                  <a:pt x="4032497" y="254799"/>
                  <a:pt x="4015498" y="259986"/>
                  <a:pt x="3998786" y="262867"/>
                </a:cubicBezTo>
                <a:cubicBezTo>
                  <a:pt x="3961616" y="268918"/>
                  <a:pt x="3928480" y="286783"/>
                  <a:pt x="3891887" y="293698"/>
                </a:cubicBezTo>
                <a:cubicBezTo>
                  <a:pt x="3888717" y="294274"/>
                  <a:pt x="3885836" y="295139"/>
                  <a:pt x="3882666" y="293410"/>
                </a:cubicBezTo>
                <a:cubicBezTo>
                  <a:pt x="3893039" y="290240"/>
                  <a:pt x="3901107" y="283325"/>
                  <a:pt x="3912344" y="281020"/>
                </a:cubicBezTo>
                <a:cubicBezTo>
                  <a:pt x="3925310" y="278139"/>
                  <a:pt x="3938853" y="274105"/>
                  <a:pt x="3950955" y="267766"/>
                </a:cubicBezTo>
                <a:cubicBezTo>
                  <a:pt x="3967667" y="259121"/>
                  <a:pt x="3984091" y="252206"/>
                  <a:pt x="4003396" y="253071"/>
                </a:cubicBezTo>
                <a:cubicBezTo>
                  <a:pt x="4007718" y="253359"/>
                  <a:pt x="4011464" y="250766"/>
                  <a:pt x="4015209" y="248460"/>
                </a:cubicBezTo>
                <a:cubicBezTo>
                  <a:pt x="4027023" y="241257"/>
                  <a:pt x="4038549" y="232325"/>
                  <a:pt x="4054108" y="237511"/>
                </a:cubicBezTo>
                <a:cubicBezTo>
                  <a:pt x="4056413" y="238376"/>
                  <a:pt x="4060159" y="236647"/>
                  <a:pt x="4063040" y="235206"/>
                </a:cubicBezTo>
                <a:cubicBezTo>
                  <a:pt x="4078888" y="227138"/>
                  <a:pt x="4098193" y="225409"/>
                  <a:pt x="4110871" y="211291"/>
                </a:cubicBezTo>
                <a:cubicBezTo>
                  <a:pt x="4114040" y="207545"/>
                  <a:pt x="4118363" y="208409"/>
                  <a:pt x="4121532" y="210138"/>
                </a:cubicBezTo>
                <a:close/>
                <a:moveTo>
                  <a:pt x="4164464" y="202646"/>
                </a:moveTo>
                <a:cubicBezTo>
                  <a:pt x="4167922" y="202934"/>
                  <a:pt x="4170515" y="204663"/>
                  <a:pt x="4171667" y="208121"/>
                </a:cubicBezTo>
                <a:cubicBezTo>
                  <a:pt x="4169939" y="211866"/>
                  <a:pt x="4166193" y="212443"/>
                  <a:pt x="4163023" y="213019"/>
                </a:cubicBezTo>
                <a:cubicBezTo>
                  <a:pt x="4159566" y="213595"/>
                  <a:pt x="4159854" y="210426"/>
                  <a:pt x="4159854" y="207832"/>
                </a:cubicBezTo>
                <a:cubicBezTo>
                  <a:pt x="4159854" y="204951"/>
                  <a:pt x="4161006" y="202358"/>
                  <a:pt x="4164464" y="202646"/>
                </a:cubicBezTo>
                <a:close/>
                <a:moveTo>
                  <a:pt x="4214312" y="191985"/>
                </a:moveTo>
                <a:cubicBezTo>
                  <a:pt x="4203651" y="202646"/>
                  <a:pt x="4192702" y="205239"/>
                  <a:pt x="4180888" y="205527"/>
                </a:cubicBezTo>
                <a:cubicBezTo>
                  <a:pt x="4191837" y="202070"/>
                  <a:pt x="4199617" y="191697"/>
                  <a:pt x="4214312" y="191985"/>
                </a:cubicBezTo>
                <a:close/>
                <a:moveTo>
                  <a:pt x="4103667" y="189392"/>
                </a:moveTo>
                <a:cubicBezTo>
                  <a:pt x="4104820" y="190545"/>
                  <a:pt x="4106261" y="191121"/>
                  <a:pt x="4106261" y="191697"/>
                </a:cubicBezTo>
                <a:cubicBezTo>
                  <a:pt x="4106261" y="194002"/>
                  <a:pt x="4104820" y="195443"/>
                  <a:pt x="4102803" y="195731"/>
                </a:cubicBezTo>
                <a:cubicBezTo>
                  <a:pt x="4101074" y="196019"/>
                  <a:pt x="4099057" y="194867"/>
                  <a:pt x="4099633" y="193426"/>
                </a:cubicBezTo>
                <a:cubicBezTo>
                  <a:pt x="4100210" y="191697"/>
                  <a:pt x="4102227" y="190833"/>
                  <a:pt x="4103667" y="189392"/>
                </a:cubicBezTo>
                <a:close/>
                <a:moveTo>
                  <a:pt x="4231311" y="182765"/>
                </a:moveTo>
                <a:cubicBezTo>
                  <a:pt x="4229871" y="187663"/>
                  <a:pt x="4228430" y="191409"/>
                  <a:pt x="4223532" y="192274"/>
                </a:cubicBezTo>
                <a:cubicBezTo>
                  <a:pt x="4222956" y="192274"/>
                  <a:pt x="4221803" y="190545"/>
                  <a:pt x="4221803" y="189968"/>
                </a:cubicBezTo>
                <a:cubicBezTo>
                  <a:pt x="4222091" y="184494"/>
                  <a:pt x="4225549" y="183053"/>
                  <a:pt x="4231311" y="182765"/>
                </a:cubicBezTo>
                <a:close/>
                <a:moveTo>
                  <a:pt x="4324813" y="148693"/>
                </a:moveTo>
                <a:cubicBezTo>
                  <a:pt x="4325965" y="147757"/>
                  <a:pt x="4327262" y="147757"/>
                  <a:pt x="4328991" y="150206"/>
                </a:cubicBezTo>
                <a:cubicBezTo>
                  <a:pt x="4331872" y="154528"/>
                  <a:pt x="4329567" y="158273"/>
                  <a:pt x="4324093" y="159714"/>
                </a:cubicBezTo>
                <a:cubicBezTo>
                  <a:pt x="4322652" y="160002"/>
                  <a:pt x="4321499" y="161155"/>
                  <a:pt x="4320059" y="161731"/>
                </a:cubicBezTo>
                <a:cubicBezTo>
                  <a:pt x="4321499" y="163172"/>
                  <a:pt x="4323228" y="164324"/>
                  <a:pt x="4324669" y="165765"/>
                </a:cubicBezTo>
                <a:cubicBezTo>
                  <a:pt x="4326109" y="166629"/>
                  <a:pt x="4327838" y="167782"/>
                  <a:pt x="4329279" y="168646"/>
                </a:cubicBezTo>
                <a:cubicBezTo>
                  <a:pt x="4330143" y="166341"/>
                  <a:pt x="4332160" y="166341"/>
                  <a:pt x="4333889" y="165765"/>
                </a:cubicBezTo>
                <a:cubicBezTo>
                  <a:pt x="4335618" y="165189"/>
                  <a:pt x="4337347" y="164036"/>
                  <a:pt x="4339076" y="164036"/>
                </a:cubicBezTo>
                <a:cubicBezTo>
                  <a:pt x="4341093" y="163748"/>
                  <a:pt x="4344550" y="162884"/>
                  <a:pt x="4344838" y="165477"/>
                </a:cubicBezTo>
                <a:cubicBezTo>
                  <a:pt x="4345126" y="169511"/>
                  <a:pt x="4341381" y="168358"/>
                  <a:pt x="4338788" y="168646"/>
                </a:cubicBezTo>
                <a:cubicBezTo>
                  <a:pt x="4335906" y="169511"/>
                  <a:pt x="4332737" y="171816"/>
                  <a:pt x="4329279" y="170663"/>
                </a:cubicBezTo>
                <a:cubicBezTo>
                  <a:pt x="4309686" y="174697"/>
                  <a:pt x="4290957" y="181324"/>
                  <a:pt x="4271940" y="187375"/>
                </a:cubicBezTo>
                <a:cubicBezTo>
                  <a:pt x="4254363" y="192850"/>
                  <a:pt x="4237651" y="200053"/>
                  <a:pt x="4220363" y="206392"/>
                </a:cubicBezTo>
                <a:cubicBezTo>
                  <a:pt x="4211143" y="209850"/>
                  <a:pt x="4202498" y="216189"/>
                  <a:pt x="4192126" y="216477"/>
                </a:cubicBezTo>
                <a:cubicBezTo>
                  <a:pt x="4191261" y="216765"/>
                  <a:pt x="4190685" y="216765"/>
                  <a:pt x="4190397" y="216765"/>
                </a:cubicBezTo>
                <a:cubicBezTo>
                  <a:pt x="4183481" y="218782"/>
                  <a:pt x="4178295" y="225986"/>
                  <a:pt x="4169939" y="223104"/>
                </a:cubicBezTo>
                <a:cubicBezTo>
                  <a:pt x="4165617" y="221087"/>
                  <a:pt x="4162159" y="223393"/>
                  <a:pt x="4158702" y="225121"/>
                </a:cubicBezTo>
                <a:cubicBezTo>
                  <a:pt x="4156108" y="226274"/>
                  <a:pt x="4152651" y="228291"/>
                  <a:pt x="4151786" y="225986"/>
                </a:cubicBezTo>
                <a:cubicBezTo>
                  <a:pt x="4150346" y="222240"/>
                  <a:pt x="4153804" y="220511"/>
                  <a:pt x="4157261" y="219935"/>
                </a:cubicBezTo>
                <a:cubicBezTo>
                  <a:pt x="4158990" y="219647"/>
                  <a:pt x="4161007" y="219359"/>
                  <a:pt x="4163024" y="219070"/>
                </a:cubicBezTo>
                <a:cubicBezTo>
                  <a:pt x="4171092" y="214172"/>
                  <a:pt x="4180312" y="214748"/>
                  <a:pt x="4189244" y="214748"/>
                </a:cubicBezTo>
                <a:cubicBezTo>
                  <a:pt x="4204804" y="206392"/>
                  <a:pt x="4220075" y="198036"/>
                  <a:pt x="4236787" y="191986"/>
                </a:cubicBezTo>
                <a:cubicBezTo>
                  <a:pt x="4237363" y="191697"/>
                  <a:pt x="4237651" y="191697"/>
                  <a:pt x="4237940" y="191409"/>
                </a:cubicBezTo>
                <a:cubicBezTo>
                  <a:pt x="4243126" y="186223"/>
                  <a:pt x="4248889" y="183341"/>
                  <a:pt x="4256957" y="184782"/>
                </a:cubicBezTo>
                <a:cubicBezTo>
                  <a:pt x="4260414" y="185358"/>
                  <a:pt x="4266753" y="184206"/>
                  <a:pt x="4266177" y="175850"/>
                </a:cubicBezTo>
                <a:cubicBezTo>
                  <a:pt x="4265889" y="168935"/>
                  <a:pt x="4288076" y="161155"/>
                  <a:pt x="4295279" y="165765"/>
                </a:cubicBezTo>
                <a:cubicBezTo>
                  <a:pt x="4300754" y="169511"/>
                  <a:pt x="4304787" y="167782"/>
                  <a:pt x="4309686" y="166053"/>
                </a:cubicBezTo>
                <a:cubicBezTo>
                  <a:pt x="4304787" y="158273"/>
                  <a:pt x="4307093" y="154528"/>
                  <a:pt x="4316025" y="154240"/>
                </a:cubicBezTo>
                <a:cubicBezTo>
                  <a:pt x="4318042" y="154240"/>
                  <a:pt x="4320347" y="153951"/>
                  <a:pt x="4321499" y="152799"/>
                </a:cubicBezTo>
                <a:cubicBezTo>
                  <a:pt x="4322652" y="151503"/>
                  <a:pt x="4323661" y="149630"/>
                  <a:pt x="4324813" y="148693"/>
                </a:cubicBezTo>
                <a:close/>
                <a:moveTo>
                  <a:pt x="4317753" y="130900"/>
                </a:moveTo>
                <a:cubicBezTo>
                  <a:pt x="4316024" y="133493"/>
                  <a:pt x="4314007" y="134357"/>
                  <a:pt x="4311702" y="134069"/>
                </a:cubicBezTo>
                <a:cubicBezTo>
                  <a:pt x="4311414" y="134069"/>
                  <a:pt x="4310838" y="132629"/>
                  <a:pt x="4310838" y="132340"/>
                </a:cubicBezTo>
                <a:cubicBezTo>
                  <a:pt x="4312279" y="129747"/>
                  <a:pt x="4314584" y="130035"/>
                  <a:pt x="4317753" y="130900"/>
                </a:cubicBezTo>
                <a:close/>
                <a:moveTo>
                  <a:pt x="4382295" y="130036"/>
                </a:moveTo>
                <a:cubicBezTo>
                  <a:pt x="4385753" y="131476"/>
                  <a:pt x="4392668" y="127730"/>
                  <a:pt x="4392092" y="133493"/>
                </a:cubicBezTo>
                <a:cubicBezTo>
                  <a:pt x="4391228" y="139544"/>
                  <a:pt x="4384889" y="134358"/>
                  <a:pt x="4381143" y="134934"/>
                </a:cubicBezTo>
                <a:cubicBezTo>
                  <a:pt x="4376245" y="140985"/>
                  <a:pt x="4368753" y="138680"/>
                  <a:pt x="4362414" y="140408"/>
                </a:cubicBezTo>
                <a:cubicBezTo>
                  <a:pt x="4357804" y="143290"/>
                  <a:pt x="4353194" y="146459"/>
                  <a:pt x="4348583" y="149053"/>
                </a:cubicBezTo>
                <a:cubicBezTo>
                  <a:pt x="4347143" y="149917"/>
                  <a:pt x="4344549" y="151070"/>
                  <a:pt x="4343685" y="148476"/>
                </a:cubicBezTo>
                <a:cubicBezTo>
                  <a:pt x="4343109" y="146747"/>
                  <a:pt x="4343685" y="143578"/>
                  <a:pt x="4344549" y="143002"/>
                </a:cubicBezTo>
                <a:cubicBezTo>
                  <a:pt x="4350024" y="140120"/>
                  <a:pt x="4354634" y="133493"/>
                  <a:pt x="4362414" y="137239"/>
                </a:cubicBezTo>
                <a:cubicBezTo>
                  <a:pt x="4368753" y="137527"/>
                  <a:pt x="4371634" y="128595"/>
                  <a:pt x="4378838" y="130612"/>
                </a:cubicBezTo>
                <a:cubicBezTo>
                  <a:pt x="4379990" y="130324"/>
                  <a:pt x="4381431" y="129747"/>
                  <a:pt x="4382295" y="130036"/>
                </a:cubicBezTo>
                <a:close/>
                <a:moveTo>
                  <a:pt x="4679654" y="54760"/>
                </a:moveTo>
                <a:cubicBezTo>
                  <a:pt x="4681382" y="54184"/>
                  <a:pt x="4683399" y="54400"/>
                  <a:pt x="4686280" y="55985"/>
                </a:cubicBezTo>
                <a:cubicBezTo>
                  <a:pt x="4682247" y="58578"/>
                  <a:pt x="4679942" y="61171"/>
                  <a:pt x="4674755" y="58290"/>
                </a:cubicBezTo>
                <a:cubicBezTo>
                  <a:pt x="4676484" y="56705"/>
                  <a:pt x="4677925" y="55336"/>
                  <a:pt x="4679654" y="54760"/>
                </a:cubicBezTo>
                <a:close/>
                <a:moveTo>
                  <a:pt x="4777332" y="30340"/>
                </a:moveTo>
                <a:cubicBezTo>
                  <a:pt x="4779061" y="30917"/>
                  <a:pt x="4777909" y="32357"/>
                  <a:pt x="4777332" y="33222"/>
                </a:cubicBezTo>
                <a:cubicBezTo>
                  <a:pt x="4774739" y="36679"/>
                  <a:pt x="4771570" y="34374"/>
                  <a:pt x="4767536" y="34086"/>
                </a:cubicBezTo>
                <a:cubicBezTo>
                  <a:pt x="4770705" y="30628"/>
                  <a:pt x="4773587" y="28611"/>
                  <a:pt x="4777332" y="30340"/>
                </a:cubicBezTo>
                <a:close/>
                <a:moveTo>
                  <a:pt x="4838993" y="14492"/>
                </a:moveTo>
                <a:cubicBezTo>
                  <a:pt x="4840434" y="14204"/>
                  <a:pt x="4841010" y="15645"/>
                  <a:pt x="4840434" y="16509"/>
                </a:cubicBezTo>
                <a:cubicBezTo>
                  <a:pt x="4839570" y="17662"/>
                  <a:pt x="4838129" y="18526"/>
                  <a:pt x="4836976" y="18815"/>
                </a:cubicBezTo>
                <a:cubicBezTo>
                  <a:pt x="4836688" y="19103"/>
                  <a:pt x="4835824" y="17662"/>
                  <a:pt x="4834383" y="16221"/>
                </a:cubicBezTo>
                <a:cubicBezTo>
                  <a:pt x="4836400" y="15645"/>
                  <a:pt x="4837552" y="14781"/>
                  <a:pt x="4838993" y="14492"/>
                </a:cubicBezTo>
                <a:close/>
                <a:moveTo>
                  <a:pt x="4887978" y="85"/>
                </a:moveTo>
                <a:cubicBezTo>
                  <a:pt x="4885673" y="2390"/>
                  <a:pt x="4883656" y="4696"/>
                  <a:pt x="4881639" y="6136"/>
                </a:cubicBezTo>
                <a:lnTo>
                  <a:pt x="4893164" y="2102"/>
                </a:lnTo>
                <a:cubicBezTo>
                  <a:pt x="4887690" y="4984"/>
                  <a:pt x="4883079" y="8729"/>
                  <a:pt x="4878757" y="12763"/>
                </a:cubicBezTo>
                <a:cubicBezTo>
                  <a:pt x="4866367" y="24865"/>
                  <a:pt x="4851384" y="32933"/>
                  <a:pt x="4836689" y="41289"/>
                </a:cubicBezTo>
                <a:cubicBezTo>
                  <a:pt x="4829774" y="45323"/>
                  <a:pt x="4826893" y="52526"/>
                  <a:pt x="4821994" y="58001"/>
                </a:cubicBezTo>
                <a:cubicBezTo>
                  <a:pt x="4818537" y="61747"/>
                  <a:pt x="4815367" y="64628"/>
                  <a:pt x="4811045" y="66357"/>
                </a:cubicBezTo>
                <a:cubicBezTo>
                  <a:pt x="4810469" y="67221"/>
                  <a:pt x="4809892" y="68374"/>
                  <a:pt x="4809316" y="69238"/>
                </a:cubicBezTo>
                <a:cubicBezTo>
                  <a:pt x="4799808" y="77306"/>
                  <a:pt x="4793757" y="89984"/>
                  <a:pt x="4778197" y="89408"/>
                </a:cubicBezTo>
                <a:cubicBezTo>
                  <a:pt x="4775028" y="89408"/>
                  <a:pt x="4771858" y="93442"/>
                  <a:pt x="4768689" y="95459"/>
                </a:cubicBezTo>
                <a:cubicBezTo>
                  <a:pt x="4767248" y="96323"/>
                  <a:pt x="4765807" y="96899"/>
                  <a:pt x="4764367" y="97476"/>
                </a:cubicBezTo>
                <a:cubicBezTo>
                  <a:pt x="4765519" y="100933"/>
                  <a:pt x="4768113" y="104391"/>
                  <a:pt x="4762350" y="106408"/>
                </a:cubicBezTo>
                <a:cubicBezTo>
                  <a:pt x="4757163" y="108425"/>
                  <a:pt x="4751977" y="111018"/>
                  <a:pt x="4746790" y="113323"/>
                </a:cubicBezTo>
                <a:cubicBezTo>
                  <a:pt x="4745926" y="121391"/>
                  <a:pt x="4741892" y="128018"/>
                  <a:pt x="4734112" y="130035"/>
                </a:cubicBezTo>
                <a:cubicBezTo>
                  <a:pt x="4717977" y="134069"/>
                  <a:pt x="4709909" y="147900"/>
                  <a:pt x="4698671" y="157696"/>
                </a:cubicBezTo>
                <a:cubicBezTo>
                  <a:pt x="4692909" y="162595"/>
                  <a:pt x="4685705" y="165764"/>
                  <a:pt x="4680231" y="170951"/>
                </a:cubicBezTo>
                <a:cubicBezTo>
                  <a:pt x="4676485" y="174408"/>
                  <a:pt x="4670722" y="177866"/>
                  <a:pt x="4676485" y="183053"/>
                </a:cubicBezTo>
                <a:cubicBezTo>
                  <a:pt x="4680807" y="187086"/>
                  <a:pt x="4683977" y="184493"/>
                  <a:pt x="4688587" y="179883"/>
                </a:cubicBezTo>
                <a:cubicBezTo>
                  <a:pt x="4695790" y="172391"/>
                  <a:pt x="4704722" y="160290"/>
                  <a:pt x="4711638" y="160002"/>
                </a:cubicBezTo>
                <a:cubicBezTo>
                  <a:pt x="4723739" y="159137"/>
                  <a:pt x="4726333" y="149629"/>
                  <a:pt x="4733248" y="146747"/>
                </a:cubicBezTo>
                <a:cubicBezTo>
                  <a:pt x="4750824" y="139256"/>
                  <a:pt x="4761485" y="123696"/>
                  <a:pt x="4777621" y="114764"/>
                </a:cubicBezTo>
                <a:cubicBezTo>
                  <a:pt x="4799808" y="102662"/>
                  <a:pt x="4819977" y="86815"/>
                  <a:pt x="4841011" y="72696"/>
                </a:cubicBezTo>
                <a:cubicBezTo>
                  <a:pt x="4834096" y="62899"/>
                  <a:pt x="4842740" y="63476"/>
                  <a:pt x="4847926" y="60018"/>
                </a:cubicBezTo>
                <a:cubicBezTo>
                  <a:pt x="4849944" y="66645"/>
                  <a:pt x="4845045" y="68374"/>
                  <a:pt x="4843604" y="71543"/>
                </a:cubicBezTo>
                <a:cubicBezTo>
                  <a:pt x="4856859" y="68662"/>
                  <a:pt x="4866367" y="59442"/>
                  <a:pt x="4875011" y="49933"/>
                </a:cubicBezTo>
                <a:cubicBezTo>
                  <a:pt x="4878757" y="45899"/>
                  <a:pt x="4880774" y="40136"/>
                  <a:pt x="4887401" y="41289"/>
                </a:cubicBezTo>
                <a:cubicBezTo>
                  <a:pt x="4890283" y="41577"/>
                  <a:pt x="4893452" y="36967"/>
                  <a:pt x="4895469" y="41289"/>
                </a:cubicBezTo>
                <a:cubicBezTo>
                  <a:pt x="4896910" y="44458"/>
                  <a:pt x="4894028" y="46187"/>
                  <a:pt x="4892012" y="48204"/>
                </a:cubicBezTo>
                <a:cubicBezTo>
                  <a:pt x="4890571" y="49357"/>
                  <a:pt x="4888842" y="51086"/>
                  <a:pt x="4891147" y="52814"/>
                </a:cubicBezTo>
                <a:cubicBezTo>
                  <a:pt x="4893452" y="54543"/>
                  <a:pt x="4895758" y="53967"/>
                  <a:pt x="4896910" y="51374"/>
                </a:cubicBezTo>
                <a:cubicBezTo>
                  <a:pt x="4898927" y="46764"/>
                  <a:pt x="4902384" y="43018"/>
                  <a:pt x="4901808" y="37255"/>
                </a:cubicBezTo>
                <a:cubicBezTo>
                  <a:pt x="4901232" y="32069"/>
                  <a:pt x="4902673" y="26306"/>
                  <a:pt x="4910452" y="26882"/>
                </a:cubicBezTo>
                <a:cubicBezTo>
                  <a:pt x="4915063" y="24865"/>
                  <a:pt x="4919097" y="23424"/>
                  <a:pt x="4917944" y="31204"/>
                </a:cubicBezTo>
                <a:cubicBezTo>
                  <a:pt x="4923131" y="35814"/>
                  <a:pt x="4922554" y="38408"/>
                  <a:pt x="4915639" y="39848"/>
                </a:cubicBezTo>
                <a:cubicBezTo>
                  <a:pt x="4920249" y="43018"/>
                  <a:pt x="4915063" y="49645"/>
                  <a:pt x="4919961" y="52526"/>
                </a:cubicBezTo>
                <a:cubicBezTo>
                  <a:pt x="4926588" y="53679"/>
                  <a:pt x="4932639" y="54543"/>
                  <a:pt x="4924571" y="62611"/>
                </a:cubicBezTo>
                <a:cubicBezTo>
                  <a:pt x="4921401" y="65781"/>
                  <a:pt x="4919673" y="70391"/>
                  <a:pt x="4917368" y="74425"/>
                </a:cubicBezTo>
                <a:cubicBezTo>
                  <a:pt x="4922266" y="78747"/>
                  <a:pt x="4921401" y="86238"/>
                  <a:pt x="4925435" y="91137"/>
                </a:cubicBezTo>
                <a:cubicBezTo>
                  <a:pt x="4931486" y="92866"/>
                  <a:pt x="4937826" y="92866"/>
                  <a:pt x="4931775" y="102662"/>
                </a:cubicBezTo>
                <a:cubicBezTo>
                  <a:pt x="4929181" y="106696"/>
                  <a:pt x="4932351" y="114188"/>
                  <a:pt x="4932639" y="120239"/>
                </a:cubicBezTo>
                <a:cubicBezTo>
                  <a:pt x="4932927" y="122832"/>
                  <a:pt x="4934944" y="125425"/>
                  <a:pt x="4931775" y="128018"/>
                </a:cubicBezTo>
                <a:cubicBezTo>
                  <a:pt x="4930334" y="129171"/>
                  <a:pt x="4926012" y="132340"/>
                  <a:pt x="4929758" y="135798"/>
                </a:cubicBezTo>
                <a:cubicBezTo>
                  <a:pt x="4932351" y="138391"/>
                  <a:pt x="4934656" y="135222"/>
                  <a:pt x="4937249" y="135510"/>
                </a:cubicBezTo>
                <a:cubicBezTo>
                  <a:pt x="4941283" y="135798"/>
                  <a:pt x="4943876" y="127730"/>
                  <a:pt x="4948486" y="133781"/>
                </a:cubicBezTo>
                <a:cubicBezTo>
                  <a:pt x="4952520" y="139256"/>
                  <a:pt x="4953385" y="145307"/>
                  <a:pt x="4949639" y="151646"/>
                </a:cubicBezTo>
                <a:cubicBezTo>
                  <a:pt x="4947046" y="155391"/>
                  <a:pt x="4945029" y="159425"/>
                  <a:pt x="4942724" y="163459"/>
                </a:cubicBezTo>
                <a:cubicBezTo>
                  <a:pt x="4943588" y="166629"/>
                  <a:pt x="4945893" y="167205"/>
                  <a:pt x="4948775" y="166341"/>
                </a:cubicBezTo>
                <a:cubicBezTo>
                  <a:pt x="4951944" y="165764"/>
                  <a:pt x="4955690" y="160866"/>
                  <a:pt x="4958283" y="165764"/>
                </a:cubicBezTo>
                <a:cubicBezTo>
                  <a:pt x="4959724" y="168358"/>
                  <a:pt x="4955114" y="168934"/>
                  <a:pt x="4953385" y="167493"/>
                </a:cubicBezTo>
                <a:cubicBezTo>
                  <a:pt x="4953097" y="169798"/>
                  <a:pt x="4957419" y="171527"/>
                  <a:pt x="4954537" y="174697"/>
                </a:cubicBezTo>
                <a:cubicBezTo>
                  <a:pt x="4946470" y="183341"/>
                  <a:pt x="4938402" y="192273"/>
                  <a:pt x="4930622" y="201205"/>
                </a:cubicBezTo>
                <a:cubicBezTo>
                  <a:pt x="4927164" y="204951"/>
                  <a:pt x="4917656" y="208697"/>
                  <a:pt x="4929469" y="214460"/>
                </a:cubicBezTo>
                <a:cubicBezTo>
                  <a:pt x="4931198" y="215324"/>
                  <a:pt x="4933792" y="220222"/>
                  <a:pt x="4929758" y="223392"/>
                </a:cubicBezTo>
                <a:cubicBezTo>
                  <a:pt x="4919673" y="230883"/>
                  <a:pt x="4915351" y="242697"/>
                  <a:pt x="4909300" y="252782"/>
                </a:cubicBezTo>
                <a:cubicBezTo>
                  <a:pt x="4904978" y="259985"/>
                  <a:pt x="4896046" y="259985"/>
                  <a:pt x="4891724" y="266324"/>
                </a:cubicBezTo>
                <a:cubicBezTo>
                  <a:pt x="4892012" y="267189"/>
                  <a:pt x="4892300" y="267765"/>
                  <a:pt x="4892588" y="268629"/>
                </a:cubicBezTo>
                <a:cubicBezTo>
                  <a:pt x="4898350" y="268341"/>
                  <a:pt x="4906418" y="265172"/>
                  <a:pt x="4909300" y="270358"/>
                </a:cubicBezTo>
                <a:cubicBezTo>
                  <a:pt x="4911605" y="274392"/>
                  <a:pt x="4902096" y="274392"/>
                  <a:pt x="4898927" y="278426"/>
                </a:cubicBezTo>
                <a:cubicBezTo>
                  <a:pt x="4896910" y="281019"/>
                  <a:pt x="4897486" y="283324"/>
                  <a:pt x="4896334" y="285341"/>
                </a:cubicBezTo>
                <a:cubicBezTo>
                  <a:pt x="4898350" y="289375"/>
                  <a:pt x="4896334" y="293409"/>
                  <a:pt x="4898927" y="298308"/>
                </a:cubicBezTo>
                <a:cubicBezTo>
                  <a:pt x="4902961" y="305799"/>
                  <a:pt x="4892876" y="301765"/>
                  <a:pt x="4890283" y="304935"/>
                </a:cubicBezTo>
                <a:cubicBezTo>
                  <a:pt x="4891147" y="308680"/>
                  <a:pt x="4885096" y="307528"/>
                  <a:pt x="4886249" y="310409"/>
                </a:cubicBezTo>
                <a:cubicBezTo>
                  <a:pt x="4887690" y="314155"/>
                  <a:pt x="4890283" y="313291"/>
                  <a:pt x="4893452" y="311562"/>
                </a:cubicBezTo>
                <a:cubicBezTo>
                  <a:pt x="4896046" y="310121"/>
                  <a:pt x="4894893" y="314155"/>
                  <a:pt x="4896046" y="315308"/>
                </a:cubicBezTo>
                <a:cubicBezTo>
                  <a:pt x="4899791" y="314155"/>
                  <a:pt x="4903537" y="312714"/>
                  <a:pt x="4906707" y="316460"/>
                </a:cubicBezTo>
                <a:cubicBezTo>
                  <a:pt x="4909588" y="315596"/>
                  <a:pt x="4913046" y="315884"/>
                  <a:pt x="4910452" y="319630"/>
                </a:cubicBezTo>
                <a:cubicBezTo>
                  <a:pt x="4906418" y="325392"/>
                  <a:pt x="4902961" y="332308"/>
                  <a:pt x="4894893" y="333748"/>
                </a:cubicBezTo>
                <a:cubicBezTo>
                  <a:pt x="4889130" y="334901"/>
                  <a:pt x="4887401" y="339511"/>
                  <a:pt x="4888266" y="343833"/>
                </a:cubicBezTo>
                <a:cubicBezTo>
                  <a:pt x="4889130" y="349308"/>
                  <a:pt x="4893740" y="346138"/>
                  <a:pt x="4896622" y="345274"/>
                </a:cubicBezTo>
                <a:cubicBezTo>
                  <a:pt x="4901232" y="343833"/>
                  <a:pt x="4904690" y="347003"/>
                  <a:pt x="4909300" y="346715"/>
                </a:cubicBezTo>
                <a:cubicBezTo>
                  <a:pt x="4904402" y="351901"/>
                  <a:pt x="4898639" y="355647"/>
                  <a:pt x="4897486" y="362850"/>
                </a:cubicBezTo>
                <a:cubicBezTo>
                  <a:pt x="4898062" y="366884"/>
                  <a:pt x="4892300" y="366308"/>
                  <a:pt x="4892300" y="369766"/>
                </a:cubicBezTo>
                <a:cubicBezTo>
                  <a:pt x="4896910" y="373799"/>
                  <a:pt x="4893740" y="376105"/>
                  <a:pt x="4890571" y="378986"/>
                </a:cubicBezTo>
                <a:cubicBezTo>
                  <a:pt x="4887690" y="381867"/>
                  <a:pt x="4884808" y="386189"/>
                  <a:pt x="4887113" y="389647"/>
                </a:cubicBezTo>
                <a:cubicBezTo>
                  <a:pt x="4890283" y="394545"/>
                  <a:pt x="4892588" y="387918"/>
                  <a:pt x="4895469" y="387630"/>
                </a:cubicBezTo>
                <a:cubicBezTo>
                  <a:pt x="4898639" y="387630"/>
                  <a:pt x="4902384" y="384461"/>
                  <a:pt x="4904978" y="388783"/>
                </a:cubicBezTo>
                <a:cubicBezTo>
                  <a:pt x="4905266" y="389071"/>
                  <a:pt x="4905266" y="389647"/>
                  <a:pt x="4904978" y="389935"/>
                </a:cubicBezTo>
                <a:cubicBezTo>
                  <a:pt x="4904690" y="390223"/>
                  <a:pt x="4904402" y="390511"/>
                  <a:pt x="4904113" y="390800"/>
                </a:cubicBezTo>
                <a:cubicBezTo>
                  <a:pt x="4906995" y="397427"/>
                  <a:pt x="4909876" y="404054"/>
                  <a:pt x="4900080" y="407512"/>
                </a:cubicBezTo>
                <a:cubicBezTo>
                  <a:pt x="4895758" y="412698"/>
                  <a:pt x="4887690" y="408088"/>
                  <a:pt x="4883079" y="413851"/>
                </a:cubicBezTo>
                <a:cubicBezTo>
                  <a:pt x="4881062" y="416156"/>
                  <a:pt x="4879333" y="418461"/>
                  <a:pt x="4878181" y="421054"/>
                </a:cubicBezTo>
                <a:cubicBezTo>
                  <a:pt x="4878757" y="423647"/>
                  <a:pt x="4879333" y="426241"/>
                  <a:pt x="4879333" y="428546"/>
                </a:cubicBezTo>
                <a:cubicBezTo>
                  <a:pt x="4880198" y="428834"/>
                  <a:pt x="4880774" y="428834"/>
                  <a:pt x="4881062" y="427681"/>
                </a:cubicBezTo>
                <a:cubicBezTo>
                  <a:pt x="4883367" y="417885"/>
                  <a:pt x="4892588" y="419901"/>
                  <a:pt x="4898062" y="415868"/>
                </a:cubicBezTo>
                <a:cubicBezTo>
                  <a:pt x="4902673" y="412122"/>
                  <a:pt x="4907571" y="409240"/>
                  <a:pt x="4912757" y="406071"/>
                </a:cubicBezTo>
                <a:cubicBezTo>
                  <a:pt x="4915927" y="404342"/>
                  <a:pt x="4919097" y="403190"/>
                  <a:pt x="4918520" y="408952"/>
                </a:cubicBezTo>
                <a:cubicBezTo>
                  <a:pt x="4916503" y="412986"/>
                  <a:pt x="4914486" y="416732"/>
                  <a:pt x="4912469" y="420766"/>
                </a:cubicBezTo>
                <a:cubicBezTo>
                  <a:pt x="4904690" y="431427"/>
                  <a:pt x="4892876" y="437190"/>
                  <a:pt x="4882215" y="443817"/>
                </a:cubicBezTo>
                <a:cubicBezTo>
                  <a:pt x="4882791" y="443529"/>
                  <a:pt x="4883367" y="443529"/>
                  <a:pt x="4883944" y="443529"/>
                </a:cubicBezTo>
                <a:cubicBezTo>
                  <a:pt x="4887978" y="443817"/>
                  <a:pt x="4890571" y="435749"/>
                  <a:pt x="4895181" y="441800"/>
                </a:cubicBezTo>
                <a:cubicBezTo>
                  <a:pt x="4899215" y="447275"/>
                  <a:pt x="4900080" y="453325"/>
                  <a:pt x="4896334" y="459664"/>
                </a:cubicBezTo>
                <a:cubicBezTo>
                  <a:pt x="4893740" y="463410"/>
                  <a:pt x="4891724" y="467444"/>
                  <a:pt x="4889418" y="471478"/>
                </a:cubicBezTo>
                <a:cubicBezTo>
                  <a:pt x="4890283" y="474648"/>
                  <a:pt x="4892588" y="475224"/>
                  <a:pt x="4895469" y="474359"/>
                </a:cubicBezTo>
                <a:cubicBezTo>
                  <a:pt x="4898639" y="473783"/>
                  <a:pt x="4902384" y="468885"/>
                  <a:pt x="4904978" y="473783"/>
                </a:cubicBezTo>
                <a:cubicBezTo>
                  <a:pt x="4906418" y="476376"/>
                  <a:pt x="4901808" y="476953"/>
                  <a:pt x="4899503" y="477817"/>
                </a:cubicBezTo>
                <a:cubicBezTo>
                  <a:pt x="4899215" y="480122"/>
                  <a:pt x="4903537" y="481851"/>
                  <a:pt x="4900656" y="485021"/>
                </a:cubicBezTo>
                <a:cubicBezTo>
                  <a:pt x="4892588" y="493665"/>
                  <a:pt x="4884520" y="502597"/>
                  <a:pt x="4876740" y="511529"/>
                </a:cubicBezTo>
                <a:cubicBezTo>
                  <a:pt x="4873283" y="515275"/>
                  <a:pt x="4863774" y="519021"/>
                  <a:pt x="4875588" y="524784"/>
                </a:cubicBezTo>
                <a:cubicBezTo>
                  <a:pt x="4877317" y="525648"/>
                  <a:pt x="4879910" y="530546"/>
                  <a:pt x="4875876" y="533716"/>
                </a:cubicBezTo>
                <a:cubicBezTo>
                  <a:pt x="4865791" y="541207"/>
                  <a:pt x="4861469" y="553021"/>
                  <a:pt x="4855418" y="563106"/>
                </a:cubicBezTo>
                <a:cubicBezTo>
                  <a:pt x="4851096" y="570309"/>
                  <a:pt x="4842164" y="570309"/>
                  <a:pt x="4837842" y="576648"/>
                </a:cubicBezTo>
                <a:cubicBezTo>
                  <a:pt x="4838130" y="577513"/>
                  <a:pt x="4838418" y="578089"/>
                  <a:pt x="4838706" y="578953"/>
                </a:cubicBezTo>
                <a:cubicBezTo>
                  <a:pt x="4844469" y="578665"/>
                  <a:pt x="4852537" y="575496"/>
                  <a:pt x="4855418" y="580682"/>
                </a:cubicBezTo>
                <a:cubicBezTo>
                  <a:pt x="4857723" y="584716"/>
                  <a:pt x="4848215" y="584716"/>
                  <a:pt x="4845045" y="588750"/>
                </a:cubicBezTo>
                <a:cubicBezTo>
                  <a:pt x="4843028" y="591343"/>
                  <a:pt x="4843604" y="593648"/>
                  <a:pt x="4842452" y="595665"/>
                </a:cubicBezTo>
                <a:cubicBezTo>
                  <a:pt x="4844469" y="599699"/>
                  <a:pt x="4842452" y="603733"/>
                  <a:pt x="4845045" y="608631"/>
                </a:cubicBezTo>
                <a:cubicBezTo>
                  <a:pt x="4849079" y="616123"/>
                  <a:pt x="4838994" y="612089"/>
                  <a:pt x="4836401" y="615259"/>
                </a:cubicBezTo>
                <a:cubicBezTo>
                  <a:pt x="4837265" y="619004"/>
                  <a:pt x="4831215" y="617852"/>
                  <a:pt x="4832367" y="620733"/>
                </a:cubicBezTo>
                <a:cubicBezTo>
                  <a:pt x="4833808" y="624479"/>
                  <a:pt x="4836401" y="623615"/>
                  <a:pt x="4839571" y="621886"/>
                </a:cubicBezTo>
                <a:cubicBezTo>
                  <a:pt x="4842164" y="620445"/>
                  <a:pt x="4841011" y="624479"/>
                  <a:pt x="4842164" y="625632"/>
                </a:cubicBezTo>
                <a:cubicBezTo>
                  <a:pt x="4845910" y="624479"/>
                  <a:pt x="4849656" y="623038"/>
                  <a:pt x="4852825" y="626784"/>
                </a:cubicBezTo>
                <a:cubicBezTo>
                  <a:pt x="4855706" y="625920"/>
                  <a:pt x="4859164" y="626208"/>
                  <a:pt x="4856571" y="629954"/>
                </a:cubicBezTo>
                <a:cubicBezTo>
                  <a:pt x="4852537" y="635716"/>
                  <a:pt x="4849079" y="642632"/>
                  <a:pt x="4841011" y="644072"/>
                </a:cubicBezTo>
                <a:cubicBezTo>
                  <a:pt x="4835249" y="645225"/>
                  <a:pt x="4833520" y="649835"/>
                  <a:pt x="4834384" y="654157"/>
                </a:cubicBezTo>
                <a:cubicBezTo>
                  <a:pt x="4835249" y="659632"/>
                  <a:pt x="4839859" y="656462"/>
                  <a:pt x="4842740" y="655598"/>
                </a:cubicBezTo>
                <a:cubicBezTo>
                  <a:pt x="4847350" y="654157"/>
                  <a:pt x="4850808" y="657327"/>
                  <a:pt x="4855418" y="657039"/>
                </a:cubicBezTo>
                <a:cubicBezTo>
                  <a:pt x="4850520" y="662225"/>
                  <a:pt x="4844757" y="665971"/>
                  <a:pt x="4843604" y="673174"/>
                </a:cubicBezTo>
                <a:cubicBezTo>
                  <a:pt x="4844181" y="677208"/>
                  <a:pt x="4838418" y="676632"/>
                  <a:pt x="4838418" y="680090"/>
                </a:cubicBezTo>
                <a:cubicBezTo>
                  <a:pt x="4843028" y="684124"/>
                  <a:pt x="4839859" y="686429"/>
                  <a:pt x="4836689" y="689310"/>
                </a:cubicBezTo>
                <a:cubicBezTo>
                  <a:pt x="4833808" y="692191"/>
                  <a:pt x="4830927" y="696513"/>
                  <a:pt x="4833232" y="699971"/>
                </a:cubicBezTo>
                <a:cubicBezTo>
                  <a:pt x="4836401" y="704869"/>
                  <a:pt x="4838706" y="698242"/>
                  <a:pt x="4841588" y="697954"/>
                </a:cubicBezTo>
                <a:cubicBezTo>
                  <a:pt x="4844757" y="697954"/>
                  <a:pt x="4848503" y="694785"/>
                  <a:pt x="4851096" y="699107"/>
                </a:cubicBezTo>
                <a:cubicBezTo>
                  <a:pt x="4851384" y="699395"/>
                  <a:pt x="4851384" y="699971"/>
                  <a:pt x="4851096" y="700259"/>
                </a:cubicBezTo>
                <a:cubicBezTo>
                  <a:pt x="4850808" y="700547"/>
                  <a:pt x="4850520" y="700835"/>
                  <a:pt x="4850232" y="701124"/>
                </a:cubicBezTo>
                <a:cubicBezTo>
                  <a:pt x="4853113" y="707751"/>
                  <a:pt x="4855994" y="714378"/>
                  <a:pt x="4846198" y="717836"/>
                </a:cubicBezTo>
                <a:cubicBezTo>
                  <a:pt x="4845045" y="718988"/>
                  <a:pt x="4843893" y="719853"/>
                  <a:pt x="4842740" y="720141"/>
                </a:cubicBezTo>
                <a:cubicBezTo>
                  <a:pt x="4843316" y="722158"/>
                  <a:pt x="4841876" y="723310"/>
                  <a:pt x="4838130" y="723310"/>
                </a:cubicBezTo>
                <a:cubicBezTo>
                  <a:pt x="4839859" y="725039"/>
                  <a:pt x="4838994" y="726768"/>
                  <a:pt x="4838706" y="728785"/>
                </a:cubicBezTo>
                <a:cubicBezTo>
                  <a:pt x="4840435" y="728208"/>
                  <a:pt x="4842452" y="727632"/>
                  <a:pt x="4843893" y="726480"/>
                </a:cubicBezTo>
                <a:cubicBezTo>
                  <a:pt x="4848503" y="722734"/>
                  <a:pt x="4853401" y="719853"/>
                  <a:pt x="4858588" y="716683"/>
                </a:cubicBezTo>
                <a:cubicBezTo>
                  <a:pt x="4861757" y="714954"/>
                  <a:pt x="4864927" y="713802"/>
                  <a:pt x="4864350" y="719564"/>
                </a:cubicBezTo>
                <a:cubicBezTo>
                  <a:pt x="4862333" y="723598"/>
                  <a:pt x="4860316" y="727344"/>
                  <a:pt x="4858300" y="731378"/>
                </a:cubicBezTo>
                <a:cubicBezTo>
                  <a:pt x="4852248" y="739734"/>
                  <a:pt x="4843604" y="744921"/>
                  <a:pt x="4835249" y="750107"/>
                </a:cubicBezTo>
                <a:cubicBezTo>
                  <a:pt x="4837265" y="753853"/>
                  <a:pt x="4836113" y="758463"/>
                  <a:pt x="4838130" y="762209"/>
                </a:cubicBezTo>
                <a:cubicBezTo>
                  <a:pt x="4842452" y="764226"/>
                  <a:pt x="4847062" y="765090"/>
                  <a:pt x="4841299" y="771429"/>
                </a:cubicBezTo>
                <a:cubicBezTo>
                  <a:pt x="4838994" y="774022"/>
                  <a:pt x="4840147" y="780073"/>
                  <a:pt x="4839571" y="784395"/>
                </a:cubicBezTo>
                <a:cubicBezTo>
                  <a:pt x="4839282" y="786124"/>
                  <a:pt x="4840723" y="788429"/>
                  <a:pt x="4837842" y="789870"/>
                </a:cubicBezTo>
                <a:cubicBezTo>
                  <a:pt x="4836689" y="790446"/>
                  <a:pt x="4832943" y="792175"/>
                  <a:pt x="4835249" y="795345"/>
                </a:cubicBezTo>
                <a:cubicBezTo>
                  <a:pt x="4836689" y="797650"/>
                  <a:pt x="4838994" y="795633"/>
                  <a:pt x="4840723" y="796209"/>
                </a:cubicBezTo>
                <a:cubicBezTo>
                  <a:pt x="4843604" y="797073"/>
                  <a:pt x="4846486" y="791599"/>
                  <a:pt x="4849079" y="796497"/>
                </a:cubicBezTo>
                <a:cubicBezTo>
                  <a:pt x="4851384" y="801107"/>
                  <a:pt x="4851096" y="805717"/>
                  <a:pt x="4847638" y="809751"/>
                </a:cubicBezTo>
                <a:cubicBezTo>
                  <a:pt x="4845333" y="812345"/>
                  <a:pt x="4843316" y="814938"/>
                  <a:pt x="4841011" y="817531"/>
                </a:cubicBezTo>
                <a:cubicBezTo>
                  <a:pt x="4841299" y="820124"/>
                  <a:pt x="4842740" y="820989"/>
                  <a:pt x="4845045" y="820701"/>
                </a:cubicBezTo>
                <a:cubicBezTo>
                  <a:pt x="4847350" y="820701"/>
                  <a:pt x="4850808" y="817531"/>
                  <a:pt x="4851960" y="821565"/>
                </a:cubicBezTo>
                <a:cubicBezTo>
                  <a:pt x="4852537" y="823582"/>
                  <a:pt x="4849367" y="823582"/>
                  <a:pt x="4847350" y="823870"/>
                </a:cubicBezTo>
                <a:cubicBezTo>
                  <a:pt x="4846774" y="825599"/>
                  <a:pt x="4849656" y="827328"/>
                  <a:pt x="4847062" y="829345"/>
                </a:cubicBezTo>
                <a:cubicBezTo>
                  <a:pt x="4839859" y="834531"/>
                  <a:pt x="4832943" y="840006"/>
                  <a:pt x="4826028" y="845480"/>
                </a:cubicBezTo>
                <a:cubicBezTo>
                  <a:pt x="4823147" y="847785"/>
                  <a:pt x="4815655" y="849226"/>
                  <a:pt x="4823435" y="854989"/>
                </a:cubicBezTo>
                <a:cubicBezTo>
                  <a:pt x="4824587" y="855853"/>
                  <a:pt x="4826028" y="859887"/>
                  <a:pt x="4822571" y="861616"/>
                </a:cubicBezTo>
                <a:cubicBezTo>
                  <a:pt x="4814215" y="865650"/>
                  <a:pt x="4809316" y="873718"/>
                  <a:pt x="4803554" y="880345"/>
                </a:cubicBezTo>
                <a:cubicBezTo>
                  <a:pt x="4799232" y="885243"/>
                  <a:pt x="4792892" y="884091"/>
                  <a:pt x="4788858" y="888125"/>
                </a:cubicBezTo>
                <a:cubicBezTo>
                  <a:pt x="4788858" y="888701"/>
                  <a:pt x="4789147" y="889277"/>
                  <a:pt x="4789147" y="889854"/>
                </a:cubicBezTo>
                <a:cubicBezTo>
                  <a:pt x="4793757" y="890430"/>
                  <a:pt x="4799808" y="889277"/>
                  <a:pt x="4801248" y="893311"/>
                </a:cubicBezTo>
                <a:cubicBezTo>
                  <a:pt x="4802401" y="896481"/>
                  <a:pt x="4795486" y="895328"/>
                  <a:pt x="4792604" y="897921"/>
                </a:cubicBezTo>
                <a:cubicBezTo>
                  <a:pt x="4790875" y="899362"/>
                  <a:pt x="4790875" y="901091"/>
                  <a:pt x="4789723" y="902532"/>
                </a:cubicBezTo>
                <a:cubicBezTo>
                  <a:pt x="4790587" y="905701"/>
                  <a:pt x="4788282" y="908294"/>
                  <a:pt x="4789723" y="912328"/>
                </a:cubicBezTo>
                <a:cubicBezTo>
                  <a:pt x="4791740" y="918379"/>
                  <a:pt x="4784825" y="914057"/>
                  <a:pt x="4782519" y="916074"/>
                </a:cubicBezTo>
                <a:cubicBezTo>
                  <a:pt x="4782807" y="918955"/>
                  <a:pt x="4778197" y="917227"/>
                  <a:pt x="4778773" y="919532"/>
                </a:cubicBezTo>
                <a:cubicBezTo>
                  <a:pt x="4779350" y="922413"/>
                  <a:pt x="4781367" y="922125"/>
                  <a:pt x="4783960" y="921261"/>
                </a:cubicBezTo>
                <a:cubicBezTo>
                  <a:pt x="4785977" y="920684"/>
                  <a:pt x="4784825" y="923278"/>
                  <a:pt x="4785401" y="924430"/>
                </a:cubicBezTo>
                <a:cubicBezTo>
                  <a:pt x="4788282" y="924142"/>
                  <a:pt x="4791164" y="923566"/>
                  <a:pt x="4793180" y="926735"/>
                </a:cubicBezTo>
                <a:cubicBezTo>
                  <a:pt x="4795486" y="926447"/>
                  <a:pt x="4798079" y="927023"/>
                  <a:pt x="4795486" y="929616"/>
                </a:cubicBezTo>
                <a:cubicBezTo>
                  <a:pt x="4791740" y="933362"/>
                  <a:pt x="4788282" y="937973"/>
                  <a:pt x="4782231" y="937973"/>
                </a:cubicBezTo>
                <a:cubicBezTo>
                  <a:pt x="4777621" y="937684"/>
                  <a:pt x="4775892" y="940854"/>
                  <a:pt x="4775892" y="944312"/>
                </a:cubicBezTo>
                <a:cubicBezTo>
                  <a:pt x="4775892" y="948345"/>
                  <a:pt x="4779926" y="946617"/>
                  <a:pt x="4781943" y="946329"/>
                </a:cubicBezTo>
                <a:cubicBezTo>
                  <a:pt x="4785401" y="946040"/>
                  <a:pt x="4787418" y="948922"/>
                  <a:pt x="4790875" y="949210"/>
                </a:cubicBezTo>
                <a:cubicBezTo>
                  <a:pt x="4786553" y="952379"/>
                  <a:pt x="4781655" y="954396"/>
                  <a:pt x="4779926" y="959583"/>
                </a:cubicBezTo>
                <a:cubicBezTo>
                  <a:pt x="4779638" y="962752"/>
                  <a:pt x="4775604" y="961312"/>
                  <a:pt x="4775028" y="963905"/>
                </a:cubicBezTo>
                <a:cubicBezTo>
                  <a:pt x="4777621" y="967651"/>
                  <a:pt x="4775028" y="968803"/>
                  <a:pt x="4772435" y="970532"/>
                </a:cubicBezTo>
                <a:cubicBezTo>
                  <a:pt x="4770129" y="971973"/>
                  <a:pt x="4767536" y="974854"/>
                  <a:pt x="4768689" y="977735"/>
                </a:cubicBezTo>
                <a:cubicBezTo>
                  <a:pt x="4770129" y="981769"/>
                  <a:pt x="4772723" y="977159"/>
                  <a:pt x="4775028" y="977447"/>
                </a:cubicBezTo>
                <a:cubicBezTo>
                  <a:pt x="4777333" y="977735"/>
                  <a:pt x="4780503" y="976007"/>
                  <a:pt x="4781943" y="979464"/>
                </a:cubicBezTo>
                <a:cubicBezTo>
                  <a:pt x="4781943" y="979752"/>
                  <a:pt x="4781943" y="980041"/>
                  <a:pt x="4781655" y="980329"/>
                </a:cubicBezTo>
                <a:cubicBezTo>
                  <a:pt x="4781367" y="980617"/>
                  <a:pt x="4781079" y="980617"/>
                  <a:pt x="4780791" y="980905"/>
                </a:cubicBezTo>
                <a:cubicBezTo>
                  <a:pt x="4781943" y="986091"/>
                  <a:pt x="4783384" y="991278"/>
                  <a:pt x="4775604" y="992430"/>
                </a:cubicBezTo>
                <a:cubicBezTo>
                  <a:pt x="4771858" y="995600"/>
                  <a:pt x="4766672" y="990990"/>
                  <a:pt x="4762350" y="994736"/>
                </a:cubicBezTo>
                <a:cubicBezTo>
                  <a:pt x="4759756" y="996753"/>
                  <a:pt x="4757452" y="998769"/>
                  <a:pt x="4756299" y="1001939"/>
                </a:cubicBezTo>
                <a:cubicBezTo>
                  <a:pt x="4755722" y="1003092"/>
                  <a:pt x="4758028" y="1006549"/>
                  <a:pt x="4758892" y="1004532"/>
                </a:cubicBezTo>
                <a:cubicBezTo>
                  <a:pt x="4761774" y="997617"/>
                  <a:pt x="4768113" y="1000498"/>
                  <a:pt x="4772723" y="998193"/>
                </a:cubicBezTo>
                <a:cubicBezTo>
                  <a:pt x="4776469" y="996176"/>
                  <a:pt x="4780791" y="994447"/>
                  <a:pt x="4784825" y="993007"/>
                </a:cubicBezTo>
                <a:cubicBezTo>
                  <a:pt x="4787130" y="992142"/>
                  <a:pt x="4789723" y="991566"/>
                  <a:pt x="4788570" y="995888"/>
                </a:cubicBezTo>
                <a:cubicBezTo>
                  <a:pt x="4786553" y="998481"/>
                  <a:pt x="4784536" y="1001075"/>
                  <a:pt x="4782519" y="1003668"/>
                </a:cubicBezTo>
                <a:cubicBezTo>
                  <a:pt x="4774163" y="1011736"/>
                  <a:pt x="4762350" y="1014041"/>
                  <a:pt x="4752265" y="1018651"/>
                </a:cubicBezTo>
                <a:cubicBezTo>
                  <a:pt x="4749384" y="1020092"/>
                  <a:pt x="4746502" y="1021532"/>
                  <a:pt x="4743621" y="1022973"/>
                </a:cubicBezTo>
                <a:cubicBezTo>
                  <a:pt x="4743333" y="1023549"/>
                  <a:pt x="4742756" y="1024126"/>
                  <a:pt x="4742468" y="1024702"/>
                </a:cubicBezTo>
                <a:cubicBezTo>
                  <a:pt x="4742468" y="1028160"/>
                  <a:pt x="4741028" y="1030465"/>
                  <a:pt x="4739299" y="1032193"/>
                </a:cubicBezTo>
                <a:cubicBezTo>
                  <a:pt x="4740451" y="1031905"/>
                  <a:pt x="4741316" y="1031329"/>
                  <a:pt x="4742180" y="1031041"/>
                </a:cubicBezTo>
                <a:cubicBezTo>
                  <a:pt x="4743909" y="1028448"/>
                  <a:pt x="4746502" y="1028448"/>
                  <a:pt x="4749384" y="1028736"/>
                </a:cubicBezTo>
                <a:cubicBezTo>
                  <a:pt x="4748519" y="1031329"/>
                  <a:pt x="4746502" y="1031905"/>
                  <a:pt x="4744197" y="1032482"/>
                </a:cubicBezTo>
                <a:cubicBezTo>
                  <a:pt x="4740163" y="1034499"/>
                  <a:pt x="4736417" y="1036227"/>
                  <a:pt x="4730943" y="1038821"/>
                </a:cubicBezTo>
                <a:cubicBezTo>
                  <a:pt x="4731519" y="1038244"/>
                  <a:pt x="4731807" y="1037668"/>
                  <a:pt x="4732383" y="1037092"/>
                </a:cubicBezTo>
                <a:cubicBezTo>
                  <a:pt x="4732383" y="1037092"/>
                  <a:pt x="4732095" y="1037092"/>
                  <a:pt x="4732095" y="1037092"/>
                </a:cubicBezTo>
                <a:cubicBezTo>
                  <a:pt x="4724604" y="1044007"/>
                  <a:pt x="4715383" y="1048041"/>
                  <a:pt x="4706163" y="1052075"/>
                </a:cubicBezTo>
                <a:cubicBezTo>
                  <a:pt x="4702994" y="1055821"/>
                  <a:pt x="4696943" y="1053516"/>
                  <a:pt x="4694061" y="1058126"/>
                </a:cubicBezTo>
                <a:cubicBezTo>
                  <a:pt x="4692909" y="1059855"/>
                  <a:pt x="4690892" y="1060431"/>
                  <a:pt x="4689739" y="1058414"/>
                </a:cubicBezTo>
                <a:cubicBezTo>
                  <a:pt x="4688587" y="1056109"/>
                  <a:pt x="4690027" y="1054380"/>
                  <a:pt x="4692332" y="1054092"/>
                </a:cubicBezTo>
                <a:cubicBezTo>
                  <a:pt x="4694638" y="1053804"/>
                  <a:pt x="4696943" y="1053228"/>
                  <a:pt x="4698383" y="1051211"/>
                </a:cubicBezTo>
                <a:cubicBezTo>
                  <a:pt x="4698095" y="1049482"/>
                  <a:pt x="4697807" y="1048329"/>
                  <a:pt x="4697807" y="1046888"/>
                </a:cubicBezTo>
                <a:cubicBezTo>
                  <a:pt x="4695790" y="1047753"/>
                  <a:pt x="4693773" y="1048905"/>
                  <a:pt x="4691756" y="1049770"/>
                </a:cubicBezTo>
                <a:cubicBezTo>
                  <a:pt x="4689739" y="1050922"/>
                  <a:pt x="4687722" y="1051787"/>
                  <a:pt x="4685417" y="1052651"/>
                </a:cubicBezTo>
                <a:cubicBezTo>
                  <a:pt x="4685993" y="1052651"/>
                  <a:pt x="4686281" y="1052939"/>
                  <a:pt x="4686570" y="1053228"/>
                </a:cubicBezTo>
                <a:cubicBezTo>
                  <a:pt x="4681383" y="1069363"/>
                  <a:pt x="4665536" y="1069939"/>
                  <a:pt x="4653722" y="1075990"/>
                </a:cubicBezTo>
                <a:cubicBezTo>
                  <a:pt x="4645654" y="1080312"/>
                  <a:pt x="4638163" y="1084923"/>
                  <a:pt x="4630671" y="1089821"/>
                </a:cubicBezTo>
                <a:cubicBezTo>
                  <a:pt x="4629519" y="1090685"/>
                  <a:pt x="4628942" y="1092702"/>
                  <a:pt x="4628078" y="1094143"/>
                </a:cubicBezTo>
                <a:cubicBezTo>
                  <a:pt x="4626637" y="1095007"/>
                  <a:pt x="4625773" y="1094143"/>
                  <a:pt x="4624908" y="1092990"/>
                </a:cubicBezTo>
                <a:cubicBezTo>
                  <a:pt x="4624620" y="1092414"/>
                  <a:pt x="4624044" y="1092126"/>
                  <a:pt x="4623756" y="1091550"/>
                </a:cubicBezTo>
                <a:cubicBezTo>
                  <a:pt x="4622027" y="1092990"/>
                  <a:pt x="4620298" y="1094143"/>
                  <a:pt x="4618569" y="1095296"/>
                </a:cubicBezTo>
                <a:cubicBezTo>
                  <a:pt x="4617417" y="1096448"/>
                  <a:pt x="4615976" y="1098465"/>
                  <a:pt x="4614824" y="1096448"/>
                </a:cubicBezTo>
                <a:cubicBezTo>
                  <a:pt x="4613671" y="1094143"/>
                  <a:pt x="4616264" y="1093567"/>
                  <a:pt x="4617993" y="1092990"/>
                </a:cubicBezTo>
                <a:cubicBezTo>
                  <a:pt x="4619722" y="1092126"/>
                  <a:pt x="4621451" y="1090973"/>
                  <a:pt x="4623179" y="1090109"/>
                </a:cubicBezTo>
                <a:cubicBezTo>
                  <a:pt x="4621451" y="1085787"/>
                  <a:pt x="4626061" y="1083194"/>
                  <a:pt x="4628366" y="1080024"/>
                </a:cubicBezTo>
                <a:cubicBezTo>
                  <a:pt x="4616264" y="1086363"/>
                  <a:pt x="4604162" y="1092414"/>
                  <a:pt x="4591484" y="1097601"/>
                </a:cubicBezTo>
                <a:cubicBezTo>
                  <a:pt x="4591196" y="1097601"/>
                  <a:pt x="4590908" y="1097889"/>
                  <a:pt x="4590620" y="1097889"/>
                </a:cubicBezTo>
                <a:cubicBezTo>
                  <a:pt x="4592061" y="1099618"/>
                  <a:pt x="4596383" y="1100194"/>
                  <a:pt x="4593501" y="1103363"/>
                </a:cubicBezTo>
                <a:cubicBezTo>
                  <a:pt x="4590620" y="1106533"/>
                  <a:pt x="4586586" y="1107974"/>
                  <a:pt x="4582264" y="1106533"/>
                </a:cubicBezTo>
                <a:cubicBezTo>
                  <a:pt x="4581688" y="1106245"/>
                  <a:pt x="4581111" y="1106245"/>
                  <a:pt x="4580535" y="1106245"/>
                </a:cubicBezTo>
                <a:cubicBezTo>
                  <a:pt x="4579094" y="1107109"/>
                  <a:pt x="4577942" y="1107974"/>
                  <a:pt x="4576789" y="1108550"/>
                </a:cubicBezTo>
                <a:cubicBezTo>
                  <a:pt x="4575637" y="1109414"/>
                  <a:pt x="4574196" y="1110567"/>
                  <a:pt x="4573044" y="1110855"/>
                </a:cubicBezTo>
                <a:cubicBezTo>
                  <a:pt x="4575060" y="1110279"/>
                  <a:pt x="4576789" y="1109702"/>
                  <a:pt x="4578806" y="1109414"/>
                </a:cubicBezTo>
                <a:cubicBezTo>
                  <a:pt x="4578230" y="1109991"/>
                  <a:pt x="4577366" y="1110567"/>
                  <a:pt x="4576789" y="1111143"/>
                </a:cubicBezTo>
                <a:cubicBezTo>
                  <a:pt x="4578518" y="1109991"/>
                  <a:pt x="4580247" y="1108838"/>
                  <a:pt x="4581976" y="1107685"/>
                </a:cubicBezTo>
                <a:cubicBezTo>
                  <a:pt x="4581111" y="1112008"/>
                  <a:pt x="4577654" y="1113160"/>
                  <a:pt x="4575060" y="1114889"/>
                </a:cubicBezTo>
                <a:cubicBezTo>
                  <a:pt x="4574484" y="1116618"/>
                  <a:pt x="4574484" y="1118635"/>
                  <a:pt x="4572179" y="1118635"/>
                </a:cubicBezTo>
                <a:cubicBezTo>
                  <a:pt x="4571891" y="1118635"/>
                  <a:pt x="4571027" y="1118058"/>
                  <a:pt x="4571027" y="1117770"/>
                </a:cubicBezTo>
                <a:cubicBezTo>
                  <a:pt x="4571027" y="1116906"/>
                  <a:pt x="4571315" y="1116041"/>
                  <a:pt x="4571603" y="1115177"/>
                </a:cubicBezTo>
                <a:cubicBezTo>
                  <a:pt x="4566416" y="1118635"/>
                  <a:pt x="4560942" y="1121516"/>
                  <a:pt x="4556332" y="1125838"/>
                </a:cubicBezTo>
                <a:cubicBezTo>
                  <a:pt x="4556044" y="1126126"/>
                  <a:pt x="4554603" y="1125550"/>
                  <a:pt x="4554315" y="1124974"/>
                </a:cubicBezTo>
                <a:cubicBezTo>
                  <a:pt x="4553450" y="1123245"/>
                  <a:pt x="4554315" y="1121228"/>
                  <a:pt x="4555755" y="1120364"/>
                </a:cubicBezTo>
                <a:cubicBezTo>
                  <a:pt x="4561230" y="1116906"/>
                  <a:pt x="4566993" y="1113448"/>
                  <a:pt x="4573332" y="1111431"/>
                </a:cubicBezTo>
                <a:cubicBezTo>
                  <a:pt x="4572467" y="1111719"/>
                  <a:pt x="4571603" y="1111431"/>
                  <a:pt x="4570450" y="1110279"/>
                </a:cubicBezTo>
                <a:cubicBezTo>
                  <a:pt x="4570162" y="1109702"/>
                  <a:pt x="4569874" y="1109414"/>
                  <a:pt x="4569586" y="1108838"/>
                </a:cubicBezTo>
                <a:cubicBezTo>
                  <a:pt x="4568145" y="1109702"/>
                  <a:pt x="4566416" y="1110567"/>
                  <a:pt x="4564688" y="1111431"/>
                </a:cubicBezTo>
                <a:cubicBezTo>
                  <a:pt x="4556620" y="1117770"/>
                  <a:pt x="4549416" y="1125550"/>
                  <a:pt x="4538755" y="1126126"/>
                </a:cubicBezTo>
                <a:cubicBezTo>
                  <a:pt x="4530975" y="1132465"/>
                  <a:pt x="4523772" y="1139381"/>
                  <a:pt x="4516280" y="1146008"/>
                </a:cubicBezTo>
                <a:lnTo>
                  <a:pt x="4505331" y="1151770"/>
                </a:lnTo>
                <a:cubicBezTo>
                  <a:pt x="4505619" y="1152347"/>
                  <a:pt x="4505619" y="1152923"/>
                  <a:pt x="4505619" y="1153499"/>
                </a:cubicBezTo>
                <a:cubicBezTo>
                  <a:pt x="4505331" y="1156381"/>
                  <a:pt x="4502450" y="1154940"/>
                  <a:pt x="4500721" y="1155228"/>
                </a:cubicBezTo>
                <a:cubicBezTo>
                  <a:pt x="4500145" y="1155516"/>
                  <a:pt x="4499280" y="1155516"/>
                  <a:pt x="4498704" y="1155516"/>
                </a:cubicBezTo>
                <a:lnTo>
                  <a:pt x="4491501" y="1159262"/>
                </a:lnTo>
                <a:cubicBezTo>
                  <a:pt x="4491501" y="1159550"/>
                  <a:pt x="4491789" y="1159550"/>
                  <a:pt x="4491789" y="1159838"/>
                </a:cubicBezTo>
                <a:cubicBezTo>
                  <a:pt x="4493229" y="1162432"/>
                  <a:pt x="4490925" y="1164160"/>
                  <a:pt x="4489772" y="1166177"/>
                </a:cubicBezTo>
                <a:cubicBezTo>
                  <a:pt x="4486314" y="1169923"/>
                  <a:pt x="4481416" y="1172228"/>
                  <a:pt x="4476806" y="1174533"/>
                </a:cubicBezTo>
                <a:cubicBezTo>
                  <a:pt x="4472772" y="1176550"/>
                  <a:pt x="4470178" y="1175974"/>
                  <a:pt x="4469026" y="1171364"/>
                </a:cubicBezTo>
                <a:cubicBezTo>
                  <a:pt x="4469026" y="1170788"/>
                  <a:pt x="4469026" y="1170211"/>
                  <a:pt x="4469026" y="1169635"/>
                </a:cubicBezTo>
                <a:cubicBezTo>
                  <a:pt x="4467585" y="1167906"/>
                  <a:pt x="4466144" y="1166177"/>
                  <a:pt x="4464416" y="1164737"/>
                </a:cubicBezTo>
                <a:cubicBezTo>
                  <a:pt x="4459517" y="1167618"/>
                  <a:pt x="4454619" y="1170499"/>
                  <a:pt x="4450297" y="1173957"/>
                </a:cubicBezTo>
                <a:cubicBezTo>
                  <a:pt x="4451161" y="1176550"/>
                  <a:pt x="4451738" y="1178855"/>
                  <a:pt x="4452602" y="1181449"/>
                </a:cubicBezTo>
                <a:cubicBezTo>
                  <a:pt x="4457789" y="1181449"/>
                  <a:pt x="4462687" y="1181161"/>
                  <a:pt x="4466721" y="1177703"/>
                </a:cubicBezTo>
                <a:cubicBezTo>
                  <a:pt x="4469602" y="1175110"/>
                  <a:pt x="4471619" y="1176262"/>
                  <a:pt x="4474789" y="1177703"/>
                </a:cubicBezTo>
                <a:cubicBezTo>
                  <a:pt x="4483145" y="1181449"/>
                  <a:pt x="4484585" y="1184906"/>
                  <a:pt x="4476229" y="1190381"/>
                </a:cubicBezTo>
                <a:cubicBezTo>
                  <a:pt x="4477094" y="1191245"/>
                  <a:pt x="4477958" y="1191822"/>
                  <a:pt x="4478823" y="1192686"/>
                </a:cubicBezTo>
                <a:cubicBezTo>
                  <a:pt x="4480263" y="1193550"/>
                  <a:pt x="4483721" y="1192110"/>
                  <a:pt x="4482857" y="1195279"/>
                </a:cubicBezTo>
                <a:cubicBezTo>
                  <a:pt x="4482280" y="1197872"/>
                  <a:pt x="4479399" y="1197872"/>
                  <a:pt x="4477094" y="1198161"/>
                </a:cubicBezTo>
                <a:cubicBezTo>
                  <a:pt x="4476806" y="1199601"/>
                  <a:pt x="4476229" y="1200466"/>
                  <a:pt x="4474500" y="1200466"/>
                </a:cubicBezTo>
                <a:cubicBezTo>
                  <a:pt x="4456636" y="1216601"/>
                  <a:pt x="4434161" y="1224381"/>
                  <a:pt x="4412551" y="1233313"/>
                </a:cubicBezTo>
                <a:cubicBezTo>
                  <a:pt x="4409670" y="1237635"/>
                  <a:pt x="4405924" y="1241093"/>
                  <a:pt x="4400737" y="1243110"/>
                </a:cubicBezTo>
                <a:cubicBezTo>
                  <a:pt x="4398432" y="1246568"/>
                  <a:pt x="4394110" y="1245415"/>
                  <a:pt x="4391229" y="1247144"/>
                </a:cubicBezTo>
                <a:cubicBezTo>
                  <a:pt x="4388924" y="1247432"/>
                  <a:pt x="4386619" y="1248008"/>
                  <a:pt x="4384314" y="1248296"/>
                </a:cubicBezTo>
                <a:cubicBezTo>
                  <a:pt x="4379992" y="1253195"/>
                  <a:pt x="4374517" y="1254924"/>
                  <a:pt x="4368178" y="1256364"/>
                </a:cubicBezTo>
                <a:cubicBezTo>
                  <a:pt x="4361263" y="1257805"/>
                  <a:pt x="4354923" y="1260975"/>
                  <a:pt x="4348297" y="1263568"/>
                </a:cubicBezTo>
                <a:cubicBezTo>
                  <a:pt x="4343974" y="1262992"/>
                  <a:pt x="4343686" y="1270771"/>
                  <a:pt x="4338500" y="1268466"/>
                </a:cubicBezTo>
                <a:cubicBezTo>
                  <a:pt x="4337059" y="1266161"/>
                  <a:pt x="4330432" y="1264432"/>
                  <a:pt x="4338212" y="1261551"/>
                </a:cubicBezTo>
                <a:cubicBezTo>
                  <a:pt x="4339076" y="1260686"/>
                  <a:pt x="4339940" y="1260110"/>
                  <a:pt x="4340805" y="1259246"/>
                </a:cubicBezTo>
                <a:cubicBezTo>
                  <a:pt x="4339364" y="1251178"/>
                  <a:pt x="4344839" y="1255788"/>
                  <a:pt x="4347720" y="1255500"/>
                </a:cubicBezTo>
                <a:cubicBezTo>
                  <a:pt x="4348008" y="1255500"/>
                  <a:pt x="4348297" y="1255500"/>
                  <a:pt x="4348585" y="1255212"/>
                </a:cubicBezTo>
                <a:cubicBezTo>
                  <a:pt x="4354347" y="1253195"/>
                  <a:pt x="4360398" y="1251466"/>
                  <a:pt x="4366449" y="1249449"/>
                </a:cubicBezTo>
                <a:cubicBezTo>
                  <a:pt x="4360110" y="1251754"/>
                  <a:pt x="4357517" y="1238788"/>
                  <a:pt x="4350601" y="1245127"/>
                </a:cubicBezTo>
                <a:cubicBezTo>
                  <a:pt x="4339364" y="1249737"/>
                  <a:pt x="4327839" y="1254059"/>
                  <a:pt x="4316889" y="1259246"/>
                </a:cubicBezTo>
                <a:cubicBezTo>
                  <a:pt x="4305364" y="1264720"/>
                  <a:pt x="4293550" y="1273076"/>
                  <a:pt x="4282025" y="1275670"/>
                </a:cubicBezTo>
                <a:cubicBezTo>
                  <a:pt x="4271076" y="1277975"/>
                  <a:pt x="4265601" y="1283449"/>
                  <a:pt x="4259550" y="1290365"/>
                </a:cubicBezTo>
                <a:cubicBezTo>
                  <a:pt x="4260991" y="1290941"/>
                  <a:pt x="4262143" y="1291805"/>
                  <a:pt x="4263296" y="1292382"/>
                </a:cubicBezTo>
                <a:cubicBezTo>
                  <a:pt x="4265601" y="1291805"/>
                  <a:pt x="4267618" y="1290941"/>
                  <a:pt x="4269923" y="1290941"/>
                </a:cubicBezTo>
                <a:cubicBezTo>
                  <a:pt x="4272804" y="1290941"/>
                  <a:pt x="4276550" y="1290941"/>
                  <a:pt x="4275686" y="1294687"/>
                </a:cubicBezTo>
                <a:cubicBezTo>
                  <a:pt x="4275110" y="1296992"/>
                  <a:pt x="4276262" y="1301314"/>
                  <a:pt x="4272228" y="1301314"/>
                </a:cubicBezTo>
                <a:cubicBezTo>
                  <a:pt x="4254940" y="1300449"/>
                  <a:pt x="4240245" y="1312551"/>
                  <a:pt x="4222668" y="1309958"/>
                </a:cubicBezTo>
                <a:cubicBezTo>
                  <a:pt x="4221804" y="1312263"/>
                  <a:pt x="4220363" y="1312839"/>
                  <a:pt x="4218058" y="1311975"/>
                </a:cubicBezTo>
                <a:cubicBezTo>
                  <a:pt x="4209414" y="1319755"/>
                  <a:pt x="4197889" y="1322060"/>
                  <a:pt x="4187228" y="1326382"/>
                </a:cubicBezTo>
                <a:cubicBezTo>
                  <a:pt x="4187228" y="1327246"/>
                  <a:pt x="4187228" y="1328111"/>
                  <a:pt x="4187228" y="1328975"/>
                </a:cubicBezTo>
                <a:cubicBezTo>
                  <a:pt x="4197889" y="1328687"/>
                  <a:pt x="4207685" y="1325805"/>
                  <a:pt x="4217770" y="1323500"/>
                </a:cubicBezTo>
                <a:cubicBezTo>
                  <a:pt x="4222380" y="1319755"/>
                  <a:pt x="4228720" y="1320331"/>
                  <a:pt x="4234194" y="1318314"/>
                </a:cubicBezTo>
                <a:cubicBezTo>
                  <a:pt x="4231024" y="1324365"/>
                  <a:pt x="4226990" y="1328975"/>
                  <a:pt x="4220363" y="1330992"/>
                </a:cubicBezTo>
                <a:cubicBezTo>
                  <a:pt x="4205669" y="1334738"/>
                  <a:pt x="4219211" y="1341941"/>
                  <a:pt x="4218058" y="1347416"/>
                </a:cubicBezTo>
                <a:cubicBezTo>
                  <a:pt x="4220075" y="1347992"/>
                  <a:pt x="4223245" y="1348568"/>
                  <a:pt x="4221804" y="1351738"/>
                </a:cubicBezTo>
                <a:cubicBezTo>
                  <a:pt x="4220652" y="1354331"/>
                  <a:pt x="4217770" y="1352602"/>
                  <a:pt x="4215465" y="1352314"/>
                </a:cubicBezTo>
                <a:cubicBezTo>
                  <a:pt x="4186075" y="1343958"/>
                  <a:pt x="4160719" y="1355772"/>
                  <a:pt x="4136227" y="1369026"/>
                </a:cubicBezTo>
                <a:cubicBezTo>
                  <a:pt x="4129024" y="1372772"/>
                  <a:pt x="4121244" y="1374501"/>
                  <a:pt x="4114329" y="1377094"/>
                </a:cubicBezTo>
                <a:cubicBezTo>
                  <a:pt x="4096752" y="1383721"/>
                  <a:pt x="4079752" y="1393230"/>
                  <a:pt x="4061600" y="1398128"/>
                </a:cubicBezTo>
                <a:cubicBezTo>
                  <a:pt x="4044600" y="1402738"/>
                  <a:pt x="4027599" y="1406772"/>
                  <a:pt x="4010599" y="1410806"/>
                </a:cubicBezTo>
                <a:cubicBezTo>
                  <a:pt x="3994464" y="1414552"/>
                  <a:pt x="3979192" y="1420603"/>
                  <a:pt x="3965362" y="1429247"/>
                </a:cubicBezTo>
                <a:cubicBezTo>
                  <a:pt x="3959023" y="1433281"/>
                  <a:pt x="3955853" y="1424925"/>
                  <a:pt x="3951531" y="1428382"/>
                </a:cubicBezTo>
                <a:cubicBezTo>
                  <a:pt x="3943175" y="1435298"/>
                  <a:pt x="3928480" y="1432128"/>
                  <a:pt x="3925023" y="1446247"/>
                </a:cubicBezTo>
                <a:cubicBezTo>
                  <a:pt x="3924446" y="1448264"/>
                  <a:pt x="3920412" y="1448840"/>
                  <a:pt x="3918972" y="1446823"/>
                </a:cubicBezTo>
                <a:cubicBezTo>
                  <a:pt x="3914073" y="1440484"/>
                  <a:pt x="3911480" y="1444518"/>
                  <a:pt x="3906870" y="1447399"/>
                </a:cubicBezTo>
                <a:cubicBezTo>
                  <a:pt x="3899954" y="1452010"/>
                  <a:pt x="3893327" y="1462094"/>
                  <a:pt x="3882378" y="1453162"/>
                </a:cubicBezTo>
                <a:cubicBezTo>
                  <a:pt x="3880649" y="1451721"/>
                  <a:pt x="3874599" y="1452874"/>
                  <a:pt x="3872581" y="1454891"/>
                </a:cubicBezTo>
                <a:cubicBezTo>
                  <a:pt x="3864226" y="1463535"/>
                  <a:pt x="3853852" y="1466705"/>
                  <a:pt x="3842327" y="1467281"/>
                </a:cubicBezTo>
                <a:cubicBezTo>
                  <a:pt x="3842327" y="1467569"/>
                  <a:pt x="3842327" y="1468145"/>
                  <a:pt x="3842327" y="1468433"/>
                </a:cubicBezTo>
                <a:cubicBezTo>
                  <a:pt x="3848666" y="1469298"/>
                  <a:pt x="3845497" y="1476501"/>
                  <a:pt x="3849530" y="1479095"/>
                </a:cubicBezTo>
                <a:cubicBezTo>
                  <a:pt x="3873446" y="1472179"/>
                  <a:pt x="3895344" y="1460366"/>
                  <a:pt x="3920412" y="1455755"/>
                </a:cubicBezTo>
                <a:cubicBezTo>
                  <a:pt x="3942887" y="1451721"/>
                  <a:pt x="3964497" y="1442789"/>
                  <a:pt x="3986396" y="1435874"/>
                </a:cubicBezTo>
                <a:cubicBezTo>
                  <a:pt x="3992447" y="1433857"/>
                  <a:pt x="3998786" y="1432993"/>
                  <a:pt x="4002532" y="1426942"/>
                </a:cubicBezTo>
                <a:cubicBezTo>
                  <a:pt x="4003972" y="1424637"/>
                  <a:pt x="4006565" y="1423484"/>
                  <a:pt x="4009735" y="1424637"/>
                </a:cubicBezTo>
                <a:cubicBezTo>
                  <a:pt x="4016074" y="1427230"/>
                  <a:pt x="4022125" y="1426365"/>
                  <a:pt x="4027023" y="1421467"/>
                </a:cubicBezTo>
                <a:cubicBezTo>
                  <a:pt x="4031057" y="1417433"/>
                  <a:pt x="4035091" y="1422908"/>
                  <a:pt x="4039125" y="1421755"/>
                </a:cubicBezTo>
                <a:cubicBezTo>
                  <a:pt x="4041718" y="1420603"/>
                  <a:pt x="4044023" y="1420026"/>
                  <a:pt x="4044023" y="1424060"/>
                </a:cubicBezTo>
                <a:cubicBezTo>
                  <a:pt x="4041718" y="1426653"/>
                  <a:pt x="4037972" y="1427518"/>
                  <a:pt x="4037108" y="1431552"/>
                </a:cubicBezTo>
                <a:cubicBezTo>
                  <a:pt x="4039989" y="1436162"/>
                  <a:pt x="4045464" y="1431840"/>
                  <a:pt x="4050362" y="1436162"/>
                </a:cubicBezTo>
                <a:cubicBezTo>
                  <a:pt x="4027887" y="1441637"/>
                  <a:pt x="4008870" y="1453162"/>
                  <a:pt x="3986684" y="1457484"/>
                </a:cubicBezTo>
                <a:cubicBezTo>
                  <a:pt x="3970836" y="1460366"/>
                  <a:pt x="3954412" y="1455467"/>
                  <a:pt x="3939429" y="1462671"/>
                </a:cubicBezTo>
                <a:cubicBezTo>
                  <a:pt x="3939141" y="1464976"/>
                  <a:pt x="3939141" y="1467569"/>
                  <a:pt x="3938853" y="1470162"/>
                </a:cubicBezTo>
                <a:cubicBezTo>
                  <a:pt x="3932226" y="1475349"/>
                  <a:pt x="3925599" y="1479671"/>
                  <a:pt x="3916378" y="1476213"/>
                </a:cubicBezTo>
                <a:cubicBezTo>
                  <a:pt x="3914073" y="1475349"/>
                  <a:pt x="3910904" y="1476501"/>
                  <a:pt x="3908310" y="1477078"/>
                </a:cubicBezTo>
                <a:cubicBezTo>
                  <a:pt x="3883243" y="1483705"/>
                  <a:pt x="3856158" y="1483993"/>
                  <a:pt x="3833683" y="1499264"/>
                </a:cubicBezTo>
                <a:cubicBezTo>
                  <a:pt x="3832531" y="1500129"/>
                  <a:pt x="3830801" y="1500993"/>
                  <a:pt x="3829361" y="1500993"/>
                </a:cubicBezTo>
                <a:cubicBezTo>
                  <a:pt x="3810632" y="1500417"/>
                  <a:pt x="3796513" y="1512807"/>
                  <a:pt x="3779513" y="1516840"/>
                </a:cubicBezTo>
                <a:cubicBezTo>
                  <a:pt x="3760208" y="1521451"/>
                  <a:pt x="3742055" y="1529807"/>
                  <a:pt x="3722174" y="1533264"/>
                </a:cubicBezTo>
                <a:cubicBezTo>
                  <a:pt x="3709784" y="1535569"/>
                  <a:pt x="3697682" y="1541332"/>
                  <a:pt x="3685580" y="1545366"/>
                </a:cubicBezTo>
                <a:cubicBezTo>
                  <a:pt x="3684140" y="1546231"/>
                  <a:pt x="3682699" y="1546231"/>
                  <a:pt x="3681258" y="1546231"/>
                </a:cubicBezTo>
                <a:cubicBezTo>
                  <a:pt x="3674919" y="1547671"/>
                  <a:pt x="3668580" y="1548824"/>
                  <a:pt x="3662241" y="1550265"/>
                </a:cubicBezTo>
                <a:cubicBezTo>
                  <a:pt x="3648987" y="1555163"/>
                  <a:pt x="3636021" y="1560349"/>
                  <a:pt x="3621614" y="1561502"/>
                </a:cubicBezTo>
                <a:cubicBezTo>
                  <a:pt x="3608071" y="1559485"/>
                  <a:pt x="3596546" y="1568417"/>
                  <a:pt x="3583292" y="1568705"/>
                </a:cubicBezTo>
                <a:cubicBezTo>
                  <a:pt x="3579258" y="1570434"/>
                  <a:pt x="3575512" y="1571875"/>
                  <a:pt x="3571478" y="1573604"/>
                </a:cubicBezTo>
                <a:cubicBezTo>
                  <a:pt x="3554478" y="1579078"/>
                  <a:pt x="3537766" y="1585417"/>
                  <a:pt x="3519613" y="1587434"/>
                </a:cubicBezTo>
                <a:cubicBezTo>
                  <a:pt x="3533732" y="1579078"/>
                  <a:pt x="3547851" y="1571298"/>
                  <a:pt x="3564563" y="1568993"/>
                </a:cubicBezTo>
                <a:cubicBezTo>
                  <a:pt x="3571766" y="1567265"/>
                  <a:pt x="3578393" y="1563519"/>
                  <a:pt x="3585885" y="1563807"/>
                </a:cubicBezTo>
                <a:cubicBezTo>
                  <a:pt x="3595105" y="1555739"/>
                  <a:pt x="3607783" y="1560061"/>
                  <a:pt x="3617868" y="1554875"/>
                </a:cubicBezTo>
                <a:cubicBezTo>
                  <a:pt x="3625648" y="1551129"/>
                  <a:pt x="3633427" y="1545366"/>
                  <a:pt x="3643224" y="1547671"/>
                </a:cubicBezTo>
                <a:cubicBezTo>
                  <a:pt x="3644953" y="1547671"/>
                  <a:pt x="3646394" y="1547959"/>
                  <a:pt x="3648123" y="1547959"/>
                </a:cubicBezTo>
                <a:cubicBezTo>
                  <a:pt x="3655614" y="1539027"/>
                  <a:pt x="3666852" y="1543349"/>
                  <a:pt x="3676072" y="1539891"/>
                </a:cubicBezTo>
                <a:cubicBezTo>
                  <a:pt x="3683851" y="1531824"/>
                  <a:pt x="3695089" y="1532400"/>
                  <a:pt x="3704597" y="1528078"/>
                </a:cubicBezTo>
                <a:cubicBezTo>
                  <a:pt x="3704886" y="1526349"/>
                  <a:pt x="3704886" y="1523468"/>
                  <a:pt x="3705750" y="1523180"/>
                </a:cubicBezTo>
                <a:cubicBezTo>
                  <a:pt x="3707479" y="1522315"/>
                  <a:pt x="3708631" y="1524620"/>
                  <a:pt x="3709496" y="1526061"/>
                </a:cubicBezTo>
                <a:cubicBezTo>
                  <a:pt x="3718716" y="1524620"/>
                  <a:pt x="3728513" y="1526349"/>
                  <a:pt x="3736005" y="1519146"/>
                </a:cubicBezTo>
                <a:cubicBezTo>
                  <a:pt x="3733699" y="1510790"/>
                  <a:pt x="3741479" y="1512230"/>
                  <a:pt x="3745225" y="1509925"/>
                </a:cubicBezTo>
                <a:cubicBezTo>
                  <a:pt x="3749835" y="1507044"/>
                  <a:pt x="3754445" y="1504163"/>
                  <a:pt x="3759056" y="1501281"/>
                </a:cubicBezTo>
                <a:cubicBezTo>
                  <a:pt x="3756750" y="1498688"/>
                  <a:pt x="3749547" y="1498688"/>
                  <a:pt x="3754733" y="1492637"/>
                </a:cubicBezTo>
                <a:cubicBezTo>
                  <a:pt x="3746377" y="1495518"/>
                  <a:pt x="3742920" y="1505891"/>
                  <a:pt x="3731971" y="1506180"/>
                </a:cubicBezTo>
                <a:cubicBezTo>
                  <a:pt x="3727072" y="1506468"/>
                  <a:pt x="3721886" y="1511942"/>
                  <a:pt x="3715835" y="1507908"/>
                </a:cubicBezTo>
                <a:cubicBezTo>
                  <a:pt x="3714970" y="1507332"/>
                  <a:pt x="3713242" y="1507332"/>
                  <a:pt x="3712377" y="1507908"/>
                </a:cubicBezTo>
                <a:cubicBezTo>
                  <a:pt x="3687309" y="1524908"/>
                  <a:pt x="3655902" y="1523756"/>
                  <a:pt x="3630258" y="1538451"/>
                </a:cubicBezTo>
                <a:cubicBezTo>
                  <a:pt x="3622190" y="1543349"/>
                  <a:pt x="3612682" y="1537010"/>
                  <a:pt x="3603749" y="1538739"/>
                </a:cubicBezTo>
                <a:cubicBezTo>
                  <a:pt x="3601156" y="1539315"/>
                  <a:pt x="3598275" y="1537875"/>
                  <a:pt x="3597122" y="1541332"/>
                </a:cubicBezTo>
                <a:cubicBezTo>
                  <a:pt x="3594817" y="1547671"/>
                  <a:pt x="3590207" y="1545654"/>
                  <a:pt x="3585020" y="1546231"/>
                </a:cubicBezTo>
                <a:cubicBezTo>
                  <a:pt x="3575512" y="1547095"/>
                  <a:pt x="3566292" y="1551417"/>
                  <a:pt x="3557071" y="1554298"/>
                </a:cubicBezTo>
                <a:cubicBezTo>
                  <a:pt x="3547275" y="1557180"/>
                  <a:pt x="3535461" y="1560349"/>
                  <a:pt x="3528257" y="1554010"/>
                </a:cubicBezTo>
                <a:cubicBezTo>
                  <a:pt x="3520478" y="1547095"/>
                  <a:pt x="3518461" y="1549976"/>
                  <a:pt x="3514427" y="1555451"/>
                </a:cubicBezTo>
                <a:lnTo>
                  <a:pt x="3514427" y="1555739"/>
                </a:lnTo>
                <a:cubicBezTo>
                  <a:pt x="3515579" y="1557756"/>
                  <a:pt x="3520478" y="1555451"/>
                  <a:pt x="3519613" y="1559773"/>
                </a:cubicBezTo>
                <a:cubicBezTo>
                  <a:pt x="3518461" y="1564959"/>
                  <a:pt x="3514715" y="1566976"/>
                  <a:pt x="3509528" y="1566400"/>
                </a:cubicBezTo>
                <a:cubicBezTo>
                  <a:pt x="3510105" y="1578790"/>
                  <a:pt x="3499443" y="1577349"/>
                  <a:pt x="3492240" y="1580231"/>
                </a:cubicBezTo>
                <a:cubicBezTo>
                  <a:pt x="3489359" y="1581671"/>
                  <a:pt x="3486189" y="1583400"/>
                  <a:pt x="3483308" y="1585129"/>
                </a:cubicBezTo>
                <a:cubicBezTo>
                  <a:pt x="3485901" y="1588587"/>
                  <a:pt x="3489647" y="1587146"/>
                  <a:pt x="3492817" y="1587434"/>
                </a:cubicBezTo>
                <a:cubicBezTo>
                  <a:pt x="3494257" y="1585993"/>
                  <a:pt x="3495698" y="1584553"/>
                  <a:pt x="3497139" y="1583400"/>
                </a:cubicBezTo>
                <a:cubicBezTo>
                  <a:pt x="3501749" y="1580231"/>
                  <a:pt x="3506647" y="1580231"/>
                  <a:pt x="3511545" y="1582824"/>
                </a:cubicBezTo>
                <a:cubicBezTo>
                  <a:pt x="3513562" y="1583977"/>
                  <a:pt x="3514715" y="1585705"/>
                  <a:pt x="3513850" y="1587722"/>
                </a:cubicBezTo>
                <a:cubicBezTo>
                  <a:pt x="3511834" y="1592044"/>
                  <a:pt x="3507800" y="1593485"/>
                  <a:pt x="3503477" y="1594349"/>
                </a:cubicBezTo>
                <a:cubicBezTo>
                  <a:pt x="3466308" y="1601553"/>
                  <a:pt x="3430579" y="1613366"/>
                  <a:pt x="3394850" y="1624316"/>
                </a:cubicBezTo>
                <a:cubicBezTo>
                  <a:pt x="3381596" y="1628350"/>
                  <a:pt x="3368053" y="1630079"/>
                  <a:pt x="3355087" y="1636129"/>
                </a:cubicBezTo>
                <a:cubicBezTo>
                  <a:pt x="3346731" y="1640163"/>
                  <a:pt x="3336358" y="1640451"/>
                  <a:pt x="3327138" y="1644774"/>
                </a:cubicBezTo>
                <a:cubicBezTo>
                  <a:pt x="3324256" y="1646214"/>
                  <a:pt x="3315900" y="1639299"/>
                  <a:pt x="3309849" y="1644774"/>
                </a:cubicBezTo>
                <a:cubicBezTo>
                  <a:pt x="3301493" y="1651401"/>
                  <a:pt x="3289680" y="1647367"/>
                  <a:pt x="3281324" y="1653994"/>
                </a:cubicBezTo>
                <a:cubicBezTo>
                  <a:pt x="3280747" y="1653994"/>
                  <a:pt x="3279883" y="1653994"/>
                  <a:pt x="3279307" y="1654282"/>
                </a:cubicBezTo>
                <a:cubicBezTo>
                  <a:pt x="3281324" y="1656299"/>
                  <a:pt x="3285358" y="1658604"/>
                  <a:pt x="3279307" y="1660909"/>
                </a:cubicBezTo>
                <a:cubicBezTo>
                  <a:pt x="3277578" y="1665519"/>
                  <a:pt x="3272968" y="1664655"/>
                  <a:pt x="3269798" y="1666096"/>
                </a:cubicBezTo>
                <a:cubicBezTo>
                  <a:pt x="3265764" y="1668977"/>
                  <a:pt x="3261730" y="1671859"/>
                  <a:pt x="3253374" y="1672435"/>
                </a:cubicBezTo>
                <a:cubicBezTo>
                  <a:pt x="3259425" y="1667825"/>
                  <a:pt x="3263171" y="1664943"/>
                  <a:pt x="3266917" y="1662350"/>
                </a:cubicBezTo>
                <a:cubicBezTo>
                  <a:pt x="3266917" y="1661197"/>
                  <a:pt x="3267205" y="1660045"/>
                  <a:pt x="3267205" y="1658892"/>
                </a:cubicBezTo>
                <a:cubicBezTo>
                  <a:pt x="3258561" y="1656875"/>
                  <a:pt x="3250493" y="1664079"/>
                  <a:pt x="3241849" y="1660621"/>
                </a:cubicBezTo>
                <a:cubicBezTo>
                  <a:pt x="3239832" y="1661485"/>
                  <a:pt x="3238103" y="1662350"/>
                  <a:pt x="3236086" y="1663214"/>
                </a:cubicBezTo>
                <a:cubicBezTo>
                  <a:pt x="3229171" y="1663791"/>
                  <a:pt x="3226289" y="1671570"/>
                  <a:pt x="3219086" y="1672435"/>
                </a:cubicBezTo>
                <a:cubicBezTo>
                  <a:pt x="3217069" y="1668689"/>
                  <a:pt x="3221967" y="1666672"/>
                  <a:pt x="3221679" y="1663502"/>
                </a:cubicBezTo>
                <a:cubicBezTo>
                  <a:pt x="3220239" y="1663502"/>
                  <a:pt x="3218798" y="1663502"/>
                  <a:pt x="3217357" y="1663502"/>
                </a:cubicBezTo>
                <a:cubicBezTo>
                  <a:pt x="3213323" y="1667248"/>
                  <a:pt x="3208713" y="1660621"/>
                  <a:pt x="3204391" y="1664367"/>
                </a:cubicBezTo>
                <a:cubicBezTo>
                  <a:pt x="3200357" y="1667825"/>
                  <a:pt x="3195170" y="1664367"/>
                  <a:pt x="3190848" y="1665519"/>
                </a:cubicBezTo>
                <a:cubicBezTo>
                  <a:pt x="3185374" y="1667248"/>
                  <a:pt x="3192289" y="1672147"/>
                  <a:pt x="3188832" y="1676469"/>
                </a:cubicBezTo>
                <a:cubicBezTo>
                  <a:pt x="3183069" y="1683672"/>
                  <a:pt x="3174713" y="1685401"/>
                  <a:pt x="3167797" y="1686553"/>
                </a:cubicBezTo>
                <a:cubicBezTo>
                  <a:pt x="3155119" y="1688859"/>
                  <a:pt x="3143882" y="1696638"/>
                  <a:pt x="3130340" y="1694910"/>
                </a:cubicBezTo>
                <a:cubicBezTo>
                  <a:pt x="3129187" y="1694621"/>
                  <a:pt x="3126594" y="1696638"/>
                  <a:pt x="3126018" y="1698079"/>
                </a:cubicBezTo>
                <a:cubicBezTo>
                  <a:pt x="3121984" y="1708740"/>
                  <a:pt x="3113051" y="1706723"/>
                  <a:pt x="3105560" y="1705282"/>
                </a:cubicBezTo>
                <a:cubicBezTo>
                  <a:pt x="3089136" y="1701825"/>
                  <a:pt x="3074153" y="1706435"/>
                  <a:pt x="3059170" y="1711909"/>
                </a:cubicBezTo>
                <a:cubicBezTo>
                  <a:pt x="3053983" y="1713926"/>
                  <a:pt x="3053983" y="1721418"/>
                  <a:pt x="3047932" y="1724299"/>
                </a:cubicBezTo>
                <a:cubicBezTo>
                  <a:pt x="3045627" y="1725164"/>
                  <a:pt x="3049661" y="1728333"/>
                  <a:pt x="3052542" y="1727757"/>
                </a:cubicBezTo>
                <a:cubicBezTo>
                  <a:pt x="3056576" y="1726893"/>
                  <a:pt x="3060899" y="1725164"/>
                  <a:pt x="3064933" y="1724011"/>
                </a:cubicBezTo>
                <a:cubicBezTo>
                  <a:pt x="3067526" y="1723147"/>
                  <a:pt x="3070407" y="1721130"/>
                  <a:pt x="3072424" y="1724299"/>
                </a:cubicBezTo>
                <a:cubicBezTo>
                  <a:pt x="3074153" y="1727469"/>
                  <a:pt x="3070983" y="1729486"/>
                  <a:pt x="3069543" y="1732079"/>
                </a:cubicBezTo>
                <a:cubicBezTo>
                  <a:pt x="3066085" y="1739571"/>
                  <a:pt x="3058305" y="1738994"/>
                  <a:pt x="3053407" y="1739283"/>
                </a:cubicBezTo>
                <a:cubicBezTo>
                  <a:pt x="3035831" y="1740147"/>
                  <a:pt x="3020559" y="1747927"/>
                  <a:pt x="3003847" y="1751672"/>
                </a:cubicBezTo>
                <a:cubicBezTo>
                  <a:pt x="3002407" y="1751961"/>
                  <a:pt x="3000678" y="1751384"/>
                  <a:pt x="2999237" y="1751096"/>
                </a:cubicBezTo>
                <a:cubicBezTo>
                  <a:pt x="2994627" y="1747350"/>
                  <a:pt x="2988576" y="1750232"/>
                  <a:pt x="2982525" y="1748503"/>
                </a:cubicBezTo>
                <a:cubicBezTo>
                  <a:pt x="2986559" y="1745334"/>
                  <a:pt x="2990593" y="1745045"/>
                  <a:pt x="2994627" y="1744469"/>
                </a:cubicBezTo>
                <a:cubicBezTo>
                  <a:pt x="3012780" y="1744469"/>
                  <a:pt x="3026898" y="1735249"/>
                  <a:pt x="3041305" y="1724588"/>
                </a:cubicBezTo>
                <a:cubicBezTo>
                  <a:pt x="3034678" y="1720554"/>
                  <a:pt x="3028627" y="1723147"/>
                  <a:pt x="3023153" y="1722859"/>
                </a:cubicBezTo>
                <a:cubicBezTo>
                  <a:pt x="3018831" y="1725452"/>
                  <a:pt x="3014797" y="1727469"/>
                  <a:pt x="3009034" y="1725452"/>
                </a:cubicBezTo>
                <a:cubicBezTo>
                  <a:pt x="3011339" y="1721418"/>
                  <a:pt x="3015373" y="1722571"/>
                  <a:pt x="3017966" y="1720554"/>
                </a:cubicBezTo>
                <a:cubicBezTo>
                  <a:pt x="3021712" y="1715943"/>
                  <a:pt x="3028915" y="1715655"/>
                  <a:pt x="3033814" y="1706147"/>
                </a:cubicBezTo>
                <a:cubicBezTo>
                  <a:pt x="2972729" y="1723435"/>
                  <a:pt x="2914525" y="1739859"/>
                  <a:pt x="2856321" y="1756283"/>
                </a:cubicBezTo>
                <a:cubicBezTo>
                  <a:pt x="2855745" y="1758300"/>
                  <a:pt x="2857185" y="1761469"/>
                  <a:pt x="2854592" y="1762334"/>
                </a:cubicBezTo>
                <a:cubicBezTo>
                  <a:pt x="2851423" y="1763486"/>
                  <a:pt x="2853728" y="1758588"/>
                  <a:pt x="2851135" y="1758300"/>
                </a:cubicBezTo>
                <a:cubicBezTo>
                  <a:pt x="2841050" y="1759452"/>
                  <a:pt x="2832117" y="1764351"/>
                  <a:pt x="2822897" y="1768096"/>
                </a:cubicBezTo>
                <a:cubicBezTo>
                  <a:pt x="2822609" y="1768961"/>
                  <a:pt x="2822609" y="1769825"/>
                  <a:pt x="2822321" y="1770690"/>
                </a:cubicBezTo>
                <a:cubicBezTo>
                  <a:pt x="2822609" y="1771266"/>
                  <a:pt x="2822609" y="1771842"/>
                  <a:pt x="2822609" y="1772707"/>
                </a:cubicBezTo>
                <a:cubicBezTo>
                  <a:pt x="2825779" y="1772418"/>
                  <a:pt x="2828948" y="1772418"/>
                  <a:pt x="2832117" y="1772130"/>
                </a:cubicBezTo>
                <a:cubicBezTo>
                  <a:pt x="2838168" y="1768673"/>
                  <a:pt x="2845084" y="1770690"/>
                  <a:pt x="2852575" y="1767520"/>
                </a:cubicBezTo>
                <a:cubicBezTo>
                  <a:pt x="2847677" y="1780486"/>
                  <a:pt x="2838745" y="1773283"/>
                  <a:pt x="2832117" y="1775012"/>
                </a:cubicBezTo>
                <a:cubicBezTo>
                  <a:pt x="2829812" y="1775588"/>
                  <a:pt x="2827219" y="1776452"/>
                  <a:pt x="2824914" y="1777317"/>
                </a:cubicBezTo>
                <a:cubicBezTo>
                  <a:pt x="2829236" y="1790283"/>
                  <a:pt x="2814253" y="1791147"/>
                  <a:pt x="2810795" y="1799215"/>
                </a:cubicBezTo>
                <a:cubicBezTo>
                  <a:pt x="2811660" y="1799791"/>
                  <a:pt x="2811948" y="1800368"/>
                  <a:pt x="2812524" y="1800656"/>
                </a:cubicBezTo>
                <a:cubicBezTo>
                  <a:pt x="2817134" y="1802385"/>
                  <a:pt x="2824914" y="1797774"/>
                  <a:pt x="2826067" y="1801520"/>
                </a:cubicBezTo>
                <a:cubicBezTo>
                  <a:pt x="2828084" y="1808147"/>
                  <a:pt x="2817711" y="1805554"/>
                  <a:pt x="2815982" y="1809876"/>
                </a:cubicBezTo>
                <a:cubicBezTo>
                  <a:pt x="2814253" y="1814198"/>
                  <a:pt x="2808490" y="1813046"/>
                  <a:pt x="2807914" y="1817656"/>
                </a:cubicBezTo>
                <a:cubicBezTo>
                  <a:pt x="2810219" y="1820825"/>
                  <a:pt x="2813100" y="1816503"/>
                  <a:pt x="2815405" y="1817944"/>
                </a:cubicBezTo>
                <a:cubicBezTo>
                  <a:pt x="2815405" y="1818809"/>
                  <a:pt x="2815117" y="1819385"/>
                  <a:pt x="2815117" y="1820249"/>
                </a:cubicBezTo>
                <a:cubicBezTo>
                  <a:pt x="2812524" y="1823995"/>
                  <a:pt x="2808778" y="1822266"/>
                  <a:pt x="2805321" y="1822266"/>
                </a:cubicBezTo>
                <a:cubicBezTo>
                  <a:pt x="2774202" y="1830622"/>
                  <a:pt x="2744524" y="1842436"/>
                  <a:pt x="2714846" y="1854538"/>
                </a:cubicBezTo>
                <a:cubicBezTo>
                  <a:pt x="2692371" y="1863758"/>
                  <a:pt x="2669896" y="1872978"/>
                  <a:pt x="2644252" y="1874131"/>
                </a:cubicBezTo>
                <a:cubicBezTo>
                  <a:pt x="2626675" y="1874707"/>
                  <a:pt x="2608235" y="1880758"/>
                  <a:pt x="2591523" y="1888250"/>
                </a:cubicBezTo>
                <a:cubicBezTo>
                  <a:pt x="2582591" y="1891995"/>
                  <a:pt x="2573658" y="1896317"/>
                  <a:pt x="2564726" y="1900351"/>
                </a:cubicBezTo>
                <a:cubicBezTo>
                  <a:pt x="2562709" y="1901504"/>
                  <a:pt x="2558963" y="1902368"/>
                  <a:pt x="2562709" y="1905826"/>
                </a:cubicBezTo>
                <a:cubicBezTo>
                  <a:pt x="2565590" y="1906690"/>
                  <a:pt x="2566743" y="1910724"/>
                  <a:pt x="2570489" y="1910436"/>
                </a:cubicBezTo>
                <a:cubicBezTo>
                  <a:pt x="2573082" y="1911301"/>
                  <a:pt x="2577404" y="1907555"/>
                  <a:pt x="2578268" y="1911877"/>
                </a:cubicBezTo>
                <a:cubicBezTo>
                  <a:pt x="2578845" y="1915335"/>
                  <a:pt x="2574811" y="1917640"/>
                  <a:pt x="2571641" y="1919080"/>
                </a:cubicBezTo>
                <a:cubicBezTo>
                  <a:pt x="2563574" y="1922826"/>
                  <a:pt x="2553777" y="1920233"/>
                  <a:pt x="2546573" y="1926860"/>
                </a:cubicBezTo>
                <a:cubicBezTo>
                  <a:pt x="2546861" y="1928301"/>
                  <a:pt x="2546861" y="1929741"/>
                  <a:pt x="2547150" y="1931182"/>
                </a:cubicBezTo>
                <a:cubicBezTo>
                  <a:pt x="2542828" y="1940402"/>
                  <a:pt x="2533031" y="1936657"/>
                  <a:pt x="2526116" y="1939826"/>
                </a:cubicBezTo>
                <a:cubicBezTo>
                  <a:pt x="2524387" y="1940114"/>
                  <a:pt x="2522658" y="1940691"/>
                  <a:pt x="2520929" y="1940979"/>
                </a:cubicBezTo>
                <a:cubicBezTo>
                  <a:pt x="2514014" y="1941267"/>
                  <a:pt x="2508251" y="1942419"/>
                  <a:pt x="2506234" y="1950199"/>
                </a:cubicBezTo>
                <a:cubicBezTo>
                  <a:pt x="2505658" y="1952792"/>
                  <a:pt x="2504217" y="1956250"/>
                  <a:pt x="2500759" y="1953945"/>
                </a:cubicBezTo>
                <a:cubicBezTo>
                  <a:pt x="2497590" y="1951928"/>
                  <a:pt x="2496149" y="1948470"/>
                  <a:pt x="2499319" y="1944724"/>
                </a:cubicBezTo>
                <a:cubicBezTo>
                  <a:pt x="2503353" y="1939826"/>
                  <a:pt x="2508251" y="1938097"/>
                  <a:pt x="2514014" y="1938674"/>
                </a:cubicBezTo>
                <a:cubicBezTo>
                  <a:pt x="2515166" y="1932623"/>
                  <a:pt x="2518336" y="1928013"/>
                  <a:pt x="2523234" y="1924267"/>
                </a:cubicBezTo>
                <a:cubicBezTo>
                  <a:pt x="2522658" y="1923402"/>
                  <a:pt x="2521794" y="1922826"/>
                  <a:pt x="2520929" y="1921962"/>
                </a:cubicBezTo>
                <a:cubicBezTo>
                  <a:pt x="2519200" y="1921673"/>
                  <a:pt x="2517183" y="1921385"/>
                  <a:pt x="2515455" y="1921097"/>
                </a:cubicBezTo>
                <a:cubicBezTo>
                  <a:pt x="2517472" y="1918504"/>
                  <a:pt x="2520353" y="1917640"/>
                  <a:pt x="2523522" y="1917640"/>
                </a:cubicBezTo>
                <a:cubicBezTo>
                  <a:pt x="2524387" y="1917063"/>
                  <a:pt x="2525251" y="1916775"/>
                  <a:pt x="2526116" y="1916199"/>
                </a:cubicBezTo>
                <a:cubicBezTo>
                  <a:pt x="2524963" y="1915623"/>
                  <a:pt x="2524099" y="1915046"/>
                  <a:pt x="2522946" y="1914470"/>
                </a:cubicBezTo>
                <a:cubicBezTo>
                  <a:pt x="2515743" y="1914470"/>
                  <a:pt x="2508539" y="1911013"/>
                  <a:pt x="2502488" y="1919080"/>
                </a:cubicBezTo>
                <a:cubicBezTo>
                  <a:pt x="2499895" y="1922538"/>
                  <a:pt x="2493268" y="1923402"/>
                  <a:pt x="2488081" y="1921962"/>
                </a:cubicBezTo>
                <a:cubicBezTo>
                  <a:pt x="2478861" y="1925996"/>
                  <a:pt x="2469929" y="1930030"/>
                  <a:pt x="2460708" y="1934064"/>
                </a:cubicBezTo>
                <a:cubicBezTo>
                  <a:pt x="2455522" y="1936080"/>
                  <a:pt x="2450335" y="1936945"/>
                  <a:pt x="2444861" y="1936369"/>
                </a:cubicBezTo>
                <a:cubicBezTo>
                  <a:pt x="2442556" y="1936369"/>
                  <a:pt x="2440251" y="1936657"/>
                  <a:pt x="2437946" y="1936657"/>
                </a:cubicBezTo>
                <a:cubicBezTo>
                  <a:pt x="2437946" y="1936945"/>
                  <a:pt x="2437657" y="1936945"/>
                  <a:pt x="2437657" y="1936945"/>
                </a:cubicBezTo>
                <a:cubicBezTo>
                  <a:pt x="2430742" y="1940979"/>
                  <a:pt x="2422674" y="1942996"/>
                  <a:pt x="2416623" y="1948470"/>
                </a:cubicBezTo>
                <a:cubicBezTo>
                  <a:pt x="2418640" y="1952216"/>
                  <a:pt x="2417776" y="1954233"/>
                  <a:pt x="2413742" y="1955674"/>
                </a:cubicBezTo>
                <a:cubicBezTo>
                  <a:pt x="2406827" y="1957979"/>
                  <a:pt x="2400776" y="1963165"/>
                  <a:pt x="2392996" y="1962877"/>
                </a:cubicBezTo>
                <a:cubicBezTo>
                  <a:pt x="2382335" y="1968064"/>
                  <a:pt x="2371962" y="1973826"/>
                  <a:pt x="2360148" y="1975843"/>
                </a:cubicBezTo>
                <a:cubicBezTo>
                  <a:pt x="2356115" y="1976420"/>
                  <a:pt x="2352657" y="1978437"/>
                  <a:pt x="2350352" y="1981894"/>
                </a:cubicBezTo>
                <a:cubicBezTo>
                  <a:pt x="2350352" y="1973826"/>
                  <a:pt x="2199656" y="2009844"/>
                  <a:pt x="2200809" y="2012149"/>
                </a:cubicBezTo>
                <a:cubicBezTo>
                  <a:pt x="2203402" y="2013877"/>
                  <a:pt x="2205131" y="2016183"/>
                  <a:pt x="2205707" y="2019352"/>
                </a:cubicBezTo>
                <a:cubicBezTo>
                  <a:pt x="2199080" y="2020216"/>
                  <a:pt x="2192741" y="2022810"/>
                  <a:pt x="2186114" y="2022233"/>
                </a:cubicBezTo>
                <a:cubicBezTo>
                  <a:pt x="2171995" y="2030878"/>
                  <a:pt x="2158452" y="2040386"/>
                  <a:pt x="2140876" y="2038945"/>
                </a:cubicBezTo>
                <a:cubicBezTo>
                  <a:pt x="2137706" y="2039810"/>
                  <a:pt x="2134825" y="2040674"/>
                  <a:pt x="2131656" y="2041539"/>
                </a:cubicBezTo>
                <a:cubicBezTo>
                  <a:pt x="2124164" y="2048742"/>
                  <a:pt x="2114655" y="2049607"/>
                  <a:pt x="2105147" y="2050759"/>
                </a:cubicBezTo>
                <a:cubicBezTo>
                  <a:pt x="2086994" y="2056810"/>
                  <a:pt x="2069418" y="2063725"/>
                  <a:pt x="2050689" y="2067471"/>
                </a:cubicBezTo>
                <a:cubicBezTo>
                  <a:pt x="2045791" y="2070641"/>
                  <a:pt x="2040316" y="2072081"/>
                  <a:pt x="2034553" y="2072658"/>
                </a:cubicBezTo>
                <a:cubicBezTo>
                  <a:pt x="2029367" y="2076115"/>
                  <a:pt x="2023604" y="2077268"/>
                  <a:pt x="2017553" y="2077268"/>
                </a:cubicBezTo>
                <a:cubicBezTo>
                  <a:pt x="2009485" y="2082742"/>
                  <a:pt x="1999977" y="2081014"/>
                  <a:pt x="1991044" y="2081590"/>
                </a:cubicBezTo>
                <a:cubicBezTo>
                  <a:pt x="1959637" y="2089081"/>
                  <a:pt x="1929959" y="2102048"/>
                  <a:pt x="1898264" y="2107522"/>
                </a:cubicBezTo>
                <a:cubicBezTo>
                  <a:pt x="1894807" y="2108098"/>
                  <a:pt x="1891349" y="2109251"/>
                  <a:pt x="1888179" y="2110404"/>
                </a:cubicBezTo>
                <a:cubicBezTo>
                  <a:pt x="1862823" y="2119624"/>
                  <a:pt x="1836603" y="2125099"/>
                  <a:pt x="1810382" y="2131438"/>
                </a:cubicBezTo>
                <a:cubicBezTo>
                  <a:pt x="1803179" y="2134319"/>
                  <a:pt x="1795687" y="2137489"/>
                  <a:pt x="1788484" y="2140370"/>
                </a:cubicBezTo>
                <a:cubicBezTo>
                  <a:pt x="1788772" y="2141234"/>
                  <a:pt x="1788772" y="2142387"/>
                  <a:pt x="1789060" y="2143251"/>
                </a:cubicBezTo>
                <a:cubicBezTo>
                  <a:pt x="1788484" y="2149590"/>
                  <a:pt x="1785603" y="2149590"/>
                  <a:pt x="1781569" y="2145845"/>
                </a:cubicBezTo>
                <a:cubicBezTo>
                  <a:pt x="1778975" y="2145556"/>
                  <a:pt x="1776670" y="2145556"/>
                  <a:pt x="1774077" y="2145268"/>
                </a:cubicBezTo>
                <a:cubicBezTo>
                  <a:pt x="1766874" y="2151607"/>
                  <a:pt x="1757365" y="2152183"/>
                  <a:pt x="1748721" y="2155065"/>
                </a:cubicBezTo>
                <a:cubicBezTo>
                  <a:pt x="1748721" y="2155065"/>
                  <a:pt x="1749009" y="2155353"/>
                  <a:pt x="1749009" y="2155353"/>
                </a:cubicBezTo>
                <a:cubicBezTo>
                  <a:pt x="1746992" y="2156505"/>
                  <a:pt x="1744687" y="2157946"/>
                  <a:pt x="1742670" y="2159387"/>
                </a:cubicBezTo>
                <a:cubicBezTo>
                  <a:pt x="1743534" y="2161404"/>
                  <a:pt x="1742958" y="2163421"/>
                  <a:pt x="1740077" y="2163997"/>
                </a:cubicBezTo>
                <a:cubicBezTo>
                  <a:pt x="1738060" y="2164573"/>
                  <a:pt x="1737195" y="2163709"/>
                  <a:pt x="1736619" y="2162268"/>
                </a:cubicBezTo>
                <a:cubicBezTo>
                  <a:pt x="1730856" y="2164573"/>
                  <a:pt x="1725094" y="2166879"/>
                  <a:pt x="1718466" y="2166879"/>
                </a:cubicBezTo>
                <a:cubicBezTo>
                  <a:pt x="1700026" y="2172929"/>
                  <a:pt x="1680721" y="2174658"/>
                  <a:pt x="1661415" y="2176963"/>
                </a:cubicBezTo>
                <a:cubicBezTo>
                  <a:pt x="1648449" y="2178116"/>
                  <a:pt x="1636059" y="2182726"/>
                  <a:pt x="1623093" y="2184743"/>
                </a:cubicBezTo>
                <a:cubicBezTo>
                  <a:pt x="1606957" y="2187048"/>
                  <a:pt x="1590245" y="2186760"/>
                  <a:pt x="1574110" y="2190794"/>
                </a:cubicBezTo>
                <a:lnTo>
                  <a:pt x="1574686" y="2190794"/>
                </a:lnTo>
                <a:lnTo>
                  <a:pt x="1571516" y="2191658"/>
                </a:lnTo>
                <a:cubicBezTo>
                  <a:pt x="1570364" y="2191658"/>
                  <a:pt x="1569500" y="2191947"/>
                  <a:pt x="1568635" y="2192235"/>
                </a:cubicBezTo>
                <a:cubicBezTo>
                  <a:pt x="1568347" y="2192523"/>
                  <a:pt x="1568347" y="2192811"/>
                  <a:pt x="1568347" y="2193099"/>
                </a:cubicBezTo>
                <a:cubicBezTo>
                  <a:pt x="1570940" y="2192235"/>
                  <a:pt x="1573822" y="2191658"/>
                  <a:pt x="1576703" y="2190794"/>
                </a:cubicBezTo>
                <a:lnTo>
                  <a:pt x="1587364" y="2191370"/>
                </a:lnTo>
                <a:lnTo>
                  <a:pt x="1587076" y="2195404"/>
                </a:lnTo>
                <a:cubicBezTo>
                  <a:pt x="1578720" y="2197709"/>
                  <a:pt x="1570364" y="2200302"/>
                  <a:pt x="1562008" y="2202896"/>
                </a:cubicBezTo>
                <a:cubicBezTo>
                  <a:pt x="1562008" y="2203472"/>
                  <a:pt x="1562008" y="2204336"/>
                  <a:pt x="1562008" y="2205201"/>
                </a:cubicBezTo>
                <a:cubicBezTo>
                  <a:pt x="1570652" y="2207794"/>
                  <a:pt x="1578720" y="2204336"/>
                  <a:pt x="1586788" y="2202319"/>
                </a:cubicBezTo>
                <a:lnTo>
                  <a:pt x="1586500" y="2208947"/>
                </a:lnTo>
                <a:cubicBezTo>
                  <a:pt x="1576127" y="2210964"/>
                  <a:pt x="1566042" y="2212981"/>
                  <a:pt x="1556821" y="2218743"/>
                </a:cubicBezTo>
                <a:cubicBezTo>
                  <a:pt x="1553076" y="2221048"/>
                  <a:pt x="1551923" y="2215862"/>
                  <a:pt x="1549330" y="2214421"/>
                </a:cubicBezTo>
                <a:cubicBezTo>
                  <a:pt x="1544143" y="2217014"/>
                  <a:pt x="1542127" y="2213557"/>
                  <a:pt x="1540398" y="2209523"/>
                </a:cubicBezTo>
                <a:cubicBezTo>
                  <a:pt x="1530025" y="2211540"/>
                  <a:pt x="1519940" y="2213557"/>
                  <a:pt x="1509855" y="2215574"/>
                </a:cubicBezTo>
                <a:cubicBezTo>
                  <a:pt x="1505245" y="2217303"/>
                  <a:pt x="1500635" y="2219320"/>
                  <a:pt x="1496601" y="2222489"/>
                </a:cubicBezTo>
                <a:cubicBezTo>
                  <a:pt x="1491991" y="2225658"/>
                  <a:pt x="1487380" y="2226523"/>
                  <a:pt x="1481329" y="2223642"/>
                </a:cubicBezTo>
                <a:cubicBezTo>
                  <a:pt x="1480753" y="2223353"/>
                  <a:pt x="1479889" y="2223065"/>
                  <a:pt x="1479024" y="2222777"/>
                </a:cubicBezTo>
                <a:cubicBezTo>
                  <a:pt x="1468651" y="2225658"/>
                  <a:pt x="1458278" y="2228540"/>
                  <a:pt x="1447329" y="2228540"/>
                </a:cubicBezTo>
                <a:cubicBezTo>
                  <a:pt x="1440702" y="2231133"/>
                  <a:pt x="1435227" y="2234591"/>
                  <a:pt x="1432634" y="2238049"/>
                </a:cubicBezTo>
                <a:cubicBezTo>
                  <a:pt x="1429177" y="2242371"/>
                  <a:pt x="1424566" y="2242371"/>
                  <a:pt x="1419956" y="2242659"/>
                </a:cubicBezTo>
                <a:cubicBezTo>
                  <a:pt x="1412753" y="2243235"/>
                  <a:pt x="1405837" y="2243235"/>
                  <a:pt x="1398634" y="2243235"/>
                </a:cubicBezTo>
                <a:cubicBezTo>
                  <a:pt x="1395465" y="2246404"/>
                  <a:pt x="1391719" y="2245828"/>
                  <a:pt x="1387685" y="2245540"/>
                </a:cubicBezTo>
                <a:cubicBezTo>
                  <a:pt x="1387973" y="2244964"/>
                  <a:pt x="1388261" y="2244387"/>
                  <a:pt x="1388549" y="2243811"/>
                </a:cubicBezTo>
                <a:cubicBezTo>
                  <a:pt x="1385956" y="2244387"/>
                  <a:pt x="1383363" y="2244676"/>
                  <a:pt x="1381058" y="2245252"/>
                </a:cubicBezTo>
                <a:cubicBezTo>
                  <a:pt x="1380481" y="2245540"/>
                  <a:pt x="1379905" y="2245540"/>
                  <a:pt x="1379329" y="2245828"/>
                </a:cubicBezTo>
                <a:cubicBezTo>
                  <a:pt x="1372414" y="2254760"/>
                  <a:pt x="1362905" y="2253320"/>
                  <a:pt x="1353685" y="2252455"/>
                </a:cubicBezTo>
                <a:cubicBezTo>
                  <a:pt x="1360312" y="2248133"/>
                  <a:pt x="1367515" y="2246404"/>
                  <a:pt x="1375295" y="2245540"/>
                </a:cubicBezTo>
                <a:cubicBezTo>
                  <a:pt x="1374719" y="2245252"/>
                  <a:pt x="1374142" y="2244676"/>
                  <a:pt x="1373854" y="2243811"/>
                </a:cubicBezTo>
                <a:cubicBezTo>
                  <a:pt x="1371549" y="2238913"/>
                  <a:pt x="1377888" y="2240354"/>
                  <a:pt x="1378753" y="2237760"/>
                </a:cubicBezTo>
                <a:cubicBezTo>
                  <a:pt x="1378176" y="2236896"/>
                  <a:pt x="1377312" y="2236032"/>
                  <a:pt x="1376447" y="2235167"/>
                </a:cubicBezTo>
                <a:cubicBezTo>
                  <a:pt x="1372702" y="2236032"/>
                  <a:pt x="1368956" y="2236896"/>
                  <a:pt x="1365210" y="2237760"/>
                </a:cubicBezTo>
                <a:cubicBezTo>
                  <a:pt x="1361752" y="2238625"/>
                  <a:pt x="1358295" y="2239777"/>
                  <a:pt x="1355125" y="2240930"/>
                </a:cubicBezTo>
                <a:cubicBezTo>
                  <a:pt x="1355125" y="2242082"/>
                  <a:pt x="1354837" y="2243235"/>
                  <a:pt x="1354837" y="2244387"/>
                </a:cubicBezTo>
                <a:cubicBezTo>
                  <a:pt x="1346769" y="2255337"/>
                  <a:pt x="1333515" y="2255049"/>
                  <a:pt x="1322566" y="2258794"/>
                </a:cubicBezTo>
                <a:cubicBezTo>
                  <a:pt x="1310464" y="2263116"/>
                  <a:pt x="1297498" y="2264845"/>
                  <a:pt x="1284820" y="2267438"/>
                </a:cubicBezTo>
                <a:cubicBezTo>
                  <a:pt x="1281362" y="2268303"/>
                  <a:pt x="1277616" y="2267438"/>
                  <a:pt x="1274735" y="2270032"/>
                </a:cubicBezTo>
                <a:cubicBezTo>
                  <a:pt x="1269260" y="2274642"/>
                  <a:pt x="1263498" y="2277811"/>
                  <a:pt x="1257447" y="2279828"/>
                </a:cubicBezTo>
                <a:cubicBezTo>
                  <a:pt x="1258887" y="2279252"/>
                  <a:pt x="1260904" y="2278964"/>
                  <a:pt x="1262921" y="2278964"/>
                </a:cubicBezTo>
                <a:cubicBezTo>
                  <a:pt x="1260328" y="2285015"/>
                  <a:pt x="1255718" y="2286167"/>
                  <a:pt x="1251108" y="2286744"/>
                </a:cubicBezTo>
                <a:cubicBezTo>
                  <a:pt x="1248803" y="2288761"/>
                  <a:pt x="1244769" y="2290489"/>
                  <a:pt x="1243328" y="2287608"/>
                </a:cubicBezTo>
                <a:cubicBezTo>
                  <a:pt x="1241887" y="2284439"/>
                  <a:pt x="1245921" y="2283862"/>
                  <a:pt x="1248514" y="2283862"/>
                </a:cubicBezTo>
                <a:cubicBezTo>
                  <a:pt x="1251108" y="2282710"/>
                  <a:pt x="1253413" y="2281269"/>
                  <a:pt x="1256294" y="2280117"/>
                </a:cubicBezTo>
                <a:cubicBezTo>
                  <a:pt x="1244192" y="2283862"/>
                  <a:pt x="1230938" y="2283574"/>
                  <a:pt x="1217972" y="2283286"/>
                </a:cubicBezTo>
                <a:cubicBezTo>
                  <a:pt x="1215955" y="2283286"/>
                  <a:pt x="1214226" y="2283286"/>
                  <a:pt x="1212497" y="2283286"/>
                </a:cubicBezTo>
                <a:cubicBezTo>
                  <a:pt x="1207311" y="2285303"/>
                  <a:pt x="1203277" y="2289049"/>
                  <a:pt x="1198955" y="2292795"/>
                </a:cubicBezTo>
                <a:cubicBezTo>
                  <a:pt x="1203853" y="2292506"/>
                  <a:pt x="1208752" y="2292795"/>
                  <a:pt x="1212785" y="2291066"/>
                </a:cubicBezTo>
                <a:cubicBezTo>
                  <a:pt x="1217972" y="2286744"/>
                  <a:pt x="1224023" y="2289337"/>
                  <a:pt x="1230362" y="2289049"/>
                </a:cubicBezTo>
                <a:cubicBezTo>
                  <a:pt x="1227480" y="2296828"/>
                  <a:pt x="1222870" y="2296540"/>
                  <a:pt x="1217396" y="2293371"/>
                </a:cubicBezTo>
                <a:cubicBezTo>
                  <a:pt x="1212209" y="2293371"/>
                  <a:pt x="1207311" y="2295100"/>
                  <a:pt x="1202989" y="2297981"/>
                </a:cubicBezTo>
                <a:cubicBezTo>
                  <a:pt x="1205582" y="2302015"/>
                  <a:pt x="1206158" y="2305473"/>
                  <a:pt x="1200972" y="2307778"/>
                </a:cubicBezTo>
                <a:cubicBezTo>
                  <a:pt x="1196938" y="2311524"/>
                  <a:pt x="1191751" y="2312100"/>
                  <a:pt x="1186853" y="2312964"/>
                </a:cubicBezTo>
                <a:cubicBezTo>
                  <a:pt x="1181667" y="2315557"/>
                  <a:pt x="1179361" y="2313540"/>
                  <a:pt x="1181090" y="2308066"/>
                </a:cubicBezTo>
                <a:cubicBezTo>
                  <a:pt x="1181955" y="2305184"/>
                  <a:pt x="1184548" y="2302879"/>
                  <a:pt x="1186565" y="2300574"/>
                </a:cubicBezTo>
                <a:cubicBezTo>
                  <a:pt x="1185701" y="2300862"/>
                  <a:pt x="1184548" y="2301150"/>
                  <a:pt x="1183684" y="2301150"/>
                </a:cubicBezTo>
                <a:cubicBezTo>
                  <a:pt x="1187429" y="2294811"/>
                  <a:pt x="1185701" y="2293371"/>
                  <a:pt x="1180802" y="2293947"/>
                </a:cubicBezTo>
                <a:cubicBezTo>
                  <a:pt x="1159768" y="2304032"/>
                  <a:pt x="1138158" y="2311235"/>
                  <a:pt x="1115971" y="2316998"/>
                </a:cubicBezTo>
                <a:cubicBezTo>
                  <a:pt x="1096090" y="2322184"/>
                  <a:pt x="1076496" y="2327659"/>
                  <a:pt x="1056903" y="2333422"/>
                </a:cubicBezTo>
                <a:cubicBezTo>
                  <a:pt x="1055174" y="2333998"/>
                  <a:pt x="1053734" y="2333998"/>
                  <a:pt x="1053445" y="2336015"/>
                </a:cubicBezTo>
                <a:cubicBezTo>
                  <a:pt x="1051429" y="2336015"/>
                  <a:pt x="1049412" y="2336015"/>
                  <a:pt x="1047395" y="2336015"/>
                </a:cubicBezTo>
                <a:cubicBezTo>
                  <a:pt x="1046530" y="2336880"/>
                  <a:pt x="1045666" y="2337168"/>
                  <a:pt x="1043649" y="2336015"/>
                </a:cubicBezTo>
                <a:cubicBezTo>
                  <a:pt x="1037310" y="2336015"/>
                  <a:pt x="1031259" y="2336015"/>
                  <a:pt x="1024920" y="2336015"/>
                </a:cubicBezTo>
                <a:cubicBezTo>
                  <a:pt x="1021174" y="2336015"/>
                  <a:pt x="1017140" y="2336015"/>
                  <a:pt x="1013106" y="2336015"/>
                </a:cubicBezTo>
                <a:cubicBezTo>
                  <a:pt x="993513" y="2341202"/>
                  <a:pt x="974208" y="2346676"/>
                  <a:pt x="954902" y="2351575"/>
                </a:cubicBezTo>
                <a:cubicBezTo>
                  <a:pt x="942801" y="2354744"/>
                  <a:pt x="935309" y="2361371"/>
                  <a:pt x="927529" y="2369151"/>
                </a:cubicBezTo>
                <a:cubicBezTo>
                  <a:pt x="924936" y="2371744"/>
                  <a:pt x="921767" y="2372897"/>
                  <a:pt x="918309" y="2374049"/>
                </a:cubicBezTo>
                <a:cubicBezTo>
                  <a:pt x="916580" y="2374626"/>
                  <a:pt x="913987" y="2375490"/>
                  <a:pt x="913123" y="2373473"/>
                </a:cubicBezTo>
                <a:cubicBezTo>
                  <a:pt x="911682" y="2370592"/>
                  <a:pt x="915428" y="2369727"/>
                  <a:pt x="916292" y="2367710"/>
                </a:cubicBezTo>
                <a:cubicBezTo>
                  <a:pt x="916292" y="2365405"/>
                  <a:pt x="916580" y="2363100"/>
                  <a:pt x="913699" y="2362236"/>
                </a:cubicBezTo>
                <a:cubicBezTo>
                  <a:pt x="901885" y="2361083"/>
                  <a:pt x="893241" y="2370015"/>
                  <a:pt x="882580" y="2372897"/>
                </a:cubicBezTo>
                <a:cubicBezTo>
                  <a:pt x="877105" y="2374337"/>
                  <a:pt x="873360" y="2380100"/>
                  <a:pt x="866444" y="2375490"/>
                </a:cubicBezTo>
                <a:cubicBezTo>
                  <a:pt x="864427" y="2374049"/>
                  <a:pt x="860393" y="2375202"/>
                  <a:pt x="857224" y="2375202"/>
                </a:cubicBezTo>
                <a:cubicBezTo>
                  <a:pt x="853190" y="2380965"/>
                  <a:pt x="846563" y="2375778"/>
                  <a:pt x="841953" y="2378371"/>
                </a:cubicBezTo>
                <a:cubicBezTo>
                  <a:pt x="838495" y="2381541"/>
                  <a:pt x="834173" y="2381829"/>
                  <a:pt x="829851" y="2382405"/>
                </a:cubicBezTo>
                <a:cubicBezTo>
                  <a:pt x="826681" y="2383846"/>
                  <a:pt x="823800" y="2385287"/>
                  <a:pt x="820342" y="2384422"/>
                </a:cubicBezTo>
                <a:cubicBezTo>
                  <a:pt x="818613" y="2386439"/>
                  <a:pt x="816020" y="2386727"/>
                  <a:pt x="813427" y="2387015"/>
                </a:cubicBezTo>
                <a:cubicBezTo>
                  <a:pt x="803054" y="2391337"/>
                  <a:pt x="791529" y="2391626"/>
                  <a:pt x="781156" y="2395948"/>
                </a:cubicBezTo>
                <a:cubicBezTo>
                  <a:pt x="787783" y="2386439"/>
                  <a:pt x="799020" y="2387015"/>
                  <a:pt x="808529" y="2384422"/>
                </a:cubicBezTo>
                <a:cubicBezTo>
                  <a:pt x="812274" y="2383558"/>
                  <a:pt x="816020" y="2381253"/>
                  <a:pt x="820342" y="2382405"/>
                </a:cubicBezTo>
                <a:cubicBezTo>
                  <a:pt x="821783" y="2379524"/>
                  <a:pt x="824376" y="2379524"/>
                  <a:pt x="826970" y="2379812"/>
                </a:cubicBezTo>
                <a:cubicBezTo>
                  <a:pt x="830715" y="2377507"/>
                  <a:pt x="834461" y="2375778"/>
                  <a:pt x="839071" y="2375778"/>
                </a:cubicBezTo>
                <a:cubicBezTo>
                  <a:pt x="843970" y="2372897"/>
                  <a:pt x="849444" y="2373761"/>
                  <a:pt x="854343" y="2372320"/>
                </a:cubicBezTo>
                <a:cubicBezTo>
                  <a:pt x="857224" y="2369727"/>
                  <a:pt x="859529" y="2365981"/>
                  <a:pt x="853190" y="2367422"/>
                </a:cubicBezTo>
                <a:cubicBezTo>
                  <a:pt x="842241" y="2370015"/>
                  <a:pt x="830715" y="2370303"/>
                  <a:pt x="820054" y="2374626"/>
                </a:cubicBezTo>
                <a:cubicBezTo>
                  <a:pt x="803919" y="2380965"/>
                  <a:pt x="787207" y="2386727"/>
                  <a:pt x="769342" y="2382405"/>
                </a:cubicBezTo>
                <a:cubicBezTo>
                  <a:pt x="767325" y="2382117"/>
                  <a:pt x="764732" y="2382982"/>
                  <a:pt x="762427" y="2383846"/>
                </a:cubicBezTo>
                <a:cubicBezTo>
                  <a:pt x="730155" y="2395660"/>
                  <a:pt x="696155" y="2400846"/>
                  <a:pt x="663884" y="2412372"/>
                </a:cubicBezTo>
                <a:cubicBezTo>
                  <a:pt x="663596" y="2411795"/>
                  <a:pt x="663019" y="2410931"/>
                  <a:pt x="662443" y="2410355"/>
                </a:cubicBezTo>
                <a:cubicBezTo>
                  <a:pt x="660138" y="2411795"/>
                  <a:pt x="657545" y="2412948"/>
                  <a:pt x="654951" y="2413524"/>
                </a:cubicBezTo>
                <a:cubicBezTo>
                  <a:pt x="644002" y="2416117"/>
                  <a:pt x="633341" y="2419575"/>
                  <a:pt x="622680" y="2423033"/>
                </a:cubicBezTo>
                <a:cubicBezTo>
                  <a:pt x="609714" y="2427355"/>
                  <a:pt x="597324" y="2434270"/>
                  <a:pt x="583205" y="2435134"/>
                </a:cubicBezTo>
                <a:cubicBezTo>
                  <a:pt x="581188" y="2435134"/>
                  <a:pt x="578883" y="2435999"/>
                  <a:pt x="577154" y="2436863"/>
                </a:cubicBezTo>
                <a:cubicBezTo>
                  <a:pt x="558137" y="2447236"/>
                  <a:pt x="536239" y="2450694"/>
                  <a:pt x="516646" y="2459914"/>
                </a:cubicBezTo>
                <a:cubicBezTo>
                  <a:pt x="516357" y="2461643"/>
                  <a:pt x="512612" y="2461067"/>
                  <a:pt x="513476" y="2463948"/>
                </a:cubicBezTo>
                <a:cubicBezTo>
                  <a:pt x="514629" y="2463660"/>
                  <a:pt x="515781" y="2463372"/>
                  <a:pt x="516934" y="2463084"/>
                </a:cubicBezTo>
                <a:cubicBezTo>
                  <a:pt x="517510" y="2464524"/>
                  <a:pt x="518086" y="2465677"/>
                  <a:pt x="518662" y="2467118"/>
                </a:cubicBezTo>
                <a:cubicBezTo>
                  <a:pt x="507137" y="2469999"/>
                  <a:pt x="495611" y="2473169"/>
                  <a:pt x="484086" y="2476626"/>
                </a:cubicBezTo>
                <a:cubicBezTo>
                  <a:pt x="459306" y="2484118"/>
                  <a:pt x="434526" y="2492474"/>
                  <a:pt x="409170" y="2498525"/>
                </a:cubicBezTo>
                <a:cubicBezTo>
                  <a:pt x="401967" y="2500254"/>
                  <a:pt x="394763" y="2502559"/>
                  <a:pt x="387848" y="2505152"/>
                </a:cubicBezTo>
                <a:cubicBezTo>
                  <a:pt x="387848" y="2504864"/>
                  <a:pt x="387848" y="2504576"/>
                  <a:pt x="387848" y="2504287"/>
                </a:cubicBezTo>
                <a:cubicBezTo>
                  <a:pt x="387272" y="2499965"/>
                  <a:pt x="384967" y="2499101"/>
                  <a:pt x="381221" y="2500542"/>
                </a:cubicBezTo>
                <a:cubicBezTo>
                  <a:pt x="376899" y="2502270"/>
                  <a:pt x="372289" y="2503711"/>
                  <a:pt x="368543" y="2506592"/>
                </a:cubicBezTo>
                <a:cubicBezTo>
                  <a:pt x="367390" y="2508033"/>
                  <a:pt x="365085" y="2509474"/>
                  <a:pt x="365950" y="2511779"/>
                </a:cubicBezTo>
                <a:cubicBezTo>
                  <a:pt x="365950" y="2512067"/>
                  <a:pt x="366238" y="2512355"/>
                  <a:pt x="366238" y="2512355"/>
                </a:cubicBezTo>
                <a:lnTo>
                  <a:pt x="359323" y="2514948"/>
                </a:lnTo>
                <a:cubicBezTo>
                  <a:pt x="358458" y="2514948"/>
                  <a:pt x="357882" y="2514948"/>
                  <a:pt x="357306" y="2514948"/>
                </a:cubicBezTo>
                <a:cubicBezTo>
                  <a:pt x="355577" y="2514948"/>
                  <a:pt x="353272" y="2513220"/>
                  <a:pt x="352695" y="2515813"/>
                </a:cubicBezTo>
                <a:cubicBezTo>
                  <a:pt x="352695" y="2516389"/>
                  <a:pt x="352695" y="2516677"/>
                  <a:pt x="352695" y="2517254"/>
                </a:cubicBezTo>
                <a:lnTo>
                  <a:pt x="342034" y="2520999"/>
                </a:lnTo>
                <a:cubicBezTo>
                  <a:pt x="340305" y="2521864"/>
                  <a:pt x="338865" y="2523016"/>
                  <a:pt x="337136" y="2524169"/>
                </a:cubicBezTo>
                <a:lnTo>
                  <a:pt x="305153" y="2537135"/>
                </a:lnTo>
                <a:cubicBezTo>
                  <a:pt x="305153" y="2536559"/>
                  <a:pt x="305441" y="2535694"/>
                  <a:pt x="305153" y="2535118"/>
                </a:cubicBezTo>
                <a:cubicBezTo>
                  <a:pt x="304865" y="2534542"/>
                  <a:pt x="303712" y="2533677"/>
                  <a:pt x="303424" y="2533965"/>
                </a:cubicBezTo>
                <a:cubicBezTo>
                  <a:pt x="298814" y="2537423"/>
                  <a:pt x="293627" y="2539440"/>
                  <a:pt x="288441" y="2541745"/>
                </a:cubicBezTo>
                <a:cubicBezTo>
                  <a:pt x="289017" y="2541169"/>
                  <a:pt x="289305" y="2540305"/>
                  <a:pt x="289305" y="2539440"/>
                </a:cubicBezTo>
                <a:cubicBezTo>
                  <a:pt x="289305" y="2539152"/>
                  <a:pt x="288441" y="2538576"/>
                  <a:pt x="288153" y="2538576"/>
                </a:cubicBezTo>
                <a:cubicBezTo>
                  <a:pt x="286136" y="2538288"/>
                  <a:pt x="285847" y="2540305"/>
                  <a:pt x="284983" y="2541457"/>
                </a:cubicBezTo>
                <a:cubicBezTo>
                  <a:pt x="282390" y="2542898"/>
                  <a:pt x="279220" y="2543186"/>
                  <a:pt x="278068" y="2547220"/>
                </a:cubicBezTo>
                <a:cubicBezTo>
                  <a:pt x="279508" y="2546356"/>
                  <a:pt x="281237" y="2545491"/>
                  <a:pt x="282966" y="2544627"/>
                </a:cubicBezTo>
                <a:cubicBezTo>
                  <a:pt x="282390" y="2544915"/>
                  <a:pt x="281525" y="2545203"/>
                  <a:pt x="280949" y="2545779"/>
                </a:cubicBezTo>
                <a:cubicBezTo>
                  <a:pt x="281814" y="2545779"/>
                  <a:pt x="282966" y="2545491"/>
                  <a:pt x="283831" y="2545491"/>
                </a:cubicBezTo>
                <a:lnTo>
                  <a:pt x="277780" y="2547796"/>
                </a:lnTo>
                <a:cubicBezTo>
                  <a:pt x="277780" y="2547796"/>
                  <a:pt x="277492" y="2547796"/>
                  <a:pt x="277492" y="2547796"/>
                </a:cubicBezTo>
                <a:cubicBezTo>
                  <a:pt x="273746" y="2545779"/>
                  <a:pt x="270000" y="2546644"/>
                  <a:pt x="267119" y="2549237"/>
                </a:cubicBezTo>
                <a:cubicBezTo>
                  <a:pt x="265390" y="2550389"/>
                  <a:pt x="265678" y="2551254"/>
                  <a:pt x="266542" y="2552118"/>
                </a:cubicBezTo>
                <a:lnTo>
                  <a:pt x="233983" y="2565084"/>
                </a:lnTo>
                <a:cubicBezTo>
                  <a:pt x="236576" y="2562779"/>
                  <a:pt x="240034" y="2561050"/>
                  <a:pt x="239169" y="2557305"/>
                </a:cubicBezTo>
                <a:cubicBezTo>
                  <a:pt x="240898" y="2556440"/>
                  <a:pt x="242339" y="2555864"/>
                  <a:pt x="244068" y="2555288"/>
                </a:cubicBezTo>
                <a:cubicBezTo>
                  <a:pt x="245796" y="2555000"/>
                  <a:pt x="248101" y="2554711"/>
                  <a:pt x="247237" y="2552406"/>
                </a:cubicBezTo>
                <a:cubicBezTo>
                  <a:pt x="246373" y="2550389"/>
                  <a:pt x="244932" y="2552118"/>
                  <a:pt x="243779" y="2552983"/>
                </a:cubicBezTo>
                <a:cubicBezTo>
                  <a:pt x="242051" y="2553847"/>
                  <a:pt x="240322" y="2554711"/>
                  <a:pt x="238593" y="2555576"/>
                </a:cubicBezTo>
                <a:cubicBezTo>
                  <a:pt x="238305" y="2555000"/>
                  <a:pt x="238017" y="2554711"/>
                  <a:pt x="237729" y="2554135"/>
                </a:cubicBezTo>
                <a:cubicBezTo>
                  <a:pt x="237440" y="2552983"/>
                  <a:pt x="236576" y="2552118"/>
                  <a:pt x="235135" y="2552694"/>
                </a:cubicBezTo>
                <a:cubicBezTo>
                  <a:pt x="234271" y="2554135"/>
                  <a:pt x="233406" y="2555864"/>
                  <a:pt x="232254" y="2556440"/>
                </a:cubicBezTo>
                <a:cubicBezTo>
                  <a:pt x="225051" y="2560186"/>
                  <a:pt x="217847" y="2563356"/>
                  <a:pt x="210067" y="2565949"/>
                </a:cubicBezTo>
                <a:cubicBezTo>
                  <a:pt x="198830" y="2569983"/>
                  <a:pt x="184711" y="2568542"/>
                  <a:pt x="178084" y="2582373"/>
                </a:cubicBezTo>
                <a:cubicBezTo>
                  <a:pt x="178372" y="2582373"/>
                  <a:pt x="178660" y="2582661"/>
                  <a:pt x="178949" y="2582949"/>
                </a:cubicBezTo>
                <a:cubicBezTo>
                  <a:pt x="176932" y="2583525"/>
                  <a:pt x="174915" y="2584101"/>
                  <a:pt x="172898" y="2584678"/>
                </a:cubicBezTo>
                <a:cubicBezTo>
                  <a:pt x="170881" y="2585254"/>
                  <a:pt x="169152" y="2586118"/>
                  <a:pt x="167135" y="2586695"/>
                </a:cubicBezTo>
                <a:cubicBezTo>
                  <a:pt x="167135" y="2585542"/>
                  <a:pt x="167135" y="2584390"/>
                  <a:pt x="167135" y="2582949"/>
                </a:cubicBezTo>
                <a:cubicBezTo>
                  <a:pt x="168864" y="2581508"/>
                  <a:pt x="170881" y="2581220"/>
                  <a:pt x="172898" y="2581220"/>
                </a:cubicBezTo>
                <a:cubicBezTo>
                  <a:pt x="175203" y="2581220"/>
                  <a:pt x="176643" y="2580067"/>
                  <a:pt x="175779" y="2577762"/>
                </a:cubicBezTo>
                <a:cubicBezTo>
                  <a:pt x="175203" y="2576034"/>
                  <a:pt x="173186" y="2576034"/>
                  <a:pt x="172033" y="2577474"/>
                </a:cubicBezTo>
                <a:cubicBezTo>
                  <a:pt x="168864" y="2581220"/>
                  <a:pt x="163677" y="2578627"/>
                  <a:pt x="160508" y="2581508"/>
                </a:cubicBezTo>
                <a:cubicBezTo>
                  <a:pt x="151864" y="2584101"/>
                  <a:pt x="159355" y="2578915"/>
                  <a:pt x="151864" y="2584101"/>
                </a:cubicBezTo>
                <a:cubicBezTo>
                  <a:pt x="151864" y="2584101"/>
                  <a:pt x="146677" y="2585830"/>
                  <a:pt x="146677" y="2585830"/>
                </a:cubicBezTo>
                <a:cubicBezTo>
                  <a:pt x="168576" y="2584390"/>
                  <a:pt x="137457" y="2589288"/>
                  <a:pt x="138033" y="2588712"/>
                </a:cubicBezTo>
                <a:cubicBezTo>
                  <a:pt x="132847" y="2590440"/>
                  <a:pt x="119304" y="2584678"/>
                  <a:pt x="115558" y="2585830"/>
                </a:cubicBezTo>
                <a:cubicBezTo>
                  <a:pt x="113253" y="2586118"/>
                  <a:pt x="111524" y="2586406"/>
                  <a:pt x="110372" y="2588712"/>
                </a:cubicBezTo>
                <a:cubicBezTo>
                  <a:pt x="112677" y="2589288"/>
                  <a:pt x="114982" y="2589576"/>
                  <a:pt x="116999" y="2587559"/>
                </a:cubicBezTo>
                <a:cubicBezTo>
                  <a:pt x="127660" y="2588135"/>
                  <a:pt x="125931" y="2591305"/>
                  <a:pt x="126796" y="2591017"/>
                </a:cubicBezTo>
                <a:cubicBezTo>
                  <a:pt x="125067" y="2592457"/>
                  <a:pt x="116423" y="2590152"/>
                  <a:pt x="116135" y="2593322"/>
                </a:cubicBezTo>
                <a:cubicBezTo>
                  <a:pt x="115558" y="2593898"/>
                  <a:pt x="115270" y="2594186"/>
                  <a:pt x="114694" y="2594763"/>
                </a:cubicBezTo>
                <a:cubicBezTo>
                  <a:pt x="112101" y="2595915"/>
                  <a:pt x="106914" y="2593322"/>
                  <a:pt x="104033" y="2594186"/>
                </a:cubicBezTo>
                <a:cubicBezTo>
                  <a:pt x="94812" y="2596780"/>
                  <a:pt x="100287" y="2585542"/>
                  <a:pt x="91931" y="2590729"/>
                </a:cubicBezTo>
                <a:cubicBezTo>
                  <a:pt x="101440" y="2582373"/>
                  <a:pt x="96541" y="2587847"/>
                  <a:pt x="107202" y="2581220"/>
                </a:cubicBezTo>
                <a:cubicBezTo>
                  <a:pt x="113541" y="2577186"/>
                  <a:pt x="120457" y="2580644"/>
                  <a:pt x="124779" y="2575457"/>
                </a:cubicBezTo>
                <a:cubicBezTo>
                  <a:pt x="127660" y="2572000"/>
                  <a:pt x="137169" y="2571135"/>
                  <a:pt x="141203" y="2569118"/>
                </a:cubicBezTo>
                <a:cubicBezTo>
                  <a:pt x="141779" y="2568254"/>
                  <a:pt x="101728" y="2574593"/>
                  <a:pt x="97118" y="2578051"/>
                </a:cubicBezTo>
                <a:cubicBezTo>
                  <a:pt x="94812" y="2572000"/>
                  <a:pt x="109507" y="2568542"/>
                  <a:pt x="110660" y="2565373"/>
                </a:cubicBezTo>
                <a:cubicBezTo>
                  <a:pt x="98558" y="2568830"/>
                  <a:pt x="90202" y="2577474"/>
                  <a:pt x="82423" y="2586695"/>
                </a:cubicBezTo>
                <a:cubicBezTo>
                  <a:pt x="78965" y="2590729"/>
                  <a:pt x="77524" y="2595915"/>
                  <a:pt x="71185" y="2595339"/>
                </a:cubicBezTo>
                <a:cubicBezTo>
                  <a:pt x="68592" y="2595051"/>
                  <a:pt x="65999" y="2599373"/>
                  <a:pt x="63694" y="2595627"/>
                </a:cubicBezTo>
                <a:cubicBezTo>
                  <a:pt x="62253" y="2593034"/>
                  <a:pt x="64846" y="2591017"/>
                  <a:pt x="66575" y="2589288"/>
                </a:cubicBezTo>
                <a:cubicBezTo>
                  <a:pt x="67728" y="2588135"/>
                  <a:pt x="69456" y="2586406"/>
                  <a:pt x="67151" y="2584966"/>
                </a:cubicBezTo>
                <a:cubicBezTo>
                  <a:pt x="65134" y="2583237"/>
                  <a:pt x="62829" y="2583813"/>
                  <a:pt x="61965" y="2586406"/>
                </a:cubicBezTo>
                <a:cubicBezTo>
                  <a:pt x="60236" y="2590729"/>
                  <a:pt x="57355" y="2594186"/>
                  <a:pt x="58219" y="2599661"/>
                </a:cubicBezTo>
                <a:cubicBezTo>
                  <a:pt x="59083" y="2604559"/>
                  <a:pt x="57931" y="2609746"/>
                  <a:pt x="50727" y="2609746"/>
                </a:cubicBezTo>
                <a:cubicBezTo>
                  <a:pt x="46693" y="2611763"/>
                  <a:pt x="42948" y="2613203"/>
                  <a:pt x="43812" y="2606000"/>
                </a:cubicBezTo>
                <a:cubicBezTo>
                  <a:pt x="38626" y="2602254"/>
                  <a:pt x="39202" y="2599373"/>
                  <a:pt x="45541" y="2597932"/>
                </a:cubicBezTo>
                <a:cubicBezTo>
                  <a:pt x="40931" y="2595339"/>
                  <a:pt x="45541" y="2589000"/>
                  <a:pt x="40931" y="2586406"/>
                </a:cubicBezTo>
                <a:cubicBezTo>
                  <a:pt x="34880" y="2585542"/>
                  <a:pt x="29117" y="2584966"/>
                  <a:pt x="36321" y="2577186"/>
                </a:cubicBezTo>
                <a:cubicBezTo>
                  <a:pt x="38914" y="2574305"/>
                  <a:pt x="40354" y="2569695"/>
                  <a:pt x="42371" y="2565949"/>
                </a:cubicBezTo>
                <a:cubicBezTo>
                  <a:pt x="37473" y="2562203"/>
                  <a:pt x="38049" y="2555288"/>
                  <a:pt x="34015" y="2550966"/>
                </a:cubicBezTo>
                <a:cubicBezTo>
                  <a:pt x="28541" y="2549813"/>
                  <a:pt x="22490" y="2549813"/>
                  <a:pt x="27676" y="2540593"/>
                </a:cubicBezTo>
                <a:cubicBezTo>
                  <a:pt x="29982" y="2536847"/>
                  <a:pt x="26524" y="2529932"/>
                  <a:pt x="26236" y="2524457"/>
                </a:cubicBezTo>
                <a:cubicBezTo>
                  <a:pt x="25948" y="2522152"/>
                  <a:pt x="23931" y="2519847"/>
                  <a:pt x="26812" y="2517254"/>
                </a:cubicBezTo>
                <a:cubicBezTo>
                  <a:pt x="27965" y="2516389"/>
                  <a:pt x="31710" y="2513220"/>
                  <a:pt x="28253" y="2510050"/>
                </a:cubicBezTo>
                <a:cubicBezTo>
                  <a:pt x="25659" y="2507745"/>
                  <a:pt x="23642" y="2510626"/>
                  <a:pt x="21337" y="2510626"/>
                </a:cubicBezTo>
                <a:cubicBezTo>
                  <a:pt x="17592" y="2510626"/>
                  <a:pt x="15286" y="2517830"/>
                  <a:pt x="10964" y="2512643"/>
                </a:cubicBezTo>
                <a:cubicBezTo>
                  <a:pt x="6642" y="2507745"/>
                  <a:pt x="5778" y="2502270"/>
                  <a:pt x="8947" y="2496220"/>
                </a:cubicBezTo>
                <a:cubicBezTo>
                  <a:pt x="10964" y="2492474"/>
                  <a:pt x="12693" y="2488728"/>
                  <a:pt x="14710" y="2484982"/>
                </a:cubicBezTo>
                <a:cubicBezTo>
                  <a:pt x="13846" y="2482101"/>
                  <a:pt x="11541" y="2481525"/>
                  <a:pt x="8947" y="2482389"/>
                </a:cubicBezTo>
                <a:cubicBezTo>
                  <a:pt x="6066" y="2482965"/>
                  <a:pt x="2897" y="2487575"/>
                  <a:pt x="303" y="2483253"/>
                </a:cubicBezTo>
                <a:cubicBezTo>
                  <a:pt x="-1137" y="2480948"/>
                  <a:pt x="2897" y="2480084"/>
                  <a:pt x="5202" y="2479219"/>
                </a:cubicBezTo>
                <a:cubicBezTo>
                  <a:pt x="5202" y="2476914"/>
                  <a:pt x="1168" y="2475762"/>
                  <a:pt x="3761" y="2472592"/>
                </a:cubicBezTo>
                <a:cubicBezTo>
                  <a:pt x="10964" y="2464236"/>
                  <a:pt x="17880" y="2455592"/>
                  <a:pt x="24795" y="2446948"/>
                </a:cubicBezTo>
                <a:cubicBezTo>
                  <a:pt x="27388" y="2443202"/>
                  <a:pt x="36321" y="2439456"/>
                  <a:pt x="25083" y="2434558"/>
                </a:cubicBezTo>
                <a:cubicBezTo>
                  <a:pt x="23642" y="2433694"/>
                  <a:pt x="20761" y="2429084"/>
                  <a:pt x="24507" y="2426202"/>
                </a:cubicBezTo>
                <a:cubicBezTo>
                  <a:pt x="33727" y="2418711"/>
                  <a:pt x="37185" y="2407761"/>
                  <a:pt x="42371" y="2397965"/>
                </a:cubicBezTo>
                <a:cubicBezTo>
                  <a:pt x="46405" y="2390761"/>
                  <a:pt x="54473" y="2390473"/>
                  <a:pt x="58219" y="2384422"/>
                </a:cubicBezTo>
                <a:cubicBezTo>
                  <a:pt x="57931" y="2383846"/>
                  <a:pt x="57643" y="2382982"/>
                  <a:pt x="57355" y="2382405"/>
                </a:cubicBezTo>
                <a:cubicBezTo>
                  <a:pt x="51880" y="2382982"/>
                  <a:pt x="44677" y="2386151"/>
                  <a:pt x="41795" y="2381541"/>
                </a:cubicBezTo>
                <a:cubicBezTo>
                  <a:pt x="39490" y="2377795"/>
                  <a:pt x="48422" y="2377507"/>
                  <a:pt x="51016" y="2373473"/>
                </a:cubicBezTo>
                <a:cubicBezTo>
                  <a:pt x="52456" y="2370880"/>
                  <a:pt x="52168" y="2368863"/>
                  <a:pt x="53032" y="2366846"/>
                </a:cubicBezTo>
                <a:cubicBezTo>
                  <a:pt x="51016" y="2363100"/>
                  <a:pt x="52744" y="2359066"/>
                  <a:pt x="50151" y="2354744"/>
                </a:cubicBezTo>
                <a:cubicBezTo>
                  <a:pt x="46117" y="2348117"/>
                  <a:pt x="55626" y="2351286"/>
                  <a:pt x="57931" y="2348405"/>
                </a:cubicBezTo>
                <a:cubicBezTo>
                  <a:pt x="56778" y="2344947"/>
                  <a:pt x="62829" y="2345812"/>
                  <a:pt x="61388" y="2343219"/>
                </a:cubicBezTo>
                <a:cubicBezTo>
                  <a:pt x="59660" y="2340049"/>
                  <a:pt x="57355" y="2340913"/>
                  <a:pt x="54473" y="2342642"/>
                </a:cubicBezTo>
                <a:cubicBezTo>
                  <a:pt x="52168" y="2343795"/>
                  <a:pt x="52744" y="2340337"/>
                  <a:pt x="51880" y="2339185"/>
                </a:cubicBezTo>
                <a:cubicBezTo>
                  <a:pt x="48422" y="2340337"/>
                  <a:pt x="44965" y="2341778"/>
                  <a:pt x="41795" y="2338608"/>
                </a:cubicBezTo>
                <a:cubicBezTo>
                  <a:pt x="39202" y="2339473"/>
                  <a:pt x="36032" y="2339473"/>
                  <a:pt x="38337" y="2335727"/>
                </a:cubicBezTo>
                <a:cubicBezTo>
                  <a:pt x="41795" y="2329964"/>
                  <a:pt x="44677" y="2323337"/>
                  <a:pt x="52168" y="2321896"/>
                </a:cubicBezTo>
                <a:cubicBezTo>
                  <a:pt x="52744" y="2321896"/>
                  <a:pt x="53032" y="2321608"/>
                  <a:pt x="53321" y="2321608"/>
                </a:cubicBezTo>
                <a:cubicBezTo>
                  <a:pt x="53321" y="2317862"/>
                  <a:pt x="53321" y="2313829"/>
                  <a:pt x="53321" y="2310083"/>
                </a:cubicBezTo>
                <a:cubicBezTo>
                  <a:pt x="52168" y="2310659"/>
                  <a:pt x="51016" y="2311235"/>
                  <a:pt x="50151" y="2311524"/>
                </a:cubicBezTo>
                <a:cubicBezTo>
                  <a:pt x="45829" y="2312964"/>
                  <a:pt x="42660" y="2310083"/>
                  <a:pt x="38337" y="2310659"/>
                </a:cubicBezTo>
                <a:cubicBezTo>
                  <a:pt x="42660" y="2305473"/>
                  <a:pt x="48134" y="2301727"/>
                  <a:pt x="48710" y="2295100"/>
                </a:cubicBezTo>
                <a:cubicBezTo>
                  <a:pt x="48134" y="2291354"/>
                  <a:pt x="53032" y="2291642"/>
                  <a:pt x="53321" y="2288761"/>
                </a:cubicBezTo>
                <a:cubicBezTo>
                  <a:pt x="53321" y="2288761"/>
                  <a:pt x="53321" y="2288473"/>
                  <a:pt x="53321" y="2288473"/>
                </a:cubicBezTo>
                <a:cubicBezTo>
                  <a:pt x="52456" y="2287896"/>
                  <a:pt x="51880" y="2287320"/>
                  <a:pt x="51592" y="2286744"/>
                </a:cubicBezTo>
                <a:lnTo>
                  <a:pt x="45253" y="2286744"/>
                </a:lnTo>
                <a:cubicBezTo>
                  <a:pt x="47270" y="2286456"/>
                  <a:pt x="48999" y="2285879"/>
                  <a:pt x="51016" y="2285303"/>
                </a:cubicBezTo>
                <a:cubicBezTo>
                  <a:pt x="51016" y="2283862"/>
                  <a:pt x="52168" y="2282710"/>
                  <a:pt x="53321" y="2281269"/>
                </a:cubicBezTo>
                <a:cubicBezTo>
                  <a:pt x="53321" y="2277523"/>
                  <a:pt x="53321" y="2273489"/>
                  <a:pt x="53321" y="2269455"/>
                </a:cubicBezTo>
                <a:cubicBezTo>
                  <a:pt x="51880" y="2270320"/>
                  <a:pt x="50727" y="2272049"/>
                  <a:pt x="49287" y="2272337"/>
                </a:cubicBezTo>
                <a:cubicBezTo>
                  <a:pt x="46405" y="2272625"/>
                  <a:pt x="42948" y="2275506"/>
                  <a:pt x="40354" y="2271760"/>
                </a:cubicBezTo>
                <a:cubicBezTo>
                  <a:pt x="40066" y="2271760"/>
                  <a:pt x="40354" y="2271184"/>
                  <a:pt x="40354" y="2270896"/>
                </a:cubicBezTo>
                <a:cubicBezTo>
                  <a:pt x="40643" y="2270608"/>
                  <a:pt x="40931" y="2270320"/>
                  <a:pt x="41219" y="2270032"/>
                </a:cubicBezTo>
                <a:cubicBezTo>
                  <a:pt x="40643" y="2268879"/>
                  <a:pt x="40354" y="2268015"/>
                  <a:pt x="39778" y="2266862"/>
                </a:cubicBezTo>
                <a:cubicBezTo>
                  <a:pt x="39490" y="2266862"/>
                  <a:pt x="39202" y="2266574"/>
                  <a:pt x="38914" y="2266574"/>
                </a:cubicBezTo>
                <a:cubicBezTo>
                  <a:pt x="35456" y="2267150"/>
                  <a:pt x="32287" y="2267150"/>
                  <a:pt x="34880" y="2262252"/>
                </a:cubicBezTo>
                <a:cubicBezTo>
                  <a:pt x="32287" y="2258218"/>
                  <a:pt x="33439" y="2256489"/>
                  <a:pt x="38049" y="2257066"/>
                </a:cubicBezTo>
                <a:cubicBezTo>
                  <a:pt x="36897" y="2255625"/>
                  <a:pt x="37473" y="2253896"/>
                  <a:pt x="38049" y="2252455"/>
                </a:cubicBezTo>
                <a:cubicBezTo>
                  <a:pt x="36321" y="2253608"/>
                  <a:pt x="34304" y="2255049"/>
                  <a:pt x="32575" y="2256201"/>
                </a:cubicBezTo>
                <a:cubicBezTo>
                  <a:pt x="29693" y="2258218"/>
                  <a:pt x="26812" y="2259371"/>
                  <a:pt x="27100" y="2253896"/>
                </a:cubicBezTo>
                <a:cubicBezTo>
                  <a:pt x="28829" y="2250150"/>
                  <a:pt x="30558" y="2246404"/>
                  <a:pt x="32287" y="2242659"/>
                </a:cubicBezTo>
                <a:cubicBezTo>
                  <a:pt x="35168" y="2238049"/>
                  <a:pt x="39202" y="2234303"/>
                  <a:pt x="43236" y="2231133"/>
                </a:cubicBezTo>
                <a:cubicBezTo>
                  <a:pt x="42660" y="2227964"/>
                  <a:pt x="43524" y="2224794"/>
                  <a:pt x="42371" y="2221625"/>
                </a:cubicBezTo>
                <a:cubicBezTo>
                  <a:pt x="38914" y="2219320"/>
                  <a:pt x="34592" y="2217879"/>
                  <a:pt x="40643" y="2212692"/>
                </a:cubicBezTo>
                <a:cubicBezTo>
                  <a:pt x="43236" y="2210387"/>
                  <a:pt x="42660" y="2204913"/>
                  <a:pt x="43812" y="2200879"/>
                </a:cubicBezTo>
                <a:cubicBezTo>
                  <a:pt x="44388" y="2199150"/>
                  <a:pt x="43524" y="2197133"/>
                  <a:pt x="46117" y="2195980"/>
                </a:cubicBezTo>
                <a:cubicBezTo>
                  <a:pt x="47270" y="2195692"/>
                  <a:pt x="50727" y="2194540"/>
                  <a:pt x="48999" y="2191370"/>
                </a:cubicBezTo>
                <a:cubicBezTo>
                  <a:pt x="47558" y="2189065"/>
                  <a:pt x="45541" y="2190506"/>
                  <a:pt x="43812" y="2189930"/>
                </a:cubicBezTo>
                <a:cubicBezTo>
                  <a:pt x="41219" y="2188777"/>
                  <a:pt x="37761" y="2193387"/>
                  <a:pt x="36032" y="2188489"/>
                </a:cubicBezTo>
                <a:cubicBezTo>
                  <a:pt x="34304" y="2183879"/>
                  <a:pt x="35168" y="2179845"/>
                  <a:pt x="38914" y="2176387"/>
                </a:cubicBezTo>
                <a:cubicBezTo>
                  <a:pt x="41219" y="2174370"/>
                  <a:pt x="43524" y="2172065"/>
                  <a:pt x="45829" y="2170048"/>
                </a:cubicBezTo>
                <a:cubicBezTo>
                  <a:pt x="45829" y="2167743"/>
                  <a:pt x="44388" y="2166879"/>
                  <a:pt x="42371" y="2166879"/>
                </a:cubicBezTo>
                <a:cubicBezTo>
                  <a:pt x="40066" y="2166590"/>
                  <a:pt x="36609" y="2168896"/>
                  <a:pt x="36032" y="2165150"/>
                </a:cubicBezTo>
                <a:cubicBezTo>
                  <a:pt x="35744" y="2163133"/>
                  <a:pt x="38914" y="2163709"/>
                  <a:pt x="40643" y="2163709"/>
                </a:cubicBezTo>
                <a:cubicBezTo>
                  <a:pt x="41507" y="2162268"/>
                  <a:pt x="38914" y="2160251"/>
                  <a:pt x="41507" y="2158811"/>
                </a:cubicBezTo>
                <a:cubicBezTo>
                  <a:pt x="45253" y="2156794"/>
                  <a:pt x="48999" y="2154489"/>
                  <a:pt x="52744" y="2152472"/>
                </a:cubicBezTo>
                <a:cubicBezTo>
                  <a:pt x="52744" y="2150743"/>
                  <a:pt x="53032" y="2148726"/>
                  <a:pt x="53032" y="2146997"/>
                </a:cubicBezTo>
                <a:cubicBezTo>
                  <a:pt x="53321" y="2142963"/>
                  <a:pt x="51304" y="2137200"/>
                  <a:pt x="60236" y="2138065"/>
                </a:cubicBezTo>
                <a:cubicBezTo>
                  <a:pt x="65134" y="2138641"/>
                  <a:pt x="65999" y="2129997"/>
                  <a:pt x="66575" y="2125675"/>
                </a:cubicBezTo>
                <a:cubicBezTo>
                  <a:pt x="67728" y="2117319"/>
                  <a:pt x="72050" y="2114149"/>
                  <a:pt x="78965" y="2112421"/>
                </a:cubicBezTo>
                <a:cubicBezTo>
                  <a:pt x="78965" y="2108963"/>
                  <a:pt x="78965" y="2105793"/>
                  <a:pt x="78965" y="2102624"/>
                </a:cubicBezTo>
                <a:cubicBezTo>
                  <a:pt x="74067" y="2093692"/>
                  <a:pt x="79829" y="2083607"/>
                  <a:pt x="74931" y="2074386"/>
                </a:cubicBezTo>
                <a:cubicBezTo>
                  <a:pt x="73490" y="2071793"/>
                  <a:pt x="79829" y="2070929"/>
                  <a:pt x="80982" y="2071505"/>
                </a:cubicBezTo>
                <a:cubicBezTo>
                  <a:pt x="86456" y="2073810"/>
                  <a:pt x="90490" y="2069776"/>
                  <a:pt x="95389" y="2069488"/>
                </a:cubicBezTo>
                <a:cubicBezTo>
                  <a:pt x="95101" y="2064590"/>
                  <a:pt x="100575" y="2066318"/>
                  <a:pt x="102304" y="2063437"/>
                </a:cubicBezTo>
                <a:cubicBezTo>
                  <a:pt x="92795" y="2054505"/>
                  <a:pt x="92795" y="2054505"/>
                  <a:pt x="100287" y="2048454"/>
                </a:cubicBezTo>
                <a:cubicBezTo>
                  <a:pt x="102016" y="2049318"/>
                  <a:pt x="103745" y="2050183"/>
                  <a:pt x="105473" y="2051047"/>
                </a:cubicBezTo>
                <a:cubicBezTo>
                  <a:pt x="109507" y="2049030"/>
                  <a:pt x="113253" y="2047301"/>
                  <a:pt x="116999" y="2045284"/>
                </a:cubicBezTo>
                <a:cubicBezTo>
                  <a:pt x="116999" y="2045284"/>
                  <a:pt x="116999" y="2044708"/>
                  <a:pt x="116999" y="2044708"/>
                </a:cubicBezTo>
                <a:cubicBezTo>
                  <a:pt x="116711" y="2044420"/>
                  <a:pt x="116423" y="2044132"/>
                  <a:pt x="116135" y="2043844"/>
                </a:cubicBezTo>
                <a:cubicBezTo>
                  <a:pt x="106914" y="2037217"/>
                  <a:pt x="106914" y="2037217"/>
                  <a:pt x="119304" y="2028861"/>
                </a:cubicBezTo>
                <a:cubicBezTo>
                  <a:pt x="119304" y="2028573"/>
                  <a:pt x="119592" y="2028573"/>
                  <a:pt x="119592" y="2028573"/>
                </a:cubicBezTo>
                <a:cubicBezTo>
                  <a:pt x="119592" y="2028284"/>
                  <a:pt x="119592" y="2028284"/>
                  <a:pt x="119592" y="2028284"/>
                </a:cubicBezTo>
                <a:cubicBezTo>
                  <a:pt x="119592" y="2028284"/>
                  <a:pt x="119592" y="2027996"/>
                  <a:pt x="119880" y="2027708"/>
                </a:cubicBezTo>
                <a:cubicBezTo>
                  <a:pt x="120169" y="2027708"/>
                  <a:pt x="120457" y="2027420"/>
                  <a:pt x="120745" y="2027420"/>
                </a:cubicBezTo>
                <a:cubicBezTo>
                  <a:pt x="120457" y="2022522"/>
                  <a:pt x="119880" y="2017335"/>
                  <a:pt x="127084" y="2017335"/>
                </a:cubicBezTo>
                <a:cubicBezTo>
                  <a:pt x="129677" y="2015606"/>
                  <a:pt x="132558" y="2017335"/>
                  <a:pt x="135440" y="2017623"/>
                </a:cubicBezTo>
                <a:cubicBezTo>
                  <a:pt x="138321" y="2014166"/>
                  <a:pt x="141491" y="2010708"/>
                  <a:pt x="146101" y="2010132"/>
                </a:cubicBezTo>
                <a:cubicBezTo>
                  <a:pt x="145813" y="2008691"/>
                  <a:pt x="144660" y="2006674"/>
                  <a:pt x="143796" y="2008115"/>
                </a:cubicBezTo>
                <a:cubicBezTo>
                  <a:pt x="140338" y="2013877"/>
                  <a:pt x="134575" y="2010708"/>
                  <a:pt x="130253" y="2012149"/>
                </a:cubicBezTo>
                <a:cubicBezTo>
                  <a:pt x="126508" y="2013301"/>
                  <a:pt x="122474" y="2014454"/>
                  <a:pt x="118440" y="2015318"/>
                </a:cubicBezTo>
                <a:cubicBezTo>
                  <a:pt x="116135" y="2015894"/>
                  <a:pt x="113541" y="2015894"/>
                  <a:pt x="115270" y="2012149"/>
                </a:cubicBezTo>
                <a:cubicBezTo>
                  <a:pt x="117287" y="2010132"/>
                  <a:pt x="119592" y="2007827"/>
                  <a:pt x="121609" y="2005810"/>
                </a:cubicBezTo>
                <a:cubicBezTo>
                  <a:pt x="128813" y="2000623"/>
                  <a:pt x="137169" y="1999182"/>
                  <a:pt x="145525" y="1997166"/>
                </a:cubicBezTo>
                <a:cubicBezTo>
                  <a:pt x="145236" y="1996013"/>
                  <a:pt x="145236" y="1994860"/>
                  <a:pt x="145236" y="1993708"/>
                </a:cubicBezTo>
                <a:cubicBezTo>
                  <a:pt x="143508" y="1992843"/>
                  <a:pt x="142067" y="1990826"/>
                  <a:pt x="142931" y="1989386"/>
                </a:cubicBezTo>
                <a:cubicBezTo>
                  <a:pt x="143219" y="1988233"/>
                  <a:pt x="146101" y="1988521"/>
                  <a:pt x="147830" y="1988233"/>
                </a:cubicBezTo>
                <a:cubicBezTo>
                  <a:pt x="157914" y="1984199"/>
                  <a:pt x="162813" y="1974403"/>
                  <a:pt x="169440" y="1966911"/>
                </a:cubicBezTo>
                <a:cubicBezTo>
                  <a:pt x="172321" y="1962589"/>
                  <a:pt x="177508" y="1962301"/>
                  <a:pt x="181254" y="1959708"/>
                </a:cubicBezTo>
                <a:cubicBezTo>
                  <a:pt x="181254" y="1951928"/>
                  <a:pt x="174915" y="1956538"/>
                  <a:pt x="171745" y="1954809"/>
                </a:cubicBezTo>
                <a:cubicBezTo>
                  <a:pt x="166270" y="1956250"/>
                  <a:pt x="161084" y="1957691"/>
                  <a:pt x="154457" y="1959708"/>
                </a:cubicBezTo>
                <a:cubicBezTo>
                  <a:pt x="155321" y="1954233"/>
                  <a:pt x="157338" y="1949911"/>
                  <a:pt x="161084" y="1948758"/>
                </a:cubicBezTo>
                <a:cubicBezTo>
                  <a:pt x="172898" y="1945013"/>
                  <a:pt x="178660" y="1934352"/>
                  <a:pt x="187593" y="1927148"/>
                </a:cubicBezTo>
                <a:cubicBezTo>
                  <a:pt x="191627" y="1923979"/>
                  <a:pt x="191627" y="1920809"/>
                  <a:pt x="186152" y="1919080"/>
                </a:cubicBezTo>
                <a:cubicBezTo>
                  <a:pt x="180389" y="1919657"/>
                  <a:pt x="180677" y="1914182"/>
                  <a:pt x="179813" y="1911301"/>
                </a:cubicBezTo>
                <a:cubicBezTo>
                  <a:pt x="178372" y="1905538"/>
                  <a:pt x="185288" y="1911301"/>
                  <a:pt x="185864" y="1907555"/>
                </a:cubicBezTo>
                <a:cubicBezTo>
                  <a:pt x="185576" y="1904962"/>
                  <a:pt x="185864" y="1902656"/>
                  <a:pt x="189033" y="1902945"/>
                </a:cubicBezTo>
                <a:cubicBezTo>
                  <a:pt x="191627" y="1903233"/>
                  <a:pt x="189898" y="1906402"/>
                  <a:pt x="190762" y="1907843"/>
                </a:cubicBezTo>
                <a:cubicBezTo>
                  <a:pt x="191627" y="1908419"/>
                  <a:pt x="192491" y="1908996"/>
                  <a:pt x="193355" y="1909572"/>
                </a:cubicBezTo>
                <a:cubicBezTo>
                  <a:pt x="200847" y="1907555"/>
                  <a:pt x="206610" y="1900928"/>
                  <a:pt x="214966" y="1901504"/>
                </a:cubicBezTo>
                <a:cubicBezTo>
                  <a:pt x="219576" y="1897182"/>
                  <a:pt x="221305" y="1889690"/>
                  <a:pt x="228796" y="1888538"/>
                </a:cubicBezTo>
                <a:cubicBezTo>
                  <a:pt x="231101" y="1887097"/>
                  <a:pt x="233695" y="1885368"/>
                  <a:pt x="236000" y="1883928"/>
                </a:cubicBezTo>
                <a:cubicBezTo>
                  <a:pt x="236576" y="1882199"/>
                  <a:pt x="238017" y="1881622"/>
                  <a:pt x="239457" y="1881334"/>
                </a:cubicBezTo>
                <a:cubicBezTo>
                  <a:pt x="239746" y="1881046"/>
                  <a:pt x="240322" y="1880758"/>
                  <a:pt x="240898" y="1881334"/>
                </a:cubicBezTo>
                <a:cubicBezTo>
                  <a:pt x="246661" y="1886521"/>
                  <a:pt x="252424" y="1881334"/>
                  <a:pt x="257610" y="1880470"/>
                </a:cubicBezTo>
                <a:cubicBezTo>
                  <a:pt x="265678" y="1879317"/>
                  <a:pt x="273458" y="1874419"/>
                  <a:pt x="281237" y="1871249"/>
                </a:cubicBezTo>
                <a:cubicBezTo>
                  <a:pt x="281237" y="1870673"/>
                  <a:pt x="281237" y="1869809"/>
                  <a:pt x="281237" y="1869233"/>
                </a:cubicBezTo>
                <a:cubicBezTo>
                  <a:pt x="273169" y="1872114"/>
                  <a:pt x="270288" y="1861165"/>
                  <a:pt x="262797" y="1862605"/>
                </a:cubicBezTo>
                <a:cubicBezTo>
                  <a:pt x="259051" y="1865487"/>
                  <a:pt x="258474" y="1878165"/>
                  <a:pt x="250407" y="1866351"/>
                </a:cubicBezTo>
                <a:cubicBezTo>
                  <a:pt x="249830" y="1866639"/>
                  <a:pt x="248966" y="1867216"/>
                  <a:pt x="248390" y="1867504"/>
                </a:cubicBezTo>
                <a:cubicBezTo>
                  <a:pt x="245508" y="1868368"/>
                  <a:pt x="243491" y="1872978"/>
                  <a:pt x="240610" y="1870385"/>
                </a:cubicBezTo>
                <a:cubicBezTo>
                  <a:pt x="236864" y="1866639"/>
                  <a:pt x="243491" y="1865199"/>
                  <a:pt x="243779" y="1862029"/>
                </a:cubicBezTo>
                <a:cubicBezTo>
                  <a:pt x="244932" y="1850504"/>
                  <a:pt x="253864" y="1842724"/>
                  <a:pt x="268271" y="1842148"/>
                </a:cubicBezTo>
                <a:cubicBezTo>
                  <a:pt x="277780" y="1841860"/>
                  <a:pt x="286712" y="1839554"/>
                  <a:pt x="294780" y="1835809"/>
                </a:cubicBezTo>
                <a:cubicBezTo>
                  <a:pt x="310339" y="1828317"/>
                  <a:pt x="327051" y="1825436"/>
                  <a:pt x="343763" y="1822554"/>
                </a:cubicBezTo>
                <a:cubicBezTo>
                  <a:pt x="351831" y="1821114"/>
                  <a:pt x="356441" y="1815063"/>
                  <a:pt x="363068" y="1811605"/>
                </a:cubicBezTo>
                <a:cubicBezTo>
                  <a:pt x="367390" y="1809300"/>
                  <a:pt x="371424" y="1807571"/>
                  <a:pt x="376034" y="1807283"/>
                </a:cubicBezTo>
                <a:cubicBezTo>
                  <a:pt x="376899" y="1806419"/>
                  <a:pt x="377763" y="1805842"/>
                  <a:pt x="378628" y="1804978"/>
                </a:cubicBezTo>
                <a:cubicBezTo>
                  <a:pt x="390153" y="1800368"/>
                  <a:pt x="400238" y="1790283"/>
                  <a:pt x="414645" y="1796046"/>
                </a:cubicBezTo>
                <a:cubicBezTo>
                  <a:pt x="417526" y="1797198"/>
                  <a:pt x="421848" y="1794317"/>
                  <a:pt x="425594" y="1793452"/>
                </a:cubicBezTo>
                <a:cubicBezTo>
                  <a:pt x="427323" y="1793452"/>
                  <a:pt x="428764" y="1793164"/>
                  <a:pt x="430492" y="1793164"/>
                </a:cubicBezTo>
                <a:cubicBezTo>
                  <a:pt x="430492" y="1789707"/>
                  <a:pt x="429340" y="1785385"/>
                  <a:pt x="435391" y="1785385"/>
                </a:cubicBezTo>
                <a:cubicBezTo>
                  <a:pt x="441154" y="1785096"/>
                  <a:pt x="446628" y="1784520"/>
                  <a:pt x="452391" y="1783944"/>
                </a:cubicBezTo>
                <a:cubicBezTo>
                  <a:pt x="456137" y="1776740"/>
                  <a:pt x="461899" y="1771554"/>
                  <a:pt x="469967" y="1772418"/>
                </a:cubicBezTo>
                <a:cubicBezTo>
                  <a:pt x="486679" y="1774147"/>
                  <a:pt x="498781" y="1763486"/>
                  <a:pt x="512612" y="1758011"/>
                </a:cubicBezTo>
                <a:cubicBezTo>
                  <a:pt x="519815" y="1755130"/>
                  <a:pt x="527595" y="1754554"/>
                  <a:pt x="534510" y="1751384"/>
                </a:cubicBezTo>
                <a:cubicBezTo>
                  <a:pt x="539120" y="1749367"/>
                  <a:pt x="545459" y="1747927"/>
                  <a:pt x="542002" y="1741011"/>
                </a:cubicBezTo>
                <a:cubicBezTo>
                  <a:pt x="539120" y="1735537"/>
                  <a:pt x="535086" y="1736977"/>
                  <a:pt x="529324" y="1739859"/>
                </a:cubicBezTo>
                <a:cubicBezTo>
                  <a:pt x="520103" y="1744469"/>
                  <a:pt x="508001" y="1753113"/>
                  <a:pt x="501086" y="1751096"/>
                </a:cubicBezTo>
                <a:cubicBezTo>
                  <a:pt x="489561" y="1747927"/>
                  <a:pt x="483798" y="1755994"/>
                  <a:pt x="476306" y="1756571"/>
                </a:cubicBezTo>
                <a:cubicBezTo>
                  <a:pt x="457289" y="1757723"/>
                  <a:pt x="442018" y="1768961"/>
                  <a:pt x="423865" y="1772130"/>
                </a:cubicBezTo>
                <a:cubicBezTo>
                  <a:pt x="398797" y="1776452"/>
                  <a:pt x="374594" y="1784520"/>
                  <a:pt x="350102" y="1791147"/>
                </a:cubicBezTo>
                <a:cubicBezTo>
                  <a:pt x="353560" y="1802673"/>
                  <a:pt x="345204" y="1799215"/>
                  <a:pt x="339441" y="1800944"/>
                </a:cubicBezTo>
                <a:cubicBezTo>
                  <a:pt x="339729" y="1794029"/>
                  <a:pt x="344916" y="1794029"/>
                  <a:pt x="347509" y="1791436"/>
                </a:cubicBezTo>
                <a:cubicBezTo>
                  <a:pt x="333966" y="1789995"/>
                  <a:pt x="321865" y="1795469"/>
                  <a:pt x="310627" y="1801520"/>
                </a:cubicBezTo>
                <a:cubicBezTo>
                  <a:pt x="306017" y="1804113"/>
                  <a:pt x="302271" y="1808724"/>
                  <a:pt x="296220" y="1805554"/>
                </a:cubicBezTo>
                <a:cubicBezTo>
                  <a:pt x="293627" y="1804113"/>
                  <a:pt x="289017" y="1807283"/>
                  <a:pt x="288441" y="1802673"/>
                </a:cubicBezTo>
                <a:cubicBezTo>
                  <a:pt x="288153" y="1799503"/>
                  <a:pt x="291322" y="1798639"/>
                  <a:pt x="293915" y="1797486"/>
                </a:cubicBezTo>
                <a:cubicBezTo>
                  <a:pt x="295644" y="1796622"/>
                  <a:pt x="297949" y="1795758"/>
                  <a:pt x="296220" y="1793164"/>
                </a:cubicBezTo>
                <a:cubicBezTo>
                  <a:pt x="294492" y="1790859"/>
                  <a:pt x="292187" y="1790571"/>
                  <a:pt x="290170" y="1792588"/>
                </a:cubicBezTo>
                <a:cubicBezTo>
                  <a:pt x="286712" y="1796334"/>
                  <a:pt x="282390" y="1798639"/>
                  <a:pt x="280949" y="1804402"/>
                </a:cubicBezTo>
                <a:cubicBezTo>
                  <a:pt x="279797" y="1809300"/>
                  <a:pt x="276627" y="1814198"/>
                  <a:pt x="269424" y="1811317"/>
                </a:cubicBezTo>
                <a:cubicBezTo>
                  <a:pt x="264525" y="1811893"/>
                  <a:pt x="260203" y="1811893"/>
                  <a:pt x="263949" y="1804978"/>
                </a:cubicBezTo>
                <a:cubicBezTo>
                  <a:pt x="260203" y="1798927"/>
                  <a:pt x="261932" y="1796622"/>
                  <a:pt x="268847" y="1797486"/>
                </a:cubicBezTo>
                <a:cubicBezTo>
                  <a:pt x="265390" y="1793164"/>
                  <a:pt x="272593" y="1788842"/>
                  <a:pt x="268847" y="1784232"/>
                </a:cubicBezTo>
                <a:cubicBezTo>
                  <a:pt x="263373" y="1781062"/>
                  <a:pt x="257610" y="1778181"/>
                  <a:pt x="267983" y="1773283"/>
                </a:cubicBezTo>
                <a:cubicBezTo>
                  <a:pt x="272017" y="1771266"/>
                  <a:pt x="275186" y="1767520"/>
                  <a:pt x="278644" y="1764351"/>
                </a:cubicBezTo>
                <a:cubicBezTo>
                  <a:pt x="275186" y="1758588"/>
                  <a:pt x="278644" y="1751961"/>
                  <a:pt x="276339" y="1745910"/>
                </a:cubicBezTo>
                <a:cubicBezTo>
                  <a:pt x="271152" y="1742452"/>
                  <a:pt x="265102" y="1740147"/>
                  <a:pt x="274034" y="1732943"/>
                </a:cubicBezTo>
                <a:cubicBezTo>
                  <a:pt x="277780" y="1729774"/>
                  <a:pt x="277203" y="1721706"/>
                  <a:pt x="278932" y="1715943"/>
                </a:cubicBezTo>
                <a:cubicBezTo>
                  <a:pt x="279797" y="1713638"/>
                  <a:pt x="278356" y="1710469"/>
                  <a:pt x="282390" y="1709028"/>
                </a:cubicBezTo>
                <a:cubicBezTo>
                  <a:pt x="283831" y="1708452"/>
                  <a:pt x="289017" y="1707011"/>
                  <a:pt x="286712" y="1702401"/>
                </a:cubicBezTo>
                <a:cubicBezTo>
                  <a:pt x="285271" y="1698943"/>
                  <a:pt x="281814" y="1701248"/>
                  <a:pt x="279508" y="1700096"/>
                </a:cubicBezTo>
                <a:cubicBezTo>
                  <a:pt x="275763" y="1698655"/>
                  <a:pt x="270576" y="1705282"/>
                  <a:pt x="268271" y="1698079"/>
                </a:cubicBezTo>
                <a:cubicBezTo>
                  <a:pt x="265966" y="1691452"/>
                  <a:pt x="267119" y="1685401"/>
                  <a:pt x="272881" y="1680791"/>
                </a:cubicBezTo>
                <a:cubicBezTo>
                  <a:pt x="276339" y="1677909"/>
                  <a:pt x="279797" y="1674740"/>
                  <a:pt x="283254" y="1671859"/>
                </a:cubicBezTo>
                <a:cubicBezTo>
                  <a:pt x="283254" y="1668401"/>
                  <a:pt x="281525" y="1667248"/>
                  <a:pt x="278356" y="1666960"/>
                </a:cubicBezTo>
                <a:cubicBezTo>
                  <a:pt x="274898" y="1666384"/>
                  <a:pt x="270000" y="1669842"/>
                  <a:pt x="269136" y="1664367"/>
                </a:cubicBezTo>
                <a:cubicBezTo>
                  <a:pt x="268847" y="1661485"/>
                  <a:pt x="273169" y="1662350"/>
                  <a:pt x="275763" y="1662350"/>
                </a:cubicBezTo>
                <a:cubicBezTo>
                  <a:pt x="276915" y="1660045"/>
                  <a:pt x="273458" y="1657163"/>
                  <a:pt x="277203" y="1655146"/>
                </a:cubicBezTo>
                <a:cubicBezTo>
                  <a:pt x="287864" y="1649672"/>
                  <a:pt x="298237" y="1643909"/>
                  <a:pt x="308610" y="1637858"/>
                </a:cubicBezTo>
                <a:cubicBezTo>
                  <a:pt x="312932" y="1635553"/>
                  <a:pt x="323305" y="1634977"/>
                  <a:pt x="314085" y="1625757"/>
                </a:cubicBezTo>
                <a:cubicBezTo>
                  <a:pt x="312644" y="1624316"/>
                  <a:pt x="311780" y="1618553"/>
                  <a:pt x="316678" y="1617112"/>
                </a:cubicBezTo>
                <a:cubicBezTo>
                  <a:pt x="328780" y="1613366"/>
                  <a:pt x="336560" y="1603570"/>
                  <a:pt x="345780" y="1596078"/>
                </a:cubicBezTo>
                <a:cubicBezTo>
                  <a:pt x="352407" y="1590604"/>
                  <a:pt x="360475" y="1593485"/>
                  <a:pt x="366814" y="1588875"/>
                </a:cubicBezTo>
                <a:cubicBezTo>
                  <a:pt x="366814" y="1588299"/>
                  <a:pt x="366814" y="1587434"/>
                  <a:pt x="366814" y="1586570"/>
                </a:cubicBezTo>
                <a:cubicBezTo>
                  <a:pt x="361051" y="1585129"/>
                  <a:pt x="352407" y="1585417"/>
                  <a:pt x="351543" y="1579655"/>
                </a:cubicBezTo>
                <a:cubicBezTo>
                  <a:pt x="350678" y="1575044"/>
                  <a:pt x="359611" y="1578214"/>
                  <a:pt x="363933" y="1575332"/>
                </a:cubicBezTo>
                <a:cubicBezTo>
                  <a:pt x="366526" y="1573604"/>
                  <a:pt x="366814" y="1571298"/>
                  <a:pt x="368543" y="1569570"/>
                </a:cubicBezTo>
                <a:cubicBezTo>
                  <a:pt x="367967" y="1564959"/>
                  <a:pt x="371424" y="1561790"/>
                  <a:pt x="370560" y="1556315"/>
                </a:cubicBezTo>
                <a:cubicBezTo>
                  <a:pt x="369119" y="1547959"/>
                  <a:pt x="377475" y="1554875"/>
                  <a:pt x="380933" y="1552858"/>
                </a:cubicBezTo>
                <a:cubicBezTo>
                  <a:pt x="381221" y="1549112"/>
                  <a:pt x="386696" y="1552281"/>
                  <a:pt x="386407" y="1549112"/>
                </a:cubicBezTo>
                <a:cubicBezTo>
                  <a:pt x="386119" y="1545078"/>
                  <a:pt x="383238" y="1545078"/>
                  <a:pt x="379780" y="1545654"/>
                </a:cubicBezTo>
                <a:cubicBezTo>
                  <a:pt x="376899" y="1546231"/>
                  <a:pt x="378916" y="1542773"/>
                  <a:pt x="378340" y="1541332"/>
                </a:cubicBezTo>
                <a:cubicBezTo>
                  <a:pt x="374306" y="1541332"/>
                  <a:pt x="370560" y="1541332"/>
                  <a:pt x="368543" y="1536722"/>
                </a:cubicBezTo>
                <a:cubicBezTo>
                  <a:pt x="365662" y="1536434"/>
                  <a:pt x="362492" y="1535281"/>
                  <a:pt x="366238" y="1532400"/>
                </a:cubicBezTo>
                <a:cubicBezTo>
                  <a:pt x="371712" y="1528366"/>
                  <a:pt x="377475" y="1522891"/>
                  <a:pt x="385543" y="1524332"/>
                </a:cubicBezTo>
                <a:cubicBezTo>
                  <a:pt x="391594" y="1525485"/>
                  <a:pt x="394763" y="1521451"/>
                  <a:pt x="395340" y="1517129"/>
                </a:cubicBezTo>
                <a:cubicBezTo>
                  <a:pt x="396204" y="1511654"/>
                  <a:pt x="390730" y="1513095"/>
                  <a:pt x="387848" y="1513095"/>
                </a:cubicBezTo>
                <a:cubicBezTo>
                  <a:pt x="382950" y="1513095"/>
                  <a:pt x="380645" y="1508773"/>
                  <a:pt x="376323" y="1507620"/>
                </a:cubicBezTo>
                <a:cubicBezTo>
                  <a:pt x="382662" y="1504163"/>
                  <a:pt x="389289" y="1502434"/>
                  <a:pt x="392746" y="1496095"/>
                </a:cubicBezTo>
                <a:cubicBezTo>
                  <a:pt x="393611" y="1491773"/>
                  <a:pt x="398797" y="1494654"/>
                  <a:pt x="399950" y="1491196"/>
                </a:cubicBezTo>
                <a:cubicBezTo>
                  <a:pt x="397069" y="1485722"/>
                  <a:pt x="400814" y="1484569"/>
                  <a:pt x="404560" y="1482840"/>
                </a:cubicBezTo>
                <a:cubicBezTo>
                  <a:pt x="408306" y="1481112"/>
                  <a:pt x="412340" y="1477942"/>
                  <a:pt x="411187" y="1473908"/>
                </a:cubicBezTo>
                <a:cubicBezTo>
                  <a:pt x="409747" y="1468433"/>
                  <a:pt x="405424" y="1473908"/>
                  <a:pt x="402543" y="1473044"/>
                </a:cubicBezTo>
                <a:cubicBezTo>
                  <a:pt x="399374" y="1472179"/>
                  <a:pt x="395052" y="1473908"/>
                  <a:pt x="393899" y="1469010"/>
                </a:cubicBezTo>
                <a:cubicBezTo>
                  <a:pt x="393611" y="1468722"/>
                  <a:pt x="393899" y="1468433"/>
                  <a:pt x="394187" y="1468145"/>
                </a:cubicBezTo>
                <a:cubicBezTo>
                  <a:pt x="394475" y="1467857"/>
                  <a:pt x="395052" y="1467857"/>
                  <a:pt x="395340" y="1467569"/>
                </a:cubicBezTo>
                <a:cubicBezTo>
                  <a:pt x="394763" y="1460366"/>
                  <a:pt x="394187" y="1453162"/>
                  <a:pt x="404560" y="1453162"/>
                </a:cubicBezTo>
                <a:cubicBezTo>
                  <a:pt x="410323" y="1449993"/>
                  <a:pt x="416374" y="1456908"/>
                  <a:pt x="422713" y="1452874"/>
                </a:cubicBezTo>
                <a:cubicBezTo>
                  <a:pt x="426459" y="1450569"/>
                  <a:pt x="430204" y="1448264"/>
                  <a:pt x="432221" y="1444518"/>
                </a:cubicBezTo>
                <a:cubicBezTo>
                  <a:pt x="433086" y="1442789"/>
                  <a:pt x="430781" y="1437891"/>
                  <a:pt x="429340" y="1440484"/>
                </a:cubicBezTo>
                <a:cubicBezTo>
                  <a:pt x="423865" y="1448840"/>
                  <a:pt x="415797" y="1443942"/>
                  <a:pt x="409458" y="1445959"/>
                </a:cubicBezTo>
                <a:cubicBezTo>
                  <a:pt x="403696" y="1447688"/>
                  <a:pt x="397933" y="1449128"/>
                  <a:pt x="392170" y="1450281"/>
                </a:cubicBezTo>
                <a:cubicBezTo>
                  <a:pt x="388713" y="1451145"/>
                  <a:pt x="385255" y="1451145"/>
                  <a:pt x="387848" y="1445671"/>
                </a:cubicBezTo>
                <a:cubicBezTo>
                  <a:pt x="391018" y="1442501"/>
                  <a:pt x="394187" y="1439620"/>
                  <a:pt x="397357" y="1436450"/>
                </a:cubicBezTo>
                <a:cubicBezTo>
                  <a:pt x="410323" y="1427518"/>
                  <a:pt x="426459" y="1426653"/>
                  <a:pt x="440865" y="1422620"/>
                </a:cubicBezTo>
                <a:cubicBezTo>
                  <a:pt x="445187" y="1421467"/>
                  <a:pt x="449510" y="1420315"/>
                  <a:pt x="453543" y="1418874"/>
                </a:cubicBezTo>
                <a:cubicBezTo>
                  <a:pt x="454120" y="1418009"/>
                  <a:pt x="454984" y="1417433"/>
                  <a:pt x="455560" y="1416569"/>
                </a:cubicBezTo>
                <a:cubicBezTo>
                  <a:pt x="456137" y="1411959"/>
                  <a:pt x="458154" y="1409077"/>
                  <a:pt x="461035" y="1407060"/>
                </a:cubicBezTo>
                <a:cubicBezTo>
                  <a:pt x="459594" y="1407637"/>
                  <a:pt x="458442" y="1407925"/>
                  <a:pt x="457001" y="1408213"/>
                </a:cubicBezTo>
                <a:cubicBezTo>
                  <a:pt x="454120" y="1411094"/>
                  <a:pt x="450662" y="1410806"/>
                  <a:pt x="446916" y="1409653"/>
                </a:cubicBezTo>
                <a:cubicBezTo>
                  <a:pt x="448645" y="1406196"/>
                  <a:pt x="451526" y="1405908"/>
                  <a:pt x="454696" y="1405620"/>
                </a:cubicBezTo>
                <a:cubicBezTo>
                  <a:pt x="460171" y="1404179"/>
                  <a:pt x="465645" y="1402450"/>
                  <a:pt x="473425" y="1400145"/>
                </a:cubicBezTo>
                <a:cubicBezTo>
                  <a:pt x="472849" y="1401009"/>
                  <a:pt x="471984" y="1401586"/>
                  <a:pt x="471408" y="1402162"/>
                </a:cubicBezTo>
                <a:cubicBezTo>
                  <a:pt x="471408" y="1402162"/>
                  <a:pt x="471696" y="1402162"/>
                  <a:pt x="471696" y="1402162"/>
                </a:cubicBezTo>
                <a:cubicBezTo>
                  <a:pt x="482933" y="1394670"/>
                  <a:pt x="496188" y="1391501"/>
                  <a:pt x="509154" y="1387755"/>
                </a:cubicBezTo>
                <a:cubicBezTo>
                  <a:pt x="514052" y="1383433"/>
                  <a:pt x="521832" y="1387755"/>
                  <a:pt x="526442" y="1382280"/>
                </a:cubicBezTo>
                <a:cubicBezTo>
                  <a:pt x="528171" y="1380263"/>
                  <a:pt x="531052" y="1379975"/>
                  <a:pt x="532205" y="1382857"/>
                </a:cubicBezTo>
                <a:cubicBezTo>
                  <a:pt x="533358" y="1386026"/>
                  <a:pt x="531052" y="1388043"/>
                  <a:pt x="527883" y="1388043"/>
                </a:cubicBezTo>
                <a:cubicBezTo>
                  <a:pt x="524713" y="1388043"/>
                  <a:pt x="521832" y="1388331"/>
                  <a:pt x="519239" y="1390636"/>
                </a:cubicBezTo>
                <a:cubicBezTo>
                  <a:pt x="519527" y="1392653"/>
                  <a:pt x="519527" y="1394670"/>
                  <a:pt x="519239" y="1396399"/>
                </a:cubicBezTo>
                <a:cubicBezTo>
                  <a:pt x="522120" y="1395535"/>
                  <a:pt x="525002" y="1394670"/>
                  <a:pt x="527883" y="1393806"/>
                </a:cubicBezTo>
                <a:cubicBezTo>
                  <a:pt x="531052" y="1392941"/>
                  <a:pt x="533934" y="1392365"/>
                  <a:pt x="537103" y="1391501"/>
                </a:cubicBezTo>
                <a:cubicBezTo>
                  <a:pt x="536527" y="1391213"/>
                  <a:pt x="535951" y="1390636"/>
                  <a:pt x="535663" y="1390348"/>
                </a:cubicBezTo>
                <a:cubicBezTo>
                  <a:pt x="546036" y="1369890"/>
                  <a:pt x="567070" y="1372484"/>
                  <a:pt x="584070" y="1366721"/>
                </a:cubicBezTo>
                <a:cubicBezTo>
                  <a:pt x="595595" y="1362687"/>
                  <a:pt x="606544" y="1358365"/>
                  <a:pt x="617494" y="1353178"/>
                </a:cubicBezTo>
                <a:cubicBezTo>
                  <a:pt x="619222" y="1352314"/>
                  <a:pt x="620375" y="1349433"/>
                  <a:pt x="621816" y="1347704"/>
                </a:cubicBezTo>
                <a:cubicBezTo>
                  <a:pt x="624121" y="1346839"/>
                  <a:pt x="624985" y="1348280"/>
                  <a:pt x="625850" y="1350009"/>
                </a:cubicBezTo>
                <a:cubicBezTo>
                  <a:pt x="626426" y="1350873"/>
                  <a:pt x="627002" y="1351738"/>
                  <a:pt x="627290" y="1352314"/>
                </a:cubicBezTo>
                <a:cubicBezTo>
                  <a:pt x="629884" y="1351162"/>
                  <a:pt x="632477" y="1349721"/>
                  <a:pt x="635070" y="1348568"/>
                </a:cubicBezTo>
                <a:cubicBezTo>
                  <a:pt x="636799" y="1347704"/>
                  <a:pt x="639104" y="1344823"/>
                  <a:pt x="640256" y="1347992"/>
                </a:cubicBezTo>
                <a:cubicBezTo>
                  <a:pt x="641409" y="1351162"/>
                  <a:pt x="637951" y="1351450"/>
                  <a:pt x="635358" y="1352026"/>
                </a:cubicBezTo>
                <a:cubicBezTo>
                  <a:pt x="633053" y="1352890"/>
                  <a:pt x="630460" y="1353755"/>
                  <a:pt x="628155" y="1354619"/>
                </a:cubicBezTo>
                <a:cubicBezTo>
                  <a:pt x="629595" y="1360670"/>
                  <a:pt x="622968" y="1363263"/>
                  <a:pt x="619222" y="1367009"/>
                </a:cubicBezTo>
                <a:cubicBezTo>
                  <a:pt x="636511" y="1361246"/>
                  <a:pt x="654087" y="1355484"/>
                  <a:pt x="671952" y="1351450"/>
                </a:cubicBezTo>
                <a:cubicBezTo>
                  <a:pt x="672240" y="1351450"/>
                  <a:pt x="672816" y="1351162"/>
                  <a:pt x="673104" y="1351162"/>
                </a:cubicBezTo>
                <a:cubicBezTo>
                  <a:pt x="671663" y="1348280"/>
                  <a:pt x="665613" y="1346839"/>
                  <a:pt x="670223" y="1343094"/>
                </a:cubicBezTo>
                <a:cubicBezTo>
                  <a:pt x="674833" y="1339348"/>
                  <a:pt x="680308" y="1338195"/>
                  <a:pt x="685782" y="1341077"/>
                </a:cubicBezTo>
                <a:cubicBezTo>
                  <a:pt x="686358" y="1341365"/>
                  <a:pt x="687223" y="1341365"/>
                  <a:pt x="688087" y="1341653"/>
                </a:cubicBezTo>
                <a:cubicBezTo>
                  <a:pt x="690104" y="1340789"/>
                  <a:pt x="691833" y="1339924"/>
                  <a:pt x="693562" y="1339348"/>
                </a:cubicBezTo>
                <a:cubicBezTo>
                  <a:pt x="695003" y="1338772"/>
                  <a:pt x="697020" y="1337619"/>
                  <a:pt x="698748" y="1337331"/>
                </a:cubicBezTo>
                <a:cubicBezTo>
                  <a:pt x="700189" y="1337043"/>
                  <a:pt x="701342" y="1337619"/>
                  <a:pt x="702494" y="1339348"/>
                </a:cubicBezTo>
                <a:cubicBezTo>
                  <a:pt x="702782" y="1339924"/>
                  <a:pt x="703070" y="1340789"/>
                  <a:pt x="703359" y="1341365"/>
                </a:cubicBezTo>
                <a:cubicBezTo>
                  <a:pt x="705664" y="1340500"/>
                  <a:pt x="708257" y="1339924"/>
                  <a:pt x="710562" y="1339060"/>
                </a:cubicBezTo>
                <a:cubicBezTo>
                  <a:pt x="722664" y="1332144"/>
                  <a:pt x="733613" y="1323789"/>
                  <a:pt x="748020" y="1324941"/>
                </a:cubicBezTo>
                <a:cubicBezTo>
                  <a:pt x="759833" y="1318026"/>
                  <a:pt x="770783" y="1310246"/>
                  <a:pt x="782020" y="1303043"/>
                </a:cubicBezTo>
                <a:lnTo>
                  <a:pt x="797868" y="1297856"/>
                </a:lnTo>
                <a:cubicBezTo>
                  <a:pt x="797579" y="1297280"/>
                  <a:pt x="797579" y="1296415"/>
                  <a:pt x="797868" y="1295839"/>
                </a:cubicBezTo>
                <a:cubicBezTo>
                  <a:pt x="798732" y="1292093"/>
                  <a:pt x="802190" y="1294398"/>
                  <a:pt x="804495" y="1294687"/>
                </a:cubicBezTo>
                <a:cubicBezTo>
                  <a:pt x="805359" y="1294975"/>
                  <a:pt x="806512" y="1294975"/>
                  <a:pt x="807376" y="1294975"/>
                </a:cubicBezTo>
                <a:lnTo>
                  <a:pt x="817749" y="1291517"/>
                </a:lnTo>
                <a:cubicBezTo>
                  <a:pt x="817749" y="1291517"/>
                  <a:pt x="817461" y="1291229"/>
                  <a:pt x="817461" y="1290941"/>
                </a:cubicBezTo>
                <a:cubicBezTo>
                  <a:pt x="816020" y="1287195"/>
                  <a:pt x="819766" y="1285466"/>
                  <a:pt x="821495" y="1283161"/>
                </a:cubicBezTo>
                <a:cubicBezTo>
                  <a:pt x="826970" y="1278839"/>
                  <a:pt x="833885" y="1277110"/>
                  <a:pt x="840512" y="1274805"/>
                </a:cubicBezTo>
                <a:cubicBezTo>
                  <a:pt x="846275" y="1272788"/>
                  <a:pt x="849732" y="1274229"/>
                  <a:pt x="850309" y="1280568"/>
                </a:cubicBezTo>
                <a:cubicBezTo>
                  <a:pt x="850309" y="1281720"/>
                  <a:pt x="850020" y="1282297"/>
                  <a:pt x="850020" y="1283161"/>
                </a:cubicBezTo>
                <a:cubicBezTo>
                  <a:pt x="851749" y="1286331"/>
                  <a:pt x="853478" y="1289500"/>
                  <a:pt x="856071" y="1292093"/>
                </a:cubicBezTo>
                <a:cubicBezTo>
                  <a:pt x="881427" y="1283161"/>
                  <a:pt x="906495" y="1275093"/>
                  <a:pt x="932716" y="1269042"/>
                </a:cubicBezTo>
                <a:cubicBezTo>
                  <a:pt x="954326" y="1264144"/>
                  <a:pt x="975648" y="1256652"/>
                  <a:pt x="996971" y="1250313"/>
                </a:cubicBezTo>
                <a:cubicBezTo>
                  <a:pt x="1009360" y="1246568"/>
                  <a:pt x="1020886" y="1240805"/>
                  <a:pt x="1033852" y="1238500"/>
                </a:cubicBezTo>
                <a:cubicBezTo>
                  <a:pt x="1039327" y="1237635"/>
                  <a:pt x="1043073" y="1234178"/>
                  <a:pt x="1046530" y="1230144"/>
                </a:cubicBezTo>
                <a:cubicBezTo>
                  <a:pt x="1045666" y="1228127"/>
                  <a:pt x="1044801" y="1225822"/>
                  <a:pt x="1043937" y="1223517"/>
                </a:cubicBezTo>
                <a:cubicBezTo>
                  <a:pt x="1042208" y="1224093"/>
                  <a:pt x="1040479" y="1224381"/>
                  <a:pt x="1038750" y="1224957"/>
                </a:cubicBezTo>
                <a:cubicBezTo>
                  <a:pt x="1037598" y="1220635"/>
                  <a:pt x="1042784" y="1221788"/>
                  <a:pt x="1043649" y="1219195"/>
                </a:cubicBezTo>
                <a:cubicBezTo>
                  <a:pt x="1073039" y="1205940"/>
                  <a:pt x="1105598" y="1201618"/>
                  <a:pt x="1134412" y="1186635"/>
                </a:cubicBezTo>
                <a:cubicBezTo>
                  <a:pt x="1137005" y="1185194"/>
                  <a:pt x="1140175" y="1184042"/>
                  <a:pt x="1143344" y="1184042"/>
                </a:cubicBezTo>
                <a:cubicBezTo>
                  <a:pt x="1164378" y="1183177"/>
                  <a:pt x="1182819" y="1173381"/>
                  <a:pt x="1202412" y="1167330"/>
                </a:cubicBezTo>
                <a:cubicBezTo>
                  <a:pt x="1218260" y="1162432"/>
                  <a:pt x="1234396" y="1157533"/>
                  <a:pt x="1250820" y="1154076"/>
                </a:cubicBezTo>
                <a:cubicBezTo>
                  <a:pt x="1261481" y="1152059"/>
                  <a:pt x="1270413" y="1144567"/>
                  <a:pt x="1279057" y="1137652"/>
                </a:cubicBezTo>
                <a:cubicBezTo>
                  <a:pt x="1268108" y="1133330"/>
                  <a:pt x="1258599" y="1141686"/>
                  <a:pt x="1247938" y="1140533"/>
                </a:cubicBezTo>
                <a:cubicBezTo>
                  <a:pt x="1246209" y="1140533"/>
                  <a:pt x="1244481" y="1142550"/>
                  <a:pt x="1242464" y="1141109"/>
                </a:cubicBezTo>
                <a:cubicBezTo>
                  <a:pt x="1245921" y="1135923"/>
                  <a:pt x="1276176" y="1126991"/>
                  <a:pt x="1293464" y="1125838"/>
                </a:cubicBezTo>
                <a:cubicBezTo>
                  <a:pt x="1299227" y="1124109"/>
                  <a:pt x="1304701" y="1122669"/>
                  <a:pt x="1310176" y="1120940"/>
                </a:cubicBezTo>
                <a:cubicBezTo>
                  <a:pt x="1322566" y="1116041"/>
                  <a:pt x="1334956" y="1112296"/>
                  <a:pt x="1347922" y="1109702"/>
                </a:cubicBezTo>
                <a:cubicBezTo>
                  <a:pt x="1350803" y="1109126"/>
                  <a:pt x="1353396" y="1108838"/>
                  <a:pt x="1355413" y="1111431"/>
                </a:cubicBezTo>
                <a:cubicBezTo>
                  <a:pt x="1359447" y="1114889"/>
                  <a:pt x="1361176" y="1107974"/>
                  <a:pt x="1364922" y="1109414"/>
                </a:cubicBezTo>
                <a:cubicBezTo>
                  <a:pt x="1364058" y="1107109"/>
                  <a:pt x="1363481" y="1105380"/>
                  <a:pt x="1367227" y="1104516"/>
                </a:cubicBezTo>
                <a:cubicBezTo>
                  <a:pt x="1375007" y="1102499"/>
                  <a:pt x="1382786" y="1099906"/>
                  <a:pt x="1390566" y="1097313"/>
                </a:cubicBezTo>
                <a:cubicBezTo>
                  <a:pt x="1400075" y="1091262"/>
                  <a:pt x="1411312" y="1090109"/>
                  <a:pt x="1421973" y="1086651"/>
                </a:cubicBezTo>
                <a:cubicBezTo>
                  <a:pt x="1423702" y="1086075"/>
                  <a:pt x="1425143" y="1086075"/>
                  <a:pt x="1426583" y="1086651"/>
                </a:cubicBezTo>
                <a:cubicBezTo>
                  <a:pt x="1426871" y="1086651"/>
                  <a:pt x="1427160" y="1086363"/>
                  <a:pt x="1427448" y="1086363"/>
                </a:cubicBezTo>
                <a:cubicBezTo>
                  <a:pt x="1433211" y="1084346"/>
                  <a:pt x="1439261" y="1082041"/>
                  <a:pt x="1445024" y="1080024"/>
                </a:cubicBezTo>
                <a:cubicBezTo>
                  <a:pt x="1450787" y="1079160"/>
                  <a:pt x="1455397" y="1074550"/>
                  <a:pt x="1461448" y="1075126"/>
                </a:cubicBezTo>
                <a:cubicBezTo>
                  <a:pt x="1466346" y="1073397"/>
                  <a:pt x="1470957" y="1071956"/>
                  <a:pt x="1475567" y="1070228"/>
                </a:cubicBezTo>
                <a:cubicBezTo>
                  <a:pt x="1480177" y="1065041"/>
                  <a:pt x="1487092" y="1064753"/>
                  <a:pt x="1493143" y="1062736"/>
                </a:cubicBezTo>
                <a:cubicBezTo>
                  <a:pt x="1493143" y="1061872"/>
                  <a:pt x="1493143" y="1061007"/>
                  <a:pt x="1493143" y="1060143"/>
                </a:cubicBezTo>
                <a:cubicBezTo>
                  <a:pt x="1494872" y="1060143"/>
                  <a:pt x="1496889" y="1060143"/>
                  <a:pt x="1498906" y="1060143"/>
                </a:cubicBezTo>
                <a:cubicBezTo>
                  <a:pt x="1500347" y="1059278"/>
                  <a:pt x="1501787" y="1058990"/>
                  <a:pt x="1502940" y="1060143"/>
                </a:cubicBezTo>
                <a:cubicBezTo>
                  <a:pt x="1511296" y="1060143"/>
                  <a:pt x="1519940" y="1060143"/>
                  <a:pt x="1528584" y="1060143"/>
                </a:cubicBezTo>
                <a:cubicBezTo>
                  <a:pt x="1522533" y="1065329"/>
                  <a:pt x="1514753" y="1065041"/>
                  <a:pt x="1507838" y="1067058"/>
                </a:cubicBezTo>
                <a:cubicBezTo>
                  <a:pt x="1507550" y="1067058"/>
                  <a:pt x="1507550" y="1067346"/>
                  <a:pt x="1507262" y="1067634"/>
                </a:cubicBezTo>
                <a:cubicBezTo>
                  <a:pt x="1508126" y="1068211"/>
                  <a:pt x="1508991" y="1068787"/>
                  <a:pt x="1509855" y="1069363"/>
                </a:cubicBezTo>
                <a:cubicBezTo>
                  <a:pt x="1511872" y="1069363"/>
                  <a:pt x="1513889" y="1069363"/>
                  <a:pt x="1515618" y="1069363"/>
                </a:cubicBezTo>
                <a:cubicBezTo>
                  <a:pt x="1528584" y="1064753"/>
                  <a:pt x="1541550" y="1060143"/>
                  <a:pt x="1554516" y="1055244"/>
                </a:cubicBezTo>
                <a:cubicBezTo>
                  <a:pt x="1555093" y="1054956"/>
                  <a:pt x="1555669" y="1054956"/>
                  <a:pt x="1556245" y="1054668"/>
                </a:cubicBezTo>
                <a:cubicBezTo>
                  <a:pt x="1557974" y="1054092"/>
                  <a:pt x="1559415" y="1053516"/>
                  <a:pt x="1561144" y="1052939"/>
                </a:cubicBezTo>
                <a:cubicBezTo>
                  <a:pt x="1601483" y="1037092"/>
                  <a:pt x="1643551" y="1026143"/>
                  <a:pt x="1684466" y="1012024"/>
                </a:cubicBezTo>
                <a:cubicBezTo>
                  <a:pt x="1702043" y="1005973"/>
                  <a:pt x="1719043" y="999634"/>
                  <a:pt x="1736619" y="993871"/>
                </a:cubicBezTo>
                <a:cubicBezTo>
                  <a:pt x="1732009" y="994159"/>
                  <a:pt x="1727687" y="994159"/>
                  <a:pt x="1723077" y="994159"/>
                </a:cubicBezTo>
                <a:cubicBezTo>
                  <a:pt x="1721348" y="995024"/>
                  <a:pt x="1719331" y="995600"/>
                  <a:pt x="1717602" y="996464"/>
                </a:cubicBezTo>
                <a:cubicBezTo>
                  <a:pt x="1717314" y="995600"/>
                  <a:pt x="1716738" y="995024"/>
                  <a:pt x="1716450" y="994447"/>
                </a:cubicBezTo>
                <a:cubicBezTo>
                  <a:pt x="1716738" y="994159"/>
                  <a:pt x="1716738" y="994159"/>
                  <a:pt x="1717026" y="993871"/>
                </a:cubicBezTo>
                <a:cubicBezTo>
                  <a:pt x="1714433" y="993871"/>
                  <a:pt x="1712128" y="993583"/>
                  <a:pt x="1709534" y="993583"/>
                </a:cubicBezTo>
                <a:cubicBezTo>
                  <a:pt x="1708094" y="994447"/>
                  <a:pt x="1706653" y="994736"/>
                  <a:pt x="1704636" y="993295"/>
                </a:cubicBezTo>
                <a:cubicBezTo>
                  <a:pt x="1704348" y="993295"/>
                  <a:pt x="1704348" y="993007"/>
                  <a:pt x="1704060" y="992719"/>
                </a:cubicBezTo>
                <a:cubicBezTo>
                  <a:pt x="1700026" y="994447"/>
                  <a:pt x="1696280" y="995888"/>
                  <a:pt x="1692246" y="997329"/>
                </a:cubicBezTo>
                <a:cubicBezTo>
                  <a:pt x="1691958" y="999058"/>
                  <a:pt x="1691382" y="1000786"/>
                  <a:pt x="1689941" y="1002515"/>
                </a:cubicBezTo>
                <a:cubicBezTo>
                  <a:pt x="1684178" y="1002227"/>
                  <a:pt x="1678992" y="1004820"/>
                  <a:pt x="1673229" y="1005397"/>
                </a:cubicBezTo>
                <a:cubicBezTo>
                  <a:pt x="1672941" y="1005397"/>
                  <a:pt x="1672653" y="1005397"/>
                  <a:pt x="1672653" y="1005397"/>
                </a:cubicBezTo>
                <a:cubicBezTo>
                  <a:pt x="1672653" y="1005397"/>
                  <a:pt x="1672653" y="1005397"/>
                  <a:pt x="1672364" y="1005685"/>
                </a:cubicBezTo>
                <a:cubicBezTo>
                  <a:pt x="1670636" y="1007126"/>
                  <a:pt x="1673517" y="1006549"/>
                  <a:pt x="1673229" y="1007414"/>
                </a:cubicBezTo>
                <a:cubicBezTo>
                  <a:pt x="1669483" y="1010295"/>
                  <a:pt x="1664297" y="1011159"/>
                  <a:pt x="1661704" y="1009142"/>
                </a:cubicBezTo>
                <a:cubicBezTo>
                  <a:pt x="1654212" y="1012600"/>
                  <a:pt x="1647008" y="1016634"/>
                  <a:pt x="1638653" y="1016922"/>
                </a:cubicBezTo>
                <a:cubicBezTo>
                  <a:pt x="1636347" y="1018075"/>
                  <a:pt x="1635483" y="1016922"/>
                  <a:pt x="1635771" y="1014617"/>
                </a:cubicBezTo>
                <a:cubicBezTo>
                  <a:pt x="1644415" y="1010007"/>
                  <a:pt x="1653059" y="1005397"/>
                  <a:pt x="1661992" y="1001075"/>
                </a:cubicBezTo>
                <a:cubicBezTo>
                  <a:pt x="1664009" y="999346"/>
                  <a:pt x="1666890" y="997905"/>
                  <a:pt x="1668907" y="997041"/>
                </a:cubicBezTo>
                <a:cubicBezTo>
                  <a:pt x="1671788" y="995888"/>
                  <a:pt x="1674670" y="995024"/>
                  <a:pt x="1677551" y="994159"/>
                </a:cubicBezTo>
                <a:cubicBezTo>
                  <a:pt x="1679568" y="993295"/>
                  <a:pt x="1681297" y="992430"/>
                  <a:pt x="1683314" y="991854"/>
                </a:cubicBezTo>
                <a:cubicBezTo>
                  <a:pt x="1683890" y="991566"/>
                  <a:pt x="1684178" y="991566"/>
                  <a:pt x="1684466" y="991278"/>
                </a:cubicBezTo>
                <a:cubicBezTo>
                  <a:pt x="1689653" y="986091"/>
                  <a:pt x="1695415" y="983210"/>
                  <a:pt x="1703483" y="984651"/>
                </a:cubicBezTo>
                <a:cubicBezTo>
                  <a:pt x="1706941" y="985227"/>
                  <a:pt x="1713280" y="984075"/>
                  <a:pt x="1712704" y="975718"/>
                </a:cubicBezTo>
                <a:cubicBezTo>
                  <a:pt x="1712416" y="968803"/>
                  <a:pt x="1734602" y="961024"/>
                  <a:pt x="1741806" y="965634"/>
                </a:cubicBezTo>
                <a:cubicBezTo>
                  <a:pt x="1747280" y="969380"/>
                  <a:pt x="1751314" y="967651"/>
                  <a:pt x="1756213" y="965922"/>
                </a:cubicBezTo>
                <a:cubicBezTo>
                  <a:pt x="1751314" y="958142"/>
                  <a:pt x="1753619" y="954396"/>
                  <a:pt x="1762552" y="954108"/>
                </a:cubicBezTo>
                <a:cubicBezTo>
                  <a:pt x="1764568" y="954108"/>
                  <a:pt x="1766874" y="953820"/>
                  <a:pt x="1768026" y="952667"/>
                </a:cubicBezTo>
                <a:cubicBezTo>
                  <a:pt x="1770331" y="950074"/>
                  <a:pt x="1772060" y="945176"/>
                  <a:pt x="1775518" y="950074"/>
                </a:cubicBezTo>
                <a:cubicBezTo>
                  <a:pt x="1778399" y="954396"/>
                  <a:pt x="1776094" y="958142"/>
                  <a:pt x="1770619" y="959583"/>
                </a:cubicBezTo>
                <a:cubicBezTo>
                  <a:pt x="1769179" y="959871"/>
                  <a:pt x="1768026" y="961024"/>
                  <a:pt x="1766585" y="961600"/>
                </a:cubicBezTo>
                <a:cubicBezTo>
                  <a:pt x="1768026" y="963040"/>
                  <a:pt x="1769755" y="964193"/>
                  <a:pt x="1771196" y="965634"/>
                </a:cubicBezTo>
                <a:cubicBezTo>
                  <a:pt x="1772636" y="966498"/>
                  <a:pt x="1774365" y="967651"/>
                  <a:pt x="1775806" y="968515"/>
                </a:cubicBezTo>
                <a:cubicBezTo>
                  <a:pt x="1776382" y="969091"/>
                  <a:pt x="1776670" y="969380"/>
                  <a:pt x="1776382" y="969956"/>
                </a:cubicBezTo>
                <a:cubicBezTo>
                  <a:pt x="1776094" y="970244"/>
                  <a:pt x="1776094" y="970532"/>
                  <a:pt x="1775806" y="970532"/>
                </a:cubicBezTo>
                <a:cubicBezTo>
                  <a:pt x="1766297" y="972549"/>
                  <a:pt x="1757077" y="974854"/>
                  <a:pt x="1747856" y="977735"/>
                </a:cubicBezTo>
                <a:cubicBezTo>
                  <a:pt x="1746992" y="978888"/>
                  <a:pt x="1746416" y="979464"/>
                  <a:pt x="1744975" y="978888"/>
                </a:cubicBezTo>
                <a:cubicBezTo>
                  <a:pt x="1744975" y="978888"/>
                  <a:pt x="1744687" y="978600"/>
                  <a:pt x="1744687" y="978600"/>
                </a:cubicBezTo>
                <a:cubicBezTo>
                  <a:pt x="1741806" y="979464"/>
                  <a:pt x="1739212" y="980329"/>
                  <a:pt x="1736331" y="981193"/>
                </a:cubicBezTo>
                <a:cubicBezTo>
                  <a:pt x="1736619" y="981481"/>
                  <a:pt x="1736619" y="981481"/>
                  <a:pt x="1736907" y="981769"/>
                </a:cubicBezTo>
                <a:cubicBezTo>
                  <a:pt x="1747568" y="978600"/>
                  <a:pt x="1756789" y="975142"/>
                  <a:pt x="1766585" y="980905"/>
                </a:cubicBezTo>
                <a:cubicBezTo>
                  <a:pt x="1771772" y="978888"/>
                  <a:pt x="1776958" y="977159"/>
                  <a:pt x="1780992" y="973413"/>
                </a:cubicBezTo>
                <a:cubicBezTo>
                  <a:pt x="1785314" y="969380"/>
                  <a:pt x="1790789" y="971685"/>
                  <a:pt x="1795687" y="971396"/>
                </a:cubicBezTo>
                <a:cubicBezTo>
                  <a:pt x="1795687" y="971396"/>
                  <a:pt x="1795975" y="971396"/>
                  <a:pt x="1795975" y="971396"/>
                </a:cubicBezTo>
                <a:cubicBezTo>
                  <a:pt x="1808654" y="965922"/>
                  <a:pt x="1821043" y="960735"/>
                  <a:pt x="1834586" y="957854"/>
                </a:cubicBezTo>
                <a:cubicBezTo>
                  <a:pt x="1855908" y="953532"/>
                  <a:pt x="1876078" y="945176"/>
                  <a:pt x="1897112" y="939701"/>
                </a:cubicBezTo>
                <a:cubicBezTo>
                  <a:pt x="1899705" y="937684"/>
                  <a:pt x="1902586" y="936532"/>
                  <a:pt x="1905468" y="935956"/>
                </a:cubicBezTo>
                <a:cubicBezTo>
                  <a:pt x="1902586" y="936532"/>
                  <a:pt x="1899993" y="936820"/>
                  <a:pt x="1897112" y="937108"/>
                </a:cubicBezTo>
                <a:cubicBezTo>
                  <a:pt x="1894518" y="935091"/>
                  <a:pt x="1892790" y="931633"/>
                  <a:pt x="1896824" y="931057"/>
                </a:cubicBezTo>
                <a:cubicBezTo>
                  <a:pt x="1906908" y="929328"/>
                  <a:pt x="1913535" y="920396"/>
                  <a:pt x="1924485" y="920684"/>
                </a:cubicBezTo>
                <a:cubicBezTo>
                  <a:pt x="1938892" y="921261"/>
                  <a:pt x="1950417" y="911176"/>
                  <a:pt x="1963960" y="907718"/>
                </a:cubicBezTo>
                <a:cubicBezTo>
                  <a:pt x="1979807" y="903972"/>
                  <a:pt x="1994790" y="896769"/>
                  <a:pt x="2011214" y="897057"/>
                </a:cubicBezTo>
                <a:cubicBezTo>
                  <a:pt x="2014672" y="894176"/>
                  <a:pt x="2020435" y="895616"/>
                  <a:pt x="2026197" y="892735"/>
                </a:cubicBezTo>
                <a:cubicBezTo>
                  <a:pt x="2022163" y="898786"/>
                  <a:pt x="2017553" y="899362"/>
                  <a:pt x="2013519" y="899938"/>
                </a:cubicBezTo>
                <a:cubicBezTo>
                  <a:pt x="2013807" y="901667"/>
                  <a:pt x="2013519" y="902820"/>
                  <a:pt x="2011790" y="905125"/>
                </a:cubicBezTo>
                <a:cubicBezTo>
                  <a:pt x="2012943" y="904837"/>
                  <a:pt x="2013807" y="904549"/>
                  <a:pt x="2014960" y="904260"/>
                </a:cubicBezTo>
                <a:cubicBezTo>
                  <a:pt x="2017553" y="902820"/>
                  <a:pt x="2020435" y="902532"/>
                  <a:pt x="2022740" y="901379"/>
                </a:cubicBezTo>
                <a:cubicBezTo>
                  <a:pt x="2033112" y="895040"/>
                  <a:pt x="2044638" y="893311"/>
                  <a:pt x="2056452" y="894464"/>
                </a:cubicBezTo>
                <a:cubicBezTo>
                  <a:pt x="2056452" y="897345"/>
                  <a:pt x="2056452" y="900515"/>
                  <a:pt x="2056452" y="903396"/>
                </a:cubicBezTo>
                <a:cubicBezTo>
                  <a:pt x="2050689" y="905125"/>
                  <a:pt x="2044638" y="906854"/>
                  <a:pt x="2038875" y="908294"/>
                </a:cubicBezTo>
                <a:cubicBezTo>
                  <a:pt x="2039163" y="908582"/>
                  <a:pt x="2039740" y="908871"/>
                  <a:pt x="2040028" y="909159"/>
                </a:cubicBezTo>
                <a:cubicBezTo>
                  <a:pt x="2048096" y="908294"/>
                  <a:pt x="2056163" y="907718"/>
                  <a:pt x="2061350" y="899938"/>
                </a:cubicBezTo>
                <a:cubicBezTo>
                  <a:pt x="2061350" y="897633"/>
                  <a:pt x="2061926" y="895328"/>
                  <a:pt x="2061062" y="893311"/>
                </a:cubicBezTo>
                <a:cubicBezTo>
                  <a:pt x="2058180" y="885532"/>
                  <a:pt x="2063079" y="889854"/>
                  <a:pt x="2065672" y="890142"/>
                </a:cubicBezTo>
                <a:cubicBezTo>
                  <a:pt x="2076333" y="886972"/>
                  <a:pt x="2086706" y="883803"/>
                  <a:pt x="2097079" y="880633"/>
                </a:cubicBezTo>
                <a:cubicBezTo>
                  <a:pt x="2109181" y="873718"/>
                  <a:pt x="2116672" y="874582"/>
                  <a:pt x="2120994" y="883515"/>
                </a:cubicBezTo>
                <a:cubicBezTo>
                  <a:pt x="2128486" y="881209"/>
                  <a:pt x="2135690" y="878328"/>
                  <a:pt x="2143181" y="876023"/>
                </a:cubicBezTo>
                <a:cubicBezTo>
                  <a:pt x="2157300" y="871701"/>
                  <a:pt x="2172571" y="870548"/>
                  <a:pt x="2181503" y="856430"/>
                </a:cubicBezTo>
                <a:cubicBezTo>
                  <a:pt x="2183808" y="852972"/>
                  <a:pt x="2188419" y="852108"/>
                  <a:pt x="2193029" y="852972"/>
                </a:cubicBezTo>
                <a:cubicBezTo>
                  <a:pt x="2195046" y="857294"/>
                  <a:pt x="2185825" y="858158"/>
                  <a:pt x="2189859" y="862481"/>
                </a:cubicBezTo>
                <a:cubicBezTo>
                  <a:pt x="2190436" y="863057"/>
                  <a:pt x="2191300" y="863345"/>
                  <a:pt x="2191876" y="863633"/>
                </a:cubicBezTo>
                <a:lnTo>
                  <a:pt x="2203114" y="859887"/>
                </a:lnTo>
                <a:cubicBezTo>
                  <a:pt x="2212046" y="856141"/>
                  <a:pt x="2220978" y="852108"/>
                  <a:pt x="2229622" y="848362"/>
                </a:cubicBezTo>
                <a:cubicBezTo>
                  <a:pt x="2236538" y="845480"/>
                  <a:pt x="2246334" y="844904"/>
                  <a:pt x="2254402" y="842599"/>
                </a:cubicBezTo>
                <a:cubicBezTo>
                  <a:pt x="2256131" y="842311"/>
                  <a:pt x="2257572" y="841735"/>
                  <a:pt x="2259300" y="841447"/>
                </a:cubicBezTo>
                <a:lnTo>
                  <a:pt x="2281775" y="833955"/>
                </a:lnTo>
                <a:lnTo>
                  <a:pt x="2281891" y="833878"/>
                </a:lnTo>
                <a:lnTo>
                  <a:pt x="2273130" y="829921"/>
                </a:lnTo>
                <a:cubicBezTo>
                  <a:pt x="2278893" y="826463"/>
                  <a:pt x="2284079" y="823006"/>
                  <a:pt x="2289842" y="819836"/>
                </a:cubicBezTo>
                <a:cubicBezTo>
                  <a:pt x="2292147" y="818396"/>
                  <a:pt x="2295317" y="816090"/>
                  <a:pt x="2297334" y="818972"/>
                </a:cubicBezTo>
                <a:cubicBezTo>
                  <a:pt x="2299639" y="822718"/>
                  <a:pt x="2295605" y="824446"/>
                  <a:pt x="2293012" y="825887"/>
                </a:cubicBezTo>
                <a:lnTo>
                  <a:pt x="2282497" y="833635"/>
                </a:lnTo>
                <a:lnTo>
                  <a:pt x="2284945" y="833090"/>
                </a:lnTo>
                <a:lnTo>
                  <a:pt x="2310877" y="824446"/>
                </a:lnTo>
                <a:cubicBezTo>
                  <a:pt x="2309724" y="824158"/>
                  <a:pt x="2308860" y="824158"/>
                  <a:pt x="2307707" y="823870"/>
                </a:cubicBezTo>
                <a:cubicBezTo>
                  <a:pt x="2305691" y="823294"/>
                  <a:pt x="2303962" y="822718"/>
                  <a:pt x="2304538" y="820124"/>
                </a:cubicBezTo>
                <a:cubicBezTo>
                  <a:pt x="2305691" y="815514"/>
                  <a:pt x="2310301" y="817531"/>
                  <a:pt x="2312894" y="816090"/>
                </a:cubicBezTo>
                <a:cubicBezTo>
                  <a:pt x="2314335" y="814650"/>
                  <a:pt x="2315775" y="813209"/>
                  <a:pt x="2316928" y="811768"/>
                </a:cubicBezTo>
                <a:cubicBezTo>
                  <a:pt x="2322691" y="803701"/>
                  <a:pt x="2323843" y="809463"/>
                  <a:pt x="2325572" y="814362"/>
                </a:cubicBezTo>
                <a:cubicBezTo>
                  <a:pt x="2326725" y="815514"/>
                  <a:pt x="2328165" y="816955"/>
                  <a:pt x="2329318" y="818107"/>
                </a:cubicBezTo>
                <a:lnTo>
                  <a:pt x="2369945" y="804853"/>
                </a:lnTo>
                <a:cubicBezTo>
                  <a:pt x="2369657" y="802260"/>
                  <a:pt x="2369081" y="799955"/>
                  <a:pt x="2365335" y="799667"/>
                </a:cubicBezTo>
                <a:cubicBezTo>
                  <a:pt x="2356979" y="802260"/>
                  <a:pt x="2349776" y="808599"/>
                  <a:pt x="2339691" y="804565"/>
                </a:cubicBezTo>
                <a:cubicBezTo>
                  <a:pt x="2348335" y="800819"/>
                  <a:pt x="2356691" y="797361"/>
                  <a:pt x="2365335" y="793616"/>
                </a:cubicBezTo>
                <a:cubicBezTo>
                  <a:pt x="2369945" y="791311"/>
                  <a:pt x="2367640" y="787277"/>
                  <a:pt x="2367928" y="783819"/>
                </a:cubicBezTo>
                <a:cubicBezTo>
                  <a:pt x="2367640" y="783531"/>
                  <a:pt x="2367352" y="782955"/>
                  <a:pt x="2367352" y="782378"/>
                </a:cubicBezTo>
                <a:cubicBezTo>
                  <a:pt x="2359572" y="785548"/>
                  <a:pt x="2349776" y="784107"/>
                  <a:pt x="2345454" y="793904"/>
                </a:cubicBezTo>
                <a:cubicBezTo>
                  <a:pt x="2333064" y="789005"/>
                  <a:pt x="2324996" y="803124"/>
                  <a:pt x="2313470" y="800819"/>
                </a:cubicBezTo>
                <a:cubicBezTo>
                  <a:pt x="2309724" y="803989"/>
                  <a:pt x="2305402" y="803412"/>
                  <a:pt x="2301369" y="803412"/>
                </a:cubicBezTo>
                <a:cubicBezTo>
                  <a:pt x="2298487" y="806006"/>
                  <a:pt x="2295318" y="807734"/>
                  <a:pt x="2291572" y="808023"/>
                </a:cubicBezTo>
                <a:cubicBezTo>
                  <a:pt x="2277453" y="808023"/>
                  <a:pt x="2267656" y="820989"/>
                  <a:pt x="2251809" y="821853"/>
                </a:cubicBezTo>
                <a:cubicBezTo>
                  <a:pt x="2255267" y="818107"/>
                  <a:pt x="2257860" y="815514"/>
                  <a:pt x="2260453" y="812633"/>
                </a:cubicBezTo>
                <a:cubicBezTo>
                  <a:pt x="2256995" y="809463"/>
                  <a:pt x="2254402" y="806006"/>
                  <a:pt x="2261317" y="803989"/>
                </a:cubicBezTo>
                <a:cubicBezTo>
                  <a:pt x="2267368" y="802260"/>
                  <a:pt x="2272555" y="799378"/>
                  <a:pt x="2277453" y="794768"/>
                </a:cubicBezTo>
                <a:cubicBezTo>
                  <a:pt x="2280911" y="796785"/>
                  <a:pt x="2275724" y="805717"/>
                  <a:pt x="2284080" y="803124"/>
                </a:cubicBezTo>
                <a:cubicBezTo>
                  <a:pt x="2288690" y="801972"/>
                  <a:pt x="2293301" y="801107"/>
                  <a:pt x="2297911" y="800243"/>
                </a:cubicBezTo>
                <a:cubicBezTo>
                  <a:pt x="2303097" y="794768"/>
                  <a:pt x="2310301" y="794192"/>
                  <a:pt x="2317216" y="793328"/>
                </a:cubicBezTo>
                <a:cubicBezTo>
                  <a:pt x="2333640" y="786988"/>
                  <a:pt x="2348335" y="775175"/>
                  <a:pt x="2366776" y="774022"/>
                </a:cubicBezTo>
                <a:cubicBezTo>
                  <a:pt x="2366776" y="774022"/>
                  <a:pt x="2366776" y="773734"/>
                  <a:pt x="2366776" y="773734"/>
                </a:cubicBezTo>
                <a:cubicBezTo>
                  <a:pt x="2380030" y="771429"/>
                  <a:pt x="2393284" y="769700"/>
                  <a:pt x="2405098" y="761344"/>
                </a:cubicBezTo>
                <a:cubicBezTo>
                  <a:pt x="2411725" y="756734"/>
                  <a:pt x="2421522" y="752988"/>
                  <a:pt x="2431030" y="757310"/>
                </a:cubicBezTo>
                <a:cubicBezTo>
                  <a:pt x="2433047" y="758175"/>
                  <a:pt x="2435929" y="757599"/>
                  <a:pt x="2437946" y="756734"/>
                </a:cubicBezTo>
                <a:cubicBezTo>
                  <a:pt x="2454369" y="748666"/>
                  <a:pt x="2473963" y="746073"/>
                  <a:pt x="2487793" y="732531"/>
                </a:cubicBezTo>
                <a:cubicBezTo>
                  <a:pt x="2490963" y="729649"/>
                  <a:pt x="2495573" y="727632"/>
                  <a:pt x="2499607" y="730802"/>
                </a:cubicBezTo>
                <a:cubicBezTo>
                  <a:pt x="2503641" y="733971"/>
                  <a:pt x="2498454" y="737141"/>
                  <a:pt x="2498743" y="740310"/>
                </a:cubicBezTo>
                <a:cubicBezTo>
                  <a:pt x="2499031" y="744344"/>
                  <a:pt x="2493556" y="746361"/>
                  <a:pt x="2495573" y="750683"/>
                </a:cubicBezTo>
                <a:cubicBezTo>
                  <a:pt x="2508827" y="747802"/>
                  <a:pt x="2517472" y="733971"/>
                  <a:pt x="2532743" y="735988"/>
                </a:cubicBezTo>
                <a:cubicBezTo>
                  <a:pt x="2536777" y="736276"/>
                  <a:pt x="2537641" y="731954"/>
                  <a:pt x="2538217" y="728208"/>
                </a:cubicBezTo>
                <a:cubicBezTo>
                  <a:pt x="2539370" y="720717"/>
                  <a:pt x="2543692" y="719276"/>
                  <a:pt x="2548014" y="725615"/>
                </a:cubicBezTo>
                <a:cubicBezTo>
                  <a:pt x="2553200" y="733107"/>
                  <a:pt x="2555506" y="730514"/>
                  <a:pt x="2558099" y="724175"/>
                </a:cubicBezTo>
                <a:cubicBezTo>
                  <a:pt x="2558675" y="725615"/>
                  <a:pt x="2559251" y="727056"/>
                  <a:pt x="2559828" y="728497"/>
                </a:cubicBezTo>
                <a:cubicBezTo>
                  <a:pt x="2573946" y="726192"/>
                  <a:pt x="2588353" y="723886"/>
                  <a:pt x="2602472" y="721581"/>
                </a:cubicBezTo>
                <a:cubicBezTo>
                  <a:pt x="2608811" y="720429"/>
                  <a:pt x="2615438" y="718988"/>
                  <a:pt x="2621777" y="717547"/>
                </a:cubicBezTo>
                <a:cubicBezTo>
                  <a:pt x="2642523" y="711497"/>
                  <a:pt x="2663557" y="705157"/>
                  <a:pt x="2684303" y="698818"/>
                </a:cubicBezTo>
                <a:cubicBezTo>
                  <a:pt x="2684303" y="698530"/>
                  <a:pt x="2684591" y="697954"/>
                  <a:pt x="2684591" y="697378"/>
                </a:cubicBezTo>
                <a:cubicBezTo>
                  <a:pt x="2697269" y="688157"/>
                  <a:pt x="2710524" y="679801"/>
                  <a:pt x="2726371" y="677208"/>
                </a:cubicBezTo>
                <a:cubicBezTo>
                  <a:pt x="2734151" y="678649"/>
                  <a:pt x="2741930" y="675191"/>
                  <a:pt x="2747693" y="671734"/>
                </a:cubicBezTo>
                <a:cubicBezTo>
                  <a:pt x="2756049" y="666547"/>
                  <a:pt x="2764981" y="665106"/>
                  <a:pt x="2774202" y="663954"/>
                </a:cubicBezTo>
                <a:cubicBezTo>
                  <a:pt x="2790626" y="661937"/>
                  <a:pt x="2805321" y="654157"/>
                  <a:pt x="2820880" y="649259"/>
                </a:cubicBezTo>
                <a:cubicBezTo>
                  <a:pt x="2835575" y="644649"/>
                  <a:pt x="2849982" y="638598"/>
                  <a:pt x="2865541" y="636869"/>
                </a:cubicBezTo>
                <a:cubicBezTo>
                  <a:pt x="2874186" y="636005"/>
                  <a:pt x="2880236" y="630242"/>
                  <a:pt x="2887152" y="626208"/>
                </a:cubicBezTo>
                <a:cubicBezTo>
                  <a:pt x="2896084" y="620733"/>
                  <a:pt x="2906745" y="620157"/>
                  <a:pt x="2916542" y="617276"/>
                </a:cubicBezTo>
                <a:cubicBezTo>
                  <a:pt x="2943050" y="609208"/>
                  <a:pt x="2969847" y="601716"/>
                  <a:pt x="2996356" y="593936"/>
                </a:cubicBezTo>
                <a:cubicBezTo>
                  <a:pt x="3000966" y="592496"/>
                  <a:pt x="3005000" y="590767"/>
                  <a:pt x="3006729" y="585869"/>
                </a:cubicBezTo>
                <a:cubicBezTo>
                  <a:pt x="3007017" y="585580"/>
                  <a:pt x="3004424" y="584428"/>
                  <a:pt x="3002983" y="583852"/>
                </a:cubicBezTo>
                <a:cubicBezTo>
                  <a:pt x="2994339" y="590479"/>
                  <a:pt x="2983390" y="588750"/>
                  <a:pt x="2973881" y="591631"/>
                </a:cubicBezTo>
                <a:cubicBezTo>
                  <a:pt x="2970711" y="592496"/>
                  <a:pt x="2967830" y="593360"/>
                  <a:pt x="2964661" y="594225"/>
                </a:cubicBezTo>
                <a:cubicBezTo>
                  <a:pt x="2945067" y="601428"/>
                  <a:pt x="2925186" y="607479"/>
                  <a:pt x="2905016" y="612954"/>
                </a:cubicBezTo>
                <a:cubicBezTo>
                  <a:pt x="2894355" y="616699"/>
                  <a:pt x="2883694" y="621021"/>
                  <a:pt x="2871880" y="619869"/>
                </a:cubicBezTo>
                <a:cubicBezTo>
                  <a:pt x="2868711" y="619581"/>
                  <a:pt x="2864677" y="624479"/>
                  <a:pt x="2862948" y="619869"/>
                </a:cubicBezTo>
                <a:cubicBezTo>
                  <a:pt x="2860931" y="615259"/>
                  <a:pt x="2866694" y="615259"/>
                  <a:pt x="2869575" y="614394"/>
                </a:cubicBezTo>
                <a:cubicBezTo>
                  <a:pt x="2873609" y="613242"/>
                  <a:pt x="2877355" y="610937"/>
                  <a:pt x="2881677" y="612665"/>
                </a:cubicBezTo>
                <a:cubicBezTo>
                  <a:pt x="2888880" y="614394"/>
                  <a:pt x="2895508" y="609784"/>
                  <a:pt x="2902711" y="610360"/>
                </a:cubicBezTo>
                <a:cubicBezTo>
                  <a:pt x="2922305" y="605750"/>
                  <a:pt x="2939881" y="595377"/>
                  <a:pt x="2959762" y="591343"/>
                </a:cubicBezTo>
                <a:cubicBezTo>
                  <a:pt x="2962932" y="590479"/>
                  <a:pt x="2965813" y="589614"/>
                  <a:pt x="2968983" y="588750"/>
                </a:cubicBezTo>
                <a:cubicBezTo>
                  <a:pt x="2980220" y="585869"/>
                  <a:pt x="2991458" y="582699"/>
                  <a:pt x="3002695" y="579530"/>
                </a:cubicBezTo>
                <a:cubicBezTo>
                  <a:pt x="3015373" y="573479"/>
                  <a:pt x="3029491" y="571750"/>
                  <a:pt x="3042746" y="567428"/>
                </a:cubicBezTo>
                <a:cubicBezTo>
                  <a:pt x="3044186" y="566852"/>
                  <a:pt x="3046204" y="566563"/>
                  <a:pt x="3047356" y="567428"/>
                </a:cubicBezTo>
                <a:cubicBezTo>
                  <a:pt x="3055424" y="573191"/>
                  <a:pt x="3063204" y="574919"/>
                  <a:pt x="3070695" y="574919"/>
                </a:cubicBezTo>
                <a:lnTo>
                  <a:pt x="3165493" y="543801"/>
                </a:lnTo>
                <a:cubicBezTo>
                  <a:pt x="3184221" y="537750"/>
                  <a:pt x="3203238" y="534580"/>
                  <a:pt x="3222255" y="534004"/>
                </a:cubicBezTo>
                <a:cubicBezTo>
                  <a:pt x="3226001" y="533139"/>
                  <a:pt x="3229459" y="532563"/>
                  <a:pt x="3233205" y="531987"/>
                </a:cubicBezTo>
                <a:cubicBezTo>
                  <a:pt x="3233493" y="531411"/>
                  <a:pt x="3233493" y="530546"/>
                  <a:pt x="3233493" y="529970"/>
                </a:cubicBezTo>
                <a:cubicBezTo>
                  <a:pt x="3233493" y="529106"/>
                  <a:pt x="3233493" y="528529"/>
                  <a:pt x="3233493" y="527665"/>
                </a:cubicBezTo>
                <a:cubicBezTo>
                  <a:pt x="3228306" y="523919"/>
                  <a:pt x="3223696" y="527089"/>
                  <a:pt x="3218798" y="528241"/>
                </a:cubicBezTo>
                <a:cubicBezTo>
                  <a:pt x="3210442" y="530258"/>
                  <a:pt x="3202950" y="536021"/>
                  <a:pt x="3193730" y="532851"/>
                </a:cubicBezTo>
                <a:cubicBezTo>
                  <a:pt x="3176153" y="538902"/>
                  <a:pt x="3159730" y="547258"/>
                  <a:pt x="3141001" y="549275"/>
                </a:cubicBezTo>
                <a:cubicBezTo>
                  <a:pt x="3126882" y="553309"/>
                  <a:pt x="3112475" y="557055"/>
                  <a:pt x="3098068" y="561089"/>
                </a:cubicBezTo>
                <a:cubicBezTo>
                  <a:pt x="3096916" y="561665"/>
                  <a:pt x="3095475" y="561953"/>
                  <a:pt x="3094610" y="561665"/>
                </a:cubicBezTo>
                <a:cubicBezTo>
                  <a:pt x="3086831" y="563682"/>
                  <a:pt x="3079627" y="568292"/>
                  <a:pt x="3070695" y="566275"/>
                </a:cubicBezTo>
                <a:cubicBezTo>
                  <a:pt x="3079051" y="560801"/>
                  <a:pt x="3088272" y="557343"/>
                  <a:pt x="3098068" y="556190"/>
                </a:cubicBezTo>
                <a:cubicBezTo>
                  <a:pt x="3110170" y="553309"/>
                  <a:pt x="3121407" y="547546"/>
                  <a:pt x="3133797" y="546682"/>
                </a:cubicBezTo>
                <a:cubicBezTo>
                  <a:pt x="3147052" y="542072"/>
                  <a:pt x="3160594" y="537173"/>
                  <a:pt x="3174137" y="532563"/>
                </a:cubicBezTo>
                <a:cubicBezTo>
                  <a:pt x="3173848" y="531987"/>
                  <a:pt x="3173848" y="531123"/>
                  <a:pt x="3173848" y="530258"/>
                </a:cubicBezTo>
                <a:cubicBezTo>
                  <a:pt x="3164628" y="527953"/>
                  <a:pt x="3156560" y="532275"/>
                  <a:pt x="3148204" y="534580"/>
                </a:cubicBezTo>
                <a:cubicBezTo>
                  <a:pt x="3142730" y="536021"/>
                  <a:pt x="3136967" y="537750"/>
                  <a:pt x="3131204" y="537173"/>
                </a:cubicBezTo>
                <a:cubicBezTo>
                  <a:pt x="3128323" y="537750"/>
                  <a:pt x="3123424" y="542072"/>
                  <a:pt x="3123136" y="536597"/>
                </a:cubicBezTo>
                <a:cubicBezTo>
                  <a:pt x="3122848" y="530834"/>
                  <a:pt x="3129475" y="532851"/>
                  <a:pt x="3133509" y="532275"/>
                </a:cubicBezTo>
                <a:cubicBezTo>
                  <a:pt x="3148204" y="526512"/>
                  <a:pt x="3164916" y="526224"/>
                  <a:pt x="3178459" y="516716"/>
                </a:cubicBezTo>
                <a:cubicBezTo>
                  <a:pt x="3181916" y="514122"/>
                  <a:pt x="3183357" y="519309"/>
                  <a:pt x="3185950" y="520750"/>
                </a:cubicBezTo>
                <a:cubicBezTo>
                  <a:pt x="3191136" y="517868"/>
                  <a:pt x="3193154" y="521614"/>
                  <a:pt x="3195170" y="525360"/>
                </a:cubicBezTo>
                <a:cubicBezTo>
                  <a:pt x="3208713" y="522190"/>
                  <a:pt x="3221967" y="518733"/>
                  <a:pt x="3235510" y="515563"/>
                </a:cubicBezTo>
                <a:cubicBezTo>
                  <a:pt x="3253374" y="511241"/>
                  <a:pt x="3270374" y="502885"/>
                  <a:pt x="3289103" y="502309"/>
                </a:cubicBezTo>
                <a:cubicBezTo>
                  <a:pt x="3291120" y="502309"/>
                  <a:pt x="3293714" y="501733"/>
                  <a:pt x="3294578" y="500292"/>
                </a:cubicBezTo>
                <a:cubicBezTo>
                  <a:pt x="3306968" y="483580"/>
                  <a:pt x="3327138" y="492800"/>
                  <a:pt x="3342409" y="485597"/>
                </a:cubicBezTo>
                <a:cubicBezTo>
                  <a:pt x="3345578" y="484156"/>
                  <a:pt x="3349324" y="483868"/>
                  <a:pt x="3352493" y="482715"/>
                </a:cubicBezTo>
                <a:cubicBezTo>
                  <a:pt x="3355375" y="481563"/>
                  <a:pt x="3357968" y="480410"/>
                  <a:pt x="3359697" y="483868"/>
                </a:cubicBezTo>
                <a:cubicBezTo>
                  <a:pt x="3362290" y="488766"/>
                  <a:pt x="3355951" y="487614"/>
                  <a:pt x="3355087" y="490207"/>
                </a:cubicBezTo>
                <a:cubicBezTo>
                  <a:pt x="3355951" y="491071"/>
                  <a:pt x="3356815" y="491936"/>
                  <a:pt x="3357680" y="492800"/>
                </a:cubicBezTo>
                <a:cubicBezTo>
                  <a:pt x="3364595" y="490783"/>
                  <a:pt x="3371511" y="489054"/>
                  <a:pt x="3378426" y="487037"/>
                </a:cubicBezTo>
                <a:cubicBezTo>
                  <a:pt x="3378714" y="485309"/>
                  <a:pt x="3378714" y="483868"/>
                  <a:pt x="3378714" y="482427"/>
                </a:cubicBezTo>
                <a:cubicBezTo>
                  <a:pt x="3386494" y="471190"/>
                  <a:pt x="3399460" y="470902"/>
                  <a:pt x="3410409" y="466580"/>
                </a:cubicBezTo>
                <a:cubicBezTo>
                  <a:pt x="3422223" y="461970"/>
                  <a:pt x="3435189" y="459664"/>
                  <a:pt x="3447579" y="456495"/>
                </a:cubicBezTo>
                <a:cubicBezTo>
                  <a:pt x="3450749" y="455342"/>
                  <a:pt x="3454494" y="455919"/>
                  <a:pt x="3457375" y="453325"/>
                </a:cubicBezTo>
                <a:cubicBezTo>
                  <a:pt x="3473511" y="438054"/>
                  <a:pt x="3493393" y="437766"/>
                  <a:pt x="3513562" y="437478"/>
                </a:cubicBezTo>
                <a:cubicBezTo>
                  <a:pt x="3515579" y="437478"/>
                  <a:pt x="3517308" y="437190"/>
                  <a:pt x="3519037" y="437190"/>
                </a:cubicBezTo>
                <a:cubicBezTo>
                  <a:pt x="3529698" y="432868"/>
                  <a:pt x="3534884" y="420190"/>
                  <a:pt x="3547275" y="418173"/>
                </a:cubicBezTo>
                <a:cubicBezTo>
                  <a:pt x="3543241" y="425952"/>
                  <a:pt x="3546410" y="426529"/>
                  <a:pt x="3553325" y="424512"/>
                </a:cubicBezTo>
                <a:cubicBezTo>
                  <a:pt x="3561681" y="422207"/>
                  <a:pt x="3563410" y="425376"/>
                  <a:pt x="3559088" y="432580"/>
                </a:cubicBezTo>
                <a:cubicBezTo>
                  <a:pt x="3559952" y="432868"/>
                  <a:pt x="3560817" y="432868"/>
                  <a:pt x="3561681" y="433156"/>
                </a:cubicBezTo>
                <a:cubicBezTo>
                  <a:pt x="3566292" y="432003"/>
                  <a:pt x="3570902" y="430851"/>
                  <a:pt x="3575512" y="429698"/>
                </a:cubicBezTo>
                <a:cubicBezTo>
                  <a:pt x="3574648" y="428546"/>
                  <a:pt x="3574071" y="427105"/>
                  <a:pt x="3573207" y="425952"/>
                </a:cubicBezTo>
                <a:cubicBezTo>
                  <a:pt x="3569173" y="422495"/>
                  <a:pt x="3571190" y="420190"/>
                  <a:pt x="3574936" y="419613"/>
                </a:cubicBezTo>
                <a:cubicBezTo>
                  <a:pt x="3586173" y="417308"/>
                  <a:pt x="3595969" y="410393"/>
                  <a:pt x="3606631" y="407800"/>
                </a:cubicBezTo>
                <a:cubicBezTo>
                  <a:pt x="3614987" y="405783"/>
                  <a:pt x="3622478" y="398867"/>
                  <a:pt x="3631987" y="401173"/>
                </a:cubicBezTo>
                <a:cubicBezTo>
                  <a:pt x="3636021" y="402037"/>
                  <a:pt x="3639767" y="400020"/>
                  <a:pt x="3642936" y="397715"/>
                </a:cubicBezTo>
                <a:cubicBezTo>
                  <a:pt x="3648699" y="393105"/>
                  <a:pt x="3655326" y="391664"/>
                  <a:pt x="3662818" y="392240"/>
                </a:cubicBezTo>
                <a:cubicBezTo>
                  <a:pt x="3671462" y="393105"/>
                  <a:pt x="3678377" y="390223"/>
                  <a:pt x="3680106" y="380427"/>
                </a:cubicBezTo>
                <a:cubicBezTo>
                  <a:pt x="3680682" y="376681"/>
                  <a:pt x="3681546" y="374664"/>
                  <a:pt x="3686157" y="377833"/>
                </a:cubicBezTo>
                <a:cubicBezTo>
                  <a:pt x="3691631" y="381579"/>
                  <a:pt x="3699123" y="380427"/>
                  <a:pt x="3705174" y="378698"/>
                </a:cubicBezTo>
                <a:cubicBezTo>
                  <a:pt x="3727648" y="372071"/>
                  <a:pt x="3750123" y="364579"/>
                  <a:pt x="3772598" y="357664"/>
                </a:cubicBezTo>
                <a:cubicBezTo>
                  <a:pt x="3784699" y="353918"/>
                  <a:pt x="3791903" y="347291"/>
                  <a:pt x="3799395" y="338935"/>
                </a:cubicBezTo>
                <a:cubicBezTo>
                  <a:pt x="3801988" y="336054"/>
                  <a:pt x="3804869" y="334613"/>
                  <a:pt x="3808327" y="333460"/>
                </a:cubicBezTo>
                <a:cubicBezTo>
                  <a:pt x="3810056" y="332596"/>
                  <a:pt x="3812361" y="331731"/>
                  <a:pt x="3813513" y="333748"/>
                </a:cubicBezTo>
                <a:cubicBezTo>
                  <a:pt x="3814954" y="336342"/>
                  <a:pt x="3811208" y="337206"/>
                  <a:pt x="3810632" y="339511"/>
                </a:cubicBezTo>
                <a:cubicBezTo>
                  <a:pt x="3810920" y="341816"/>
                  <a:pt x="3810632" y="344121"/>
                  <a:pt x="3813513" y="344986"/>
                </a:cubicBezTo>
                <a:cubicBezTo>
                  <a:pt x="3825327" y="345562"/>
                  <a:pt x="3833683" y="336342"/>
                  <a:pt x="3844056" y="332884"/>
                </a:cubicBezTo>
                <a:cubicBezTo>
                  <a:pt x="3849530" y="331155"/>
                  <a:pt x="3853276" y="325392"/>
                  <a:pt x="3860192" y="329714"/>
                </a:cubicBezTo>
                <a:cubicBezTo>
                  <a:pt x="3862497" y="331155"/>
                  <a:pt x="3866242" y="329714"/>
                  <a:pt x="3869412" y="329714"/>
                </a:cubicBezTo>
                <a:cubicBezTo>
                  <a:pt x="3873158" y="323664"/>
                  <a:pt x="3879785" y="328562"/>
                  <a:pt x="3884395" y="325681"/>
                </a:cubicBezTo>
                <a:cubicBezTo>
                  <a:pt x="3887565" y="322223"/>
                  <a:pt x="3891887" y="321647"/>
                  <a:pt x="3896209" y="321070"/>
                </a:cubicBezTo>
                <a:cubicBezTo>
                  <a:pt x="3899378" y="319630"/>
                  <a:pt x="3902260" y="318189"/>
                  <a:pt x="3905717" y="318765"/>
                </a:cubicBezTo>
                <a:cubicBezTo>
                  <a:pt x="3907446" y="316460"/>
                  <a:pt x="3910039" y="315884"/>
                  <a:pt x="3912633" y="315596"/>
                </a:cubicBezTo>
                <a:cubicBezTo>
                  <a:pt x="3922717" y="310697"/>
                  <a:pt x="3933955" y="309833"/>
                  <a:pt x="3944328" y="305223"/>
                </a:cubicBezTo>
                <a:cubicBezTo>
                  <a:pt x="3938277" y="315019"/>
                  <a:pt x="3927039" y="314731"/>
                  <a:pt x="3917531" y="317901"/>
                </a:cubicBezTo>
                <a:cubicBezTo>
                  <a:pt x="3913497" y="319053"/>
                  <a:pt x="3910039" y="321647"/>
                  <a:pt x="3905717" y="320494"/>
                </a:cubicBezTo>
                <a:cubicBezTo>
                  <a:pt x="3904276" y="323375"/>
                  <a:pt x="3901683" y="323375"/>
                  <a:pt x="3899090" y="323375"/>
                </a:cubicBezTo>
                <a:cubicBezTo>
                  <a:pt x="3895632" y="325969"/>
                  <a:pt x="3891599" y="327698"/>
                  <a:pt x="3887277" y="327986"/>
                </a:cubicBezTo>
                <a:cubicBezTo>
                  <a:pt x="3882666" y="331155"/>
                  <a:pt x="3877192" y="330579"/>
                  <a:pt x="3872293" y="332020"/>
                </a:cubicBezTo>
                <a:cubicBezTo>
                  <a:pt x="3869124" y="334613"/>
                  <a:pt x="3867107" y="338647"/>
                  <a:pt x="3873446" y="336918"/>
                </a:cubicBezTo>
                <a:cubicBezTo>
                  <a:pt x="3884395" y="334037"/>
                  <a:pt x="3895632" y="332884"/>
                  <a:pt x="3906294" y="328274"/>
                </a:cubicBezTo>
                <a:cubicBezTo>
                  <a:pt x="3922141" y="321359"/>
                  <a:pt x="3938565" y="314731"/>
                  <a:pt x="3956718" y="318477"/>
                </a:cubicBezTo>
                <a:cubicBezTo>
                  <a:pt x="3958734" y="318765"/>
                  <a:pt x="3961328" y="317613"/>
                  <a:pt x="3963345" y="316748"/>
                </a:cubicBezTo>
                <a:cubicBezTo>
                  <a:pt x="3997921" y="302053"/>
                  <a:pt x="4035091" y="295426"/>
                  <a:pt x="4069379" y="279867"/>
                </a:cubicBezTo>
                <a:cubicBezTo>
                  <a:pt x="4067651" y="279002"/>
                  <a:pt x="4065922" y="278138"/>
                  <a:pt x="4064193" y="277273"/>
                </a:cubicBezTo>
                <a:cubicBezTo>
                  <a:pt x="4062176" y="277562"/>
                  <a:pt x="4060447" y="277850"/>
                  <a:pt x="4058430" y="278138"/>
                </a:cubicBezTo>
                <a:cubicBezTo>
                  <a:pt x="4032210" y="287646"/>
                  <a:pt x="4005413" y="295426"/>
                  <a:pt x="3977751" y="299460"/>
                </a:cubicBezTo>
                <a:cubicBezTo>
                  <a:pt x="3971413" y="300613"/>
                  <a:pt x="3965938" y="306375"/>
                  <a:pt x="3958734" y="307816"/>
                </a:cubicBezTo>
                <a:cubicBezTo>
                  <a:pt x="3956718" y="308104"/>
                  <a:pt x="3954700" y="308969"/>
                  <a:pt x="3953548" y="306952"/>
                </a:cubicBezTo>
                <a:cubicBezTo>
                  <a:pt x="3952108" y="304070"/>
                  <a:pt x="3954700" y="302918"/>
                  <a:pt x="3956718" y="301765"/>
                </a:cubicBezTo>
                <a:cubicBezTo>
                  <a:pt x="3964785" y="297155"/>
                  <a:pt x="3972565" y="292545"/>
                  <a:pt x="3982650" y="293121"/>
                </a:cubicBezTo>
                <a:cubicBezTo>
                  <a:pt x="3988701" y="293409"/>
                  <a:pt x="3994752" y="290240"/>
                  <a:pt x="4000802" y="288223"/>
                </a:cubicBezTo>
                <a:cubicBezTo>
                  <a:pt x="4017227" y="282748"/>
                  <a:pt x="4033362" y="276409"/>
                  <a:pt x="4050650" y="275545"/>
                </a:cubicBezTo>
                <a:cubicBezTo>
                  <a:pt x="4071685" y="267765"/>
                  <a:pt x="4093295" y="260850"/>
                  <a:pt x="4114041" y="252494"/>
                </a:cubicBezTo>
                <a:cubicBezTo>
                  <a:pt x="4154380" y="236646"/>
                  <a:pt x="4196448" y="225697"/>
                  <a:pt x="4237364" y="211578"/>
                </a:cubicBezTo>
                <a:cubicBezTo>
                  <a:pt x="4262143" y="203222"/>
                  <a:pt x="4286347" y="193714"/>
                  <a:pt x="4311415" y="186510"/>
                </a:cubicBezTo>
                <a:cubicBezTo>
                  <a:pt x="4337635" y="179019"/>
                  <a:pt x="4360974" y="163459"/>
                  <a:pt x="4387483" y="157985"/>
                </a:cubicBezTo>
                <a:cubicBezTo>
                  <a:pt x="4408805" y="153663"/>
                  <a:pt x="4428975" y="145307"/>
                  <a:pt x="4450009" y="139832"/>
                </a:cubicBezTo>
                <a:cubicBezTo>
                  <a:pt x="4450009" y="138968"/>
                  <a:pt x="4450009" y="138391"/>
                  <a:pt x="4450009" y="137527"/>
                </a:cubicBezTo>
                <a:cubicBezTo>
                  <a:pt x="4447416" y="135510"/>
                  <a:pt x="4445687" y="132052"/>
                  <a:pt x="4449721" y="131476"/>
                </a:cubicBezTo>
                <a:cubicBezTo>
                  <a:pt x="4459806" y="129747"/>
                  <a:pt x="4466433" y="120815"/>
                  <a:pt x="4477382" y="121103"/>
                </a:cubicBezTo>
                <a:cubicBezTo>
                  <a:pt x="4491789" y="121679"/>
                  <a:pt x="4503314" y="111594"/>
                  <a:pt x="4516857" y="108137"/>
                </a:cubicBezTo>
                <a:cubicBezTo>
                  <a:pt x="4532993" y="104103"/>
                  <a:pt x="4548264" y="96899"/>
                  <a:pt x="4565552" y="97476"/>
                </a:cubicBezTo>
                <a:cubicBezTo>
                  <a:pt x="4569010" y="98916"/>
                  <a:pt x="4572179" y="100357"/>
                  <a:pt x="4575637" y="101798"/>
                </a:cubicBezTo>
                <a:cubicBezTo>
                  <a:pt x="4586010" y="95459"/>
                  <a:pt x="4597535" y="93730"/>
                  <a:pt x="4609349" y="94883"/>
                </a:cubicBezTo>
                <a:cubicBezTo>
                  <a:pt x="4611654" y="94018"/>
                  <a:pt x="4614247" y="93154"/>
                  <a:pt x="4616552" y="92289"/>
                </a:cubicBezTo>
                <a:cubicBezTo>
                  <a:pt x="4616552" y="94018"/>
                  <a:pt x="4616552" y="95747"/>
                  <a:pt x="4616552" y="97476"/>
                </a:cubicBezTo>
                <a:lnTo>
                  <a:pt x="4875011" y="8441"/>
                </a:lnTo>
                <a:cubicBezTo>
                  <a:pt x="4874147" y="8441"/>
                  <a:pt x="4872995" y="8441"/>
                  <a:pt x="4871842" y="8153"/>
                </a:cubicBezTo>
                <a:cubicBezTo>
                  <a:pt x="4875299" y="1814"/>
                  <a:pt x="4879910" y="-491"/>
                  <a:pt x="4887978" y="8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2878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35635" y="1217930"/>
            <a:ext cx="3758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>
                <a:solidFill>
                  <a:schemeClr val="bg1"/>
                </a:solidFill>
              </a:rPr>
              <a:t>CONTROL PANEL INSIDER</a:t>
            </a:r>
            <a:endParaRPr lang="en-IN" altLang="en-US" b="1">
              <a:solidFill>
                <a:schemeClr val="bg1"/>
              </a:solidFill>
            </a:endParaRPr>
          </a:p>
        </p:txBody>
      </p:sp>
      <p:pic>
        <p:nvPicPr>
          <p:cNvPr id="2" name="Picture 1" descr="GIF_PCB_Contro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70" y="2199640"/>
            <a:ext cx="6444615" cy="3995420"/>
          </a:xfrm>
          <a:prstGeom prst="rect">
            <a:avLst/>
          </a:prstGeom>
        </p:spPr>
      </p:pic>
      <p:graphicFrame>
        <p:nvGraphicFramePr>
          <p:cNvPr id="6" name="Table 5"/>
          <p:cNvGraphicFramePr/>
          <p:nvPr/>
        </p:nvGraphicFramePr>
        <p:xfrm>
          <a:off x="1084580" y="2995295"/>
          <a:ext cx="2534285" cy="2871470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2534285"/>
              </a:tblGrid>
              <a:tr h="4102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IN" altLang="en-US" sz="1400" b="0">
                          <a:solidFill>
                            <a:schemeClr val="tx1"/>
                          </a:solidFill>
                        </a:rPr>
                        <a:t>16x2 8 bit LCD</a:t>
                      </a:r>
                      <a:endParaRPr lang="en-IN" altLang="en-US" sz="14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102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IN" altLang="en-US" sz="1400"/>
                        <a:t>LED Array for Battery Level</a:t>
                      </a:r>
                      <a:endParaRPr lang="en-I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102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IN" altLang="en-US" sz="1400"/>
                        <a:t>LED Array for Panel Online</a:t>
                      </a:r>
                      <a:endParaRPr lang="en-I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102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IN" altLang="en-US" sz="1400"/>
                        <a:t>ADC for Battery Status Read </a:t>
                      </a:r>
                      <a:endParaRPr lang="en-I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102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IN" altLang="en-US" sz="1400"/>
                        <a:t>Buttons for Manupulation</a:t>
                      </a:r>
                      <a:endParaRPr lang="en-I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102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IN" altLang="en-US" sz="1400"/>
                        <a:t>16 Bit MCU</a:t>
                      </a:r>
                      <a:endParaRPr lang="en-I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41021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IN" altLang="en-US" sz="1400"/>
                        <a:t>O/P Signal to Relay Board</a:t>
                      </a:r>
                      <a:endParaRPr lang="en-IN" altLang="en-US" sz="1400"/>
                    </a:p>
                  </a:txBody>
                  <a:tcPr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188075" y="127000"/>
            <a:ext cx="5770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Features &amp; Specifications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261" name="Freeform: Shape 260"/>
          <p:cNvSpPr/>
          <p:nvPr/>
        </p:nvSpPr>
        <p:spPr>
          <a:xfrm rot="1080310">
            <a:off x="272077" y="221004"/>
            <a:ext cx="4487019" cy="2363054"/>
          </a:xfrm>
          <a:custGeom>
            <a:avLst/>
            <a:gdLst>
              <a:gd name="connsiteX0" fmla="*/ 654663 w 4958557"/>
              <a:gd name="connsiteY0" fmla="*/ 2401711 h 2611386"/>
              <a:gd name="connsiteX1" fmla="*/ 648901 w 4958557"/>
              <a:gd name="connsiteY1" fmla="*/ 2405168 h 2611386"/>
              <a:gd name="connsiteX2" fmla="*/ 652646 w 4958557"/>
              <a:gd name="connsiteY2" fmla="*/ 2404880 h 2611386"/>
              <a:gd name="connsiteX3" fmla="*/ 656968 w 4958557"/>
              <a:gd name="connsiteY3" fmla="*/ 2404592 h 2611386"/>
              <a:gd name="connsiteX4" fmla="*/ 654663 w 4958557"/>
              <a:gd name="connsiteY4" fmla="*/ 2401711 h 2611386"/>
              <a:gd name="connsiteX5" fmla="*/ 1578144 w 4958557"/>
              <a:gd name="connsiteY5" fmla="*/ 2184167 h 2611386"/>
              <a:gd name="connsiteX6" fmla="*/ 1568059 w 4958557"/>
              <a:gd name="connsiteY6" fmla="*/ 2190794 h 2611386"/>
              <a:gd name="connsiteX7" fmla="*/ 1572381 w 4958557"/>
              <a:gd name="connsiteY7" fmla="*/ 2191082 h 2611386"/>
              <a:gd name="connsiteX8" fmla="*/ 1572093 w 4958557"/>
              <a:gd name="connsiteY8" fmla="*/ 2189641 h 2611386"/>
              <a:gd name="connsiteX9" fmla="*/ 1572669 w 4958557"/>
              <a:gd name="connsiteY9" fmla="*/ 2189065 h 2611386"/>
              <a:gd name="connsiteX10" fmla="*/ 1578144 w 4958557"/>
              <a:gd name="connsiteY10" fmla="*/ 2184167 h 2611386"/>
              <a:gd name="connsiteX11" fmla="*/ 2645404 w 4958557"/>
              <a:gd name="connsiteY11" fmla="*/ 1885369 h 2611386"/>
              <a:gd name="connsiteX12" fmla="*/ 2648285 w 4958557"/>
              <a:gd name="connsiteY12" fmla="*/ 1888538 h 2611386"/>
              <a:gd name="connsiteX13" fmla="*/ 2646556 w 4958557"/>
              <a:gd name="connsiteY13" fmla="*/ 1891132 h 2611386"/>
              <a:gd name="connsiteX14" fmla="*/ 2643387 w 4958557"/>
              <a:gd name="connsiteY14" fmla="*/ 1888827 h 2611386"/>
              <a:gd name="connsiteX15" fmla="*/ 2645404 w 4958557"/>
              <a:gd name="connsiteY15" fmla="*/ 1885369 h 2611386"/>
              <a:gd name="connsiteX16" fmla="*/ 2687472 w 4958557"/>
              <a:gd name="connsiteY16" fmla="*/ 1871826 h 2611386"/>
              <a:gd name="connsiteX17" fmla="*/ 2689489 w 4958557"/>
              <a:gd name="connsiteY17" fmla="*/ 1873555 h 2611386"/>
              <a:gd name="connsiteX18" fmla="*/ 2685743 w 4958557"/>
              <a:gd name="connsiteY18" fmla="*/ 1877589 h 2611386"/>
              <a:gd name="connsiteX19" fmla="*/ 2683438 w 4958557"/>
              <a:gd name="connsiteY19" fmla="*/ 1875284 h 2611386"/>
              <a:gd name="connsiteX20" fmla="*/ 2687472 w 4958557"/>
              <a:gd name="connsiteY20" fmla="*/ 1871826 h 2611386"/>
              <a:gd name="connsiteX21" fmla="*/ 2733285 w 4958557"/>
              <a:gd name="connsiteY21" fmla="*/ 1860877 h 2611386"/>
              <a:gd name="connsiteX22" fmla="*/ 2724353 w 4958557"/>
              <a:gd name="connsiteY22" fmla="*/ 1865776 h 2611386"/>
              <a:gd name="connsiteX23" fmla="*/ 2724353 w 4958557"/>
              <a:gd name="connsiteY23" fmla="*/ 1863759 h 2611386"/>
              <a:gd name="connsiteX24" fmla="*/ 2733285 w 4958557"/>
              <a:gd name="connsiteY24" fmla="*/ 1860877 h 2611386"/>
              <a:gd name="connsiteX25" fmla="*/ 296220 w 4958557"/>
              <a:gd name="connsiteY25" fmla="*/ 1811605 h 2611386"/>
              <a:gd name="connsiteX26" fmla="*/ 280084 w 4958557"/>
              <a:gd name="connsiteY26" fmla="*/ 1819673 h 2611386"/>
              <a:gd name="connsiteX27" fmla="*/ 296220 w 4958557"/>
              <a:gd name="connsiteY27" fmla="*/ 1811605 h 2611386"/>
              <a:gd name="connsiteX28" fmla="*/ 2848540 w 4958557"/>
              <a:gd name="connsiteY28" fmla="*/ 1800656 h 2611386"/>
              <a:gd name="connsiteX29" fmla="*/ 2848252 w 4958557"/>
              <a:gd name="connsiteY29" fmla="*/ 1808724 h 2611386"/>
              <a:gd name="connsiteX30" fmla="*/ 2843066 w 4958557"/>
              <a:gd name="connsiteY30" fmla="*/ 1808724 h 2611386"/>
              <a:gd name="connsiteX31" fmla="*/ 2839896 w 4958557"/>
              <a:gd name="connsiteY31" fmla="*/ 1802385 h 2611386"/>
              <a:gd name="connsiteX32" fmla="*/ 2848540 w 4958557"/>
              <a:gd name="connsiteY32" fmla="*/ 1800656 h 2611386"/>
              <a:gd name="connsiteX33" fmla="*/ 330220 w 4958557"/>
              <a:gd name="connsiteY33" fmla="*/ 1800368 h 2611386"/>
              <a:gd name="connsiteX34" fmla="*/ 332526 w 4958557"/>
              <a:gd name="connsiteY34" fmla="*/ 1802961 h 2611386"/>
              <a:gd name="connsiteX35" fmla="*/ 328204 w 4958557"/>
              <a:gd name="connsiteY35" fmla="*/ 1804690 h 2611386"/>
              <a:gd name="connsiteX36" fmla="*/ 326763 w 4958557"/>
              <a:gd name="connsiteY36" fmla="*/ 1802673 h 2611386"/>
              <a:gd name="connsiteX37" fmla="*/ 330220 w 4958557"/>
              <a:gd name="connsiteY37" fmla="*/ 1800368 h 2611386"/>
              <a:gd name="connsiteX38" fmla="*/ 394223 w 4958557"/>
              <a:gd name="connsiteY38" fmla="*/ 1784305 h 2611386"/>
              <a:gd name="connsiteX39" fmla="*/ 399662 w 4958557"/>
              <a:gd name="connsiteY39" fmla="*/ 1785385 h 2611386"/>
              <a:gd name="connsiteX40" fmla="*/ 389865 w 4958557"/>
              <a:gd name="connsiteY40" fmla="*/ 1789131 h 2611386"/>
              <a:gd name="connsiteX41" fmla="*/ 389865 w 4958557"/>
              <a:gd name="connsiteY41" fmla="*/ 1786250 h 2611386"/>
              <a:gd name="connsiteX42" fmla="*/ 394223 w 4958557"/>
              <a:gd name="connsiteY42" fmla="*/ 1784305 h 2611386"/>
              <a:gd name="connsiteX43" fmla="*/ 2920287 w 4958557"/>
              <a:gd name="connsiteY43" fmla="*/ 1779910 h 2611386"/>
              <a:gd name="connsiteX44" fmla="*/ 2922880 w 4958557"/>
              <a:gd name="connsiteY44" fmla="*/ 1781062 h 2611386"/>
              <a:gd name="connsiteX45" fmla="*/ 2919999 w 4958557"/>
              <a:gd name="connsiteY45" fmla="*/ 1784232 h 2611386"/>
              <a:gd name="connsiteX46" fmla="*/ 2917406 w 4958557"/>
              <a:gd name="connsiteY46" fmla="*/ 1783079 h 2611386"/>
              <a:gd name="connsiteX47" fmla="*/ 2920287 w 4958557"/>
              <a:gd name="connsiteY47" fmla="*/ 1779910 h 2611386"/>
              <a:gd name="connsiteX48" fmla="*/ 492441 w 4958557"/>
              <a:gd name="connsiteY48" fmla="*/ 1760893 h 2611386"/>
              <a:gd name="connsiteX49" fmla="*/ 480916 w 4958557"/>
              <a:gd name="connsiteY49" fmla="*/ 1763198 h 2611386"/>
              <a:gd name="connsiteX50" fmla="*/ 492441 w 4958557"/>
              <a:gd name="connsiteY50" fmla="*/ 1760893 h 2611386"/>
              <a:gd name="connsiteX51" fmla="*/ 2904151 w 4958557"/>
              <a:gd name="connsiteY51" fmla="*/ 1758012 h 2611386"/>
              <a:gd name="connsiteX52" fmla="*/ 2895795 w 4958557"/>
              <a:gd name="connsiteY52" fmla="*/ 1764639 h 2611386"/>
              <a:gd name="connsiteX53" fmla="*/ 2894066 w 4958557"/>
              <a:gd name="connsiteY53" fmla="*/ 1760894 h 2611386"/>
              <a:gd name="connsiteX54" fmla="*/ 2904151 w 4958557"/>
              <a:gd name="connsiteY54" fmla="*/ 1758012 h 2611386"/>
              <a:gd name="connsiteX55" fmla="*/ 2883694 w 4958557"/>
              <a:gd name="connsiteY55" fmla="*/ 1757436 h 2611386"/>
              <a:gd name="connsiteX56" fmla="*/ 2861507 w 4958557"/>
              <a:gd name="connsiteY56" fmla="*/ 1766656 h 2611386"/>
              <a:gd name="connsiteX57" fmla="*/ 2883694 w 4958557"/>
              <a:gd name="connsiteY57" fmla="*/ 1757436 h 2611386"/>
              <a:gd name="connsiteX58" fmla="*/ 3096771 w 4958557"/>
              <a:gd name="connsiteY58" fmla="*/ 1727974 h 2611386"/>
              <a:gd name="connsiteX59" fmla="*/ 3102678 w 4958557"/>
              <a:gd name="connsiteY59" fmla="*/ 1730063 h 2611386"/>
              <a:gd name="connsiteX60" fmla="*/ 3117372 w 4958557"/>
              <a:gd name="connsiteY60" fmla="*/ 1729487 h 2611386"/>
              <a:gd name="connsiteX61" fmla="*/ 3102101 w 4958557"/>
              <a:gd name="connsiteY61" fmla="*/ 1732368 h 2611386"/>
              <a:gd name="connsiteX62" fmla="*/ 3090864 w 4958557"/>
              <a:gd name="connsiteY62" fmla="*/ 1730639 h 2611386"/>
              <a:gd name="connsiteX63" fmla="*/ 3096771 w 4958557"/>
              <a:gd name="connsiteY63" fmla="*/ 1727974 h 2611386"/>
              <a:gd name="connsiteX64" fmla="*/ 2998660 w 4958557"/>
              <a:gd name="connsiteY64" fmla="*/ 1724588 h 2611386"/>
              <a:gd name="connsiteX65" fmla="*/ 2999813 w 4958557"/>
              <a:gd name="connsiteY65" fmla="*/ 1727757 h 2611386"/>
              <a:gd name="connsiteX66" fmla="*/ 2978203 w 4958557"/>
              <a:gd name="connsiteY66" fmla="*/ 1732368 h 2611386"/>
              <a:gd name="connsiteX67" fmla="*/ 2971575 w 4958557"/>
              <a:gd name="connsiteY67" fmla="*/ 1734961 h 2611386"/>
              <a:gd name="connsiteX68" fmla="*/ 2966389 w 4958557"/>
              <a:gd name="connsiteY68" fmla="*/ 1742453 h 2611386"/>
              <a:gd name="connsiteX69" fmla="*/ 2949389 w 4958557"/>
              <a:gd name="connsiteY69" fmla="*/ 1758876 h 2611386"/>
              <a:gd name="connsiteX70" fmla="*/ 2942185 w 4958557"/>
              <a:gd name="connsiteY70" fmla="*/ 1763487 h 2611386"/>
              <a:gd name="connsiteX71" fmla="*/ 2939016 w 4958557"/>
              <a:gd name="connsiteY71" fmla="*/ 1760317 h 2611386"/>
              <a:gd name="connsiteX72" fmla="*/ 2930372 w 4958557"/>
              <a:gd name="connsiteY72" fmla="*/ 1763198 h 2611386"/>
              <a:gd name="connsiteX73" fmla="*/ 2920575 w 4958557"/>
              <a:gd name="connsiteY73" fmla="*/ 1760893 h 2611386"/>
              <a:gd name="connsiteX74" fmla="*/ 2908185 w 4958557"/>
              <a:gd name="connsiteY74" fmla="*/ 1760893 h 2611386"/>
              <a:gd name="connsiteX75" fmla="*/ 2924033 w 4958557"/>
              <a:gd name="connsiteY75" fmla="*/ 1756283 h 2611386"/>
              <a:gd name="connsiteX76" fmla="*/ 2927778 w 4958557"/>
              <a:gd name="connsiteY76" fmla="*/ 1756283 h 2611386"/>
              <a:gd name="connsiteX77" fmla="*/ 2939592 w 4958557"/>
              <a:gd name="connsiteY77" fmla="*/ 1748791 h 2611386"/>
              <a:gd name="connsiteX78" fmla="*/ 2961490 w 4958557"/>
              <a:gd name="connsiteY78" fmla="*/ 1739283 h 2611386"/>
              <a:gd name="connsiteX79" fmla="*/ 2968694 w 4958557"/>
              <a:gd name="connsiteY79" fmla="*/ 1734385 h 2611386"/>
              <a:gd name="connsiteX80" fmla="*/ 2979067 w 4958557"/>
              <a:gd name="connsiteY80" fmla="*/ 1730639 h 2611386"/>
              <a:gd name="connsiteX81" fmla="*/ 2998660 w 4958557"/>
              <a:gd name="connsiteY81" fmla="*/ 1724588 h 2611386"/>
              <a:gd name="connsiteX82" fmla="*/ 3116220 w 4958557"/>
              <a:gd name="connsiteY82" fmla="*/ 1712774 h 2611386"/>
              <a:gd name="connsiteX83" fmla="*/ 3118237 w 4958557"/>
              <a:gd name="connsiteY83" fmla="*/ 1715944 h 2611386"/>
              <a:gd name="connsiteX84" fmla="*/ 3115356 w 4958557"/>
              <a:gd name="connsiteY84" fmla="*/ 1717961 h 2611386"/>
              <a:gd name="connsiteX85" fmla="*/ 3113050 w 4958557"/>
              <a:gd name="connsiteY85" fmla="*/ 1715944 h 2611386"/>
              <a:gd name="connsiteX86" fmla="*/ 3116220 w 4958557"/>
              <a:gd name="connsiteY86" fmla="*/ 1712774 h 2611386"/>
              <a:gd name="connsiteX87" fmla="*/ 3108728 w 4958557"/>
              <a:gd name="connsiteY87" fmla="*/ 1709893 h 2611386"/>
              <a:gd name="connsiteX88" fmla="*/ 3086830 w 4958557"/>
              <a:gd name="connsiteY88" fmla="*/ 1719113 h 2611386"/>
              <a:gd name="connsiteX89" fmla="*/ 3108728 w 4958557"/>
              <a:gd name="connsiteY89" fmla="*/ 1709893 h 2611386"/>
              <a:gd name="connsiteX90" fmla="*/ 3167221 w 4958557"/>
              <a:gd name="connsiteY90" fmla="*/ 1700096 h 2611386"/>
              <a:gd name="connsiteX91" fmla="*/ 3155695 w 4958557"/>
              <a:gd name="connsiteY91" fmla="*/ 1716232 h 2611386"/>
              <a:gd name="connsiteX92" fmla="*/ 3134949 w 4958557"/>
              <a:gd name="connsiteY92" fmla="*/ 1730927 h 2611386"/>
              <a:gd name="connsiteX93" fmla="*/ 3128898 w 4958557"/>
              <a:gd name="connsiteY93" fmla="*/ 1728621 h 2611386"/>
              <a:gd name="connsiteX94" fmla="*/ 3132932 w 4958557"/>
              <a:gd name="connsiteY94" fmla="*/ 1724299 h 2611386"/>
              <a:gd name="connsiteX95" fmla="*/ 3151949 w 4958557"/>
              <a:gd name="connsiteY95" fmla="*/ 1715655 h 2611386"/>
              <a:gd name="connsiteX96" fmla="*/ 3167221 w 4958557"/>
              <a:gd name="connsiteY96" fmla="*/ 1700096 h 2611386"/>
              <a:gd name="connsiteX97" fmla="*/ 3237526 w 4958557"/>
              <a:gd name="connsiteY97" fmla="*/ 1678702 h 2611386"/>
              <a:gd name="connsiteX98" fmla="*/ 3242136 w 4958557"/>
              <a:gd name="connsiteY98" fmla="*/ 1678774 h 2611386"/>
              <a:gd name="connsiteX99" fmla="*/ 3236085 w 4958557"/>
              <a:gd name="connsiteY99" fmla="*/ 1686842 h 2611386"/>
              <a:gd name="connsiteX100" fmla="*/ 3225424 w 4958557"/>
              <a:gd name="connsiteY100" fmla="*/ 1687418 h 2611386"/>
              <a:gd name="connsiteX101" fmla="*/ 3232916 w 4958557"/>
              <a:gd name="connsiteY101" fmla="*/ 1682520 h 2611386"/>
              <a:gd name="connsiteX102" fmla="*/ 3237526 w 4958557"/>
              <a:gd name="connsiteY102" fmla="*/ 1678702 h 2611386"/>
              <a:gd name="connsiteX103" fmla="*/ 3256831 w 4958557"/>
              <a:gd name="connsiteY103" fmla="*/ 1678198 h 2611386"/>
              <a:gd name="connsiteX104" fmla="*/ 3258272 w 4958557"/>
              <a:gd name="connsiteY104" fmla="*/ 1680215 h 2611386"/>
              <a:gd name="connsiteX105" fmla="*/ 3253662 w 4958557"/>
              <a:gd name="connsiteY105" fmla="*/ 1682520 h 2611386"/>
              <a:gd name="connsiteX106" fmla="*/ 3253085 w 4958557"/>
              <a:gd name="connsiteY106" fmla="*/ 1679927 h 2611386"/>
              <a:gd name="connsiteX107" fmla="*/ 3256831 w 4958557"/>
              <a:gd name="connsiteY107" fmla="*/ 1678198 h 2611386"/>
              <a:gd name="connsiteX108" fmla="*/ 3359409 w 4958557"/>
              <a:gd name="connsiteY108" fmla="*/ 1641316 h 2611386"/>
              <a:gd name="connsiteX109" fmla="*/ 3362002 w 4958557"/>
              <a:gd name="connsiteY109" fmla="*/ 1642469 h 2611386"/>
              <a:gd name="connsiteX110" fmla="*/ 3359409 w 4958557"/>
              <a:gd name="connsiteY110" fmla="*/ 1645350 h 2611386"/>
              <a:gd name="connsiteX111" fmla="*/ 3357392 w 4958557"/>
              <a:gd name="connsiteY111" fmla="*/ 1643909 h 2611386"/>
              <a:gd name="connsiteX112" fmla="*/ 3359409 w 4958557"/>
              <a:gd name="connsiteY112" fmla="*/ 1641316 h 2611386"/>
              <a:gd name="connsiteX113" fmla="*/ 3527104 w 4958557"/>
              <a:gd name="connsiteY113" fmla="*/ 1566689 h 2611386"/>
              <a:gd name="connsiteX114" fmla="*/ 3518460 w 4958557"/>
              <a:gd name="connsiteY114" fmla="*/ 1573028 h 2611386"/>
              <a:gd name="connsiteX115" fmla="*/ 3527104 w 4958557"/>
              <a:gd name="connsiteY115" fmla="*/ 1566689 h 2611386"/>
              <a:gd name="connsiteX116" fmla="*/ 421560 w 4958557"/>
              <a:gd name="connsiteY116" fmla="*/ 1415417 h 2611386"/>
              <a:gd name="connsiteX117" fmla="*/ 399085 w 4958557"/>
              <a:gd name="connsiteY117" fmla="*/ 1424926 h 2611386"/>
              <a:gd name="connsiteX118" fmla="*/ 421560 w 4958557"/>
              <a:gd name="connsiteY118" fmla="*/ 1415417 h 2611386"/>
              <a:gd name="connsiteX119" fmla="*/ 4146311 w 4958557"/>
              <a:gd name="connsiteY119" fmla="*/ 1398705 h 2611386"/>
              <a:gd name="connsiteX120" fmla="*/ 4131904 w 4958557"/>
              <a:gd name="connsiteY120" fmla="*/ 1404756 h 2611386"/>
              <a:gd name="connsiteX121" fmla="*/ 4146311 w 4958557"/>
              <a:gd name="connsiteY121" fmla="*/ 1398705 h 2611386"/>
              <a:gd name="connsiteX122" fmla="*/ 4112348 w 4958557"/>
              <a:gd name="connsiteY122" fmla="*/ 1396255 h 2611386"/>
              <a:gd name="connsiteX123" fmla="*/ 4124413 w 4958557"/>
              <a:gd name="connsiteY123" fmla="*/ 1396975 h 2611386"/>
              <a:gd name="connsiteX124" fmla="*/ 4102803 w 4958557"/>
              <a:gd name="connsiteY124" fmla="*/ 1404179 h 2611386"/>
              <a:gd name="connsiteX125" fmla="*/ 4103091 w 4958557"/>
              <a:gd name="connsiteY125" fmla="*/ 1402450 h 2611386"/>
              <a:gd name="connsiteX126" fmla="*/ 4112348 w 4958557"/>
              <a:gd name="connsiteY126" fmla="*/ 1396255 h 2611386"/>
              <a:gd name="connsiteX127" fmla="*/ 660714 w 4958557"/>
              <a:gd name="connsiteY127" fmla="*/ 1343094 h 2611386"/>
              <a:gd name="connsiteX128" fmla="*/ 661578 w 4958557"/>
              <a:gd name="connsiteY128" fmla="*/ 1352891 h 2611386"/>
              <a:gd name="connsiteX129" fmla="*/ 657544 w 4958557"/>
              <a:gd name="connsiteY129" fmla="*/ 1350586 h 2611386"/>
              <a:gd name="connsiteX130" fmla="*/ 651493 w 4958557"/>
              <a:gd name="connsiteY130" fmla="*/ 1347416 h 2611386"/>
              <a:gd name="connsiteX131" fmla="*/ 640544 w 4958557"/>
              <a:gd name="connsiteY131" fmla="*/ 1347992 h 2611386"/>
              <a:gd name="connsiteX132" fmla="*/ 660714 w 4958557"/>
              <a:gd name="connsiteY132" fmla="*/ 1343094 h 2611386"/>
              <a:gd name="connsiteX133" fmla="*/ 638383 w 4958557"/>
              <a:gd name="connsiteY133" fmla="*/ 1336791 h 2611386"/>
              <a:gd name="connsiteX134" fmla="*/ 646307 w 4958557"/>
              <a:gd name="connsiteY134" fmla="*/ 1339060 h 2611386"/>
              <a:gd name="connsiteX135" fmla="*/ 632188 w 4958557"/>
              <a:gd name="connsiteY135" fmla="*/ 1341653 h 2611386"/>
              <a:gd name="connsiteX136" fmla="*/ 638383 w 4958557"/>
              <a:gd name="connsiteY136" fmla="*/ 1336791 h 2611386"/>
              <a:gd name="connsiteX137" fmla="*/ 617493 w 4958557"/>
              <a:gd name="connsiteY137" fmla="*/ 1327823 h 2611386"/>
              <a:gd name="connsiteX138" fmla="*/ 610578 w 4958557"/>
              <a:gd name="connsiteY138" fmla="*/ 1335891 h 2611386"/>
              <a:gd name="connsiteX139" fmla="*/ 617493 w 4958557"/>
              <a:gd name="connsiteY139" fmla="*/ 1327823 h 2611386"/>
              <a:gd name="connsiteX140" fmla="*/ 724681 w 4958557"/>
              <a:gd name="connsiteY140" fmla="*/ 1321195 h 2611386"/>
              <a:gd name="connsiteX141" fmla="*/ 726986 w 4958557"/>
              <a:gd name="connsiteY141" fmla="*/ 1322924 h 2611386"/>
              <a:gd name="connsiteX142" fmla="*/ 724104 w 4958557"/>
              <a:gd name="connsiteY142" fmla="*/ 1328975 h 2611386"/>
              <a:gd name="connsiteX143" fmla="*/ 698748 w 4958557"/>
              <a:gd name="connsiteY143" fmla="*/ 1337331 h 2611386"/>
              <a:gd name="connsiteX144" fmla="*/ 690969 w 4958557"/>
              <a:gd name="connsiteY144" fmla="*/ 1338195 h 2611386"/>
              <a:gd name="connsiteX145" fmla="*/ 694138 w 4958557"/>
              <a:gd name="connsiteY145" fmla="*/ 1336467 h 2611386"/>
              <a:gd name="connsiteX146" fmla="*/ 686647 w 4958557"/>
              <a:gd name="connsiteY146" fmla="*/ 1339924 h 2611386"/>
              <a:gd name="connsiteX147" fmla="*/ 697308 w 4958557"/>
              <a:gd name="connsiteY147" fmla="*/ 1331568 h 2611386"/>
              <a:gd name="connsiteX148" fmla="*/ 701918 w 4958557"/>
              <a:gd name="connsiteY148" fmla="*/ 1327246 h 2611386"/>
              <a:gd name="connsiteX149" fmla="*/ 703359 w 4958557"/>
              <a:gd name="connsiteY149" fmla="*/ 1328687 h 2611386"/>
              <a:gd name="connsiteX150" fmla="*/ 702206 w 4958557"/>
              <a:gd name="connsiteY150" fmla="*/ 1332144 h 2611386"/>
              <a:gd name="connsiteX151" fmla="*/ 724681 w 4958557"/>
              <a:gd name="connsiteY151" fmla="*/ 1321195 h 2611386"/>
              <a:gd name="connsiteX152" fmla="*/ 866732 w 4958557"/>
              <a:gd name="connsiteY152" fmla="*/ 1271924 h 2611386"/>
              <a:gd name="connsiteX153" fmla="*/ 870766 w 4958557"/>
              <a:gd name="connsiteY153" fmla="*/ 1275094 h 2611386"/>
              <a:gd name="connsiteX154" fmla="*/ 866444 w 4958557"/>
              <a:gd name="connsiteY154" fmla="*/ 1278551 h 2611386"/>
              <a:gd name="connsiteX155" fmla="*/ 862698 w 4958557"/>
              <a:gd name="connsiteY155" fmla="*/ 1275094 h 2611386"/>
              <a:gd name="connsiteX156" fmla="*/ 866732 w 4958557"/>
              <a:gd name="connsiteY156" fmla="*/ 1271924 h 2611386"/>
              <a:gd name="connsiteX157" fmla="*/ 948275 w 4958557"/>
              <a:gd name="connsiteY157" fmla="*/ 1244263 h 2611386"/>
              <a:gd name="connsiteX158" fmla="*/ 960665 w 4958557"/>
              <a:gd name="connsiteY158" fmla="*/ 1245415 h 2611386"/>
              <a:gd name="connsiteX159" fmla="*/ 953461 w 4958557"/>
              <a:gd name="connsiteY159" fmla="*/ 1251178 h 2611386"/>
              <a:gd name="connsiteX160" fmla="*/ 896698 w 4958557"/>
              <a:gd name="connsiteY160" fmla="*/ 1267890 h 2611386"/>
              <a:gd name="connsiteX161" fmla="*/ 893817 w 4958557"/>
              <a:gd name="connsiteY161" fmla="*/ 1275094 h 2611386"/>
              <a:gd name="connsiteX162" fmla="*/ 875664 w 4958557"/>
              <a:gd name="connsiteY162" fmla="*/ 1282297 h 2611386"/>
              <a:gd name="connsiteX163" fmla="*/ 884884 w 4958557"/>
              <a:gd name="connsiteY163" fmla="*/ 1271348 h 2611386"/>
              <a:gd name="connsiteX164" fmla="*/ 877681 w 4958557"/>
              <a:gd name="connsiteY164" fmla="*/ 1273365 h 2611386"/>
              <a:gd name="connsiteX165" fmla="*/ 873359 w 4958557"/>
              <a:gd name="connsiteY165" fmla="*/ 1272788 h 2611386"/>
              <a:gd name="connsiteX166" fmla="*/ 898139 w 4958557"/>
              <a:gd name="connsiteY166" fmla="*/ 1261263 h 2611386"/>
              <a:gd name="connsiteX167" fmla="*/ 948275 w 4958557"/>
              <a:gd name="connsiteY167" fmla="*/ 1244263 h 2611386"/>
              <a:gd name="connsiteX168" fmla="*/ 1019913 w 4958557"/>
              <a:gd name="connsiteY168" fmla="*/ 1221104 h 2611386"/>
              <a:gd name="connsiteX169" fmla="*/ 1024920 w 4958557"/>
              <a:gd name="connsiteY169" fmla="*/ 1223229 h 2611386"/>
              <a:gd name="connsiteX170" fmla="*/ 1017140 w 4958557"/>
              <a:gd name="connsiteY170" fmla="*/ 1231296 h 2611386"/>
              <a:gd name="connsiteX171" fmla="*/ 960665 w 4958557"/>
              <a:gd name="connsiteY171" fmla="*/ 1245127 h 2611386"/>
              <a:gd name="connsiteX172" fmla="*/ 980258 w 4958557"/>
              <a:gd name="connsiteY172" fmla="*/ 1233890 h 2611386"/>
              <a:gd name="connsiteX173" fmla="*/ 1013394 w 4958557"/>
              <a:gd name="connsiteY173" fmla="*/ 1223517 h 2611386"/>
              <a:gd name="connsiteX174" fmla="*/ 1019913 w 4958557"/>
              <a:gd name="connsiteY174" fmla="*/ 1221104 h 2611386"/>
              <a:gd name="connsiteX175" fmla="*/ 1038354 w 4958557"/>
              <a:gd name="connsiteY175" fmla="*/ 1194127 h 2611386"/>
              <a:gd name="connsiteX176" fmla="*/ 1045377 w 4958557"/>
              <a:gd name="connsiteY176" fmla="*/ 1196144 h 2611386"/>
              <a:gd name="connsiteX177" fmla="*/ 1032411 w 4958557"/>
              <a:gd name="connsiteY177" fmla="*/ 1199889 h 2611386"/>
              <a:gd name="connsiteX178" fmla="*/ 1038354 w 4958557"/>
              <a:gd name="connsiteY178" fmla="*/ 1194127 h 2611386"/>
              <a:gd name="connsiteX179" fmla="*/ 1040191 w 4958557"/>
              <a:gd name="connsiteY179" fmla="*/ 1182313 h 2611386"/>
              <a:gd name="connsiteX180" fmla="*/ 1037310 w 4958557"/>
              <a:gd name="connsiteY180" fmla="*/ 1186059 h 2611386"/>
              <a:gd name="connsiteX181" fmla="*/ 1033852 w 4958557"/>
              <a:gd name="connsiteY181" fmla="*/ 1185194 h 2611386"/>
              <a:gd name="connsiteX182" fmla="*/ 1040191 w 4958557"/>
              <a:gd name="connsiteY182" fmla="*/ 1182313 h 2611386"/>
              <a:gd name="connsiteX183" fmla="*/ 1118672 w 4958557"/>
              <a:gd name="connsiteY183" fmla="*/ 1173562 h 2611386"/>
              <a:gd name="connsiteX184" fmla="*/ 1130954 w 4958557"/>
              <a:gd name="connsiteY184" fmla="*/ 1174246 h 2611386"/>
              <a:gd name="connsiteX185" fmla="*/ 1106174 w 4958557"/>
              <a:gd name="connsiteY185" fmla="*/ 1182314 h 2611386"/>
              <a:gd name="connsiteX186" fmla="*/ 1103869 w 4958557"/>
              <a:gd name="connsiteY186" fmla="*/ 1179144 h 2611386"/>
              <a:gd name="connsiteX187" fmla="*/ 1107903 w 4958557"/>
              <a:gd name="connsiteY187" fmla="*/ 1173958 h 2611386"/>
              <a:gd name="connsiteX188" fmla="*/ 1118672 w 4958557"/>
              <a:gd name="connsiteY188" fmla="*/ 1173562 h 2611386"/>
              <a:gd name="connsiteX189" fmla="*/ 1142191 w 4958557"/>
              <a:gd name="connsiteY189" fmla="*/ 1167619 h 2611386"/>
              <a:gd name="connsiteX190" fmla="*/ 1145072 w 4958557"/>
              <a:gd name="connsiteY190" fmla="*/ 1169348 h 2611386"/>
              <a:gd name="connsiteX191" fmla="*/ 1141615 w 4958557"/>
              <a:gd name="connsiteY191" fmla="*/ 1172229 h 2611386"/>
              <a:gd name="connsiteX192" fmla="*/ 1139598 w 4958557"/>
              <a:gd name="connsiteY192" fmla="*/ 1170500 h 2611386"/>
              <a:gd name="connsiteX193" fmla="*/ 1142191 w 4958557"/>
              <a:gd name="connsiteY193" fmla="*/ 1167619 h 2611386"/>
              <a:gd name="connsiteX194" fmla="*/ 1089029 w 4958557"/>
              <a:gd name="connsiteY194" fmla="*/ 1167439 h 2611386"/>
              <a:gd name="connsiteX195" fmla="*/ 1100987 w 4958557"/>
              <a:gd name="connsiteY195" fmla="*/ 1168195 h 2611386"/>
              <a:gd name="connsiteX196" fmla="*/ 1077072 w 4958557"/>
              <a:gd name="connsiteY196" fmla="*/ 1172517 h 2611386"/>
              <a:gd name="connsiteX197" fmla="*/ 1089029 w 4958557"/>
              <a:gd name="connsiteY197" fmla="*/ 1167439 h 2611386"/>
              <a:gd name="connsiteX198" fmla="*/ 1186600 w 4958557"/>
              <a:gd name="connsiteY198" fmla="*/ 1161820 h 2611386"/>
              <a:gd name="connsiteX199" fmla="*/ 1193480 w 4958557"/>
              <a:gd name="connsiteY199" fmla="*/ 1161855 h 2611386"/>
              <a:gd name="connsiteX200" fmla="*/ 1193480 w 4958557"/>
              <a:gd name="connsiteY200" fmla="*/ 1164161 h 2611386"/>
              <a:gd name="connsiteX201" fmla="*/ 1180802 w 4958557"/>
              <a:gd name="connsiteY201" fmla="*/ 1165889 h 2611386"/>
              <a:gd name="connsiteX202" fmla="*/ 1186600 w 4958557"/>
              <a:gd name="connsiteY202" fmla="*/ 1161820 h 2611386"/>
              <a:gd name="connsiteX203" fmla="*/ 1134988 w 4958557"/>
              <a:gd name="connsiteY203" fmla="*/ 1159263 h 2611386"/>
              <a:gd name="connsiteX204" fmla="*/ 1122598 w 4958557"/>
              <a:gd name="connsiteY204" fmla="*/ 1161856 h 2611386"/>
              <a:gd name="connsiteX205" fmla="*/ 1134988 w 4958557"/>
              <a:gd name="connsiteY205" fmla="*/ 1159263 h 2611386"/>
              <a:gd name="connsiteX206" fmla="*/ 1230361 w 4958557"/>
              <a:gd name="connsiteY206" fmla="*/ 1119788 h 2611386"/>
              <a:gd name="connsiteX207" fmla="*/ 1219700 w 4958557"/>
              <a:gd name="connsiteY207" fmla="*/ 1128720 h 2611386"/>
              <a:gd name="connsiteX208" fmla="*/ 1212785 w 4958557"/>
              <a:gd name="connsiteY208" fmla="*/ 1126415 h 2611386"/>
              <a:gd name="connsiteX209" fmla="*/ 1230361 w 4958557"/>
              <a:gd name="connsiteY209" fmla="*/ 1119788 h 2611386"/>
              <a:gd name="connsiteX210" fmla="*/ 1289430 w 4958557"/>
              <a:gd name="connsiteY210" fmla="*/ 1099906 h 2611386"/>
              <a:gd name="connsiteX211" fmla="*/ 1266955 w 4958557"/>
              <a:gd name="connsiteY211" fmla="*/ 1108262 h 2611386"/>
              <a:gd name="connsiteX212" fmla="*/ 1289430 w 4958557"/>
              <a:gd name="connsiteY212" fmla="*/ 1099906 h 2611386"/>
              <a:gd name="connsiteX213" fmla="*/ 4643637 w 4958557"/>
              <a:gd name="connsiteY213" fmla="*/ 1074262 h 2611386"/>
              <a:gd name="connsiteX214" fmla="*/ 4630959 w 4958557"/>
              <a:gd name="connsiteY214" fmla="*/ 1080889 h 2611386"/>
              <a:gd name="connsiteX215" fmla="*/ 4643637 w 4958557"/>
              <a:gd name="connsiteY215" fmla="*/ 1074262 h 2611386"/>
              <a:gd name="connsiteX216" fmla="*/ 4667553 w 4958557"/>
              <a:gd name="connsiteY216" fmla="*/ 1062160 h 2611386"/>
              <a:gd name="connsiteX217" fmla="*/ 4657519 w 4958557"/>
              <a:gd name="connsiteY217" fmla="*/ 1066913 h 2611386"/>
              <a:gd name="connsiteX218" fmla="*/ 4656315 w 4958557"/>
              <a:gd name="connsiteY218" fmla="*/ 1067346 h 2611386"/>
              <a:gd name="connsiteX219" fmla="*/ 4656604 w 4958557"/>
              <a:gd name="connsiteY219" fmla="*/ 1067346 h 2611386"/>
              <a:gd name="connsiteX220" fmla="*/ 4657519 w 4958557"/>
              <a:gd name="connsiteY220" fmla="*/ 1066913 h 2611386"/>
              <a:gd name="connsiteX221" fmla="*/ 4663519 w 4958557"/>
              <a:gd name="connsiteY221" fmla="*/ 1064753 h 2611386"/>
              <a:gd name="connsiteX222" fmla="*/ 4667553 w 4958557"/>
              <a:gd name="connsiteY222" fmla="*/ 1062160 h 2611386"/>
              <a:gd name="connsiteX223" fmla="*/ 1678126 w 4958557"/>
              <a:gd name="connsiteY223" fmla="*/ 983210 h 2611386"/>
              <a:gd name="connsiteX224" fmla="*/ 1670347 w 4958557"/>
              <a:gd name="connsiteY224" fmla="*/ 992719 h 2611386"/>
              <a:gd name="connsiteX225" fmla="*/ 1668618 w 4958557"/>
              <a:gd name="connsiteY225" fmla="*/ 990413 h 2611386"/>
              <a:gd name="connsiteX226" fmla="*/ 1678126 w 4958557"/>
              <a:gd name="connsiteY226" fmla="*/ 983210 h 2611386"/>
              <a:gd name="connsiteX227" fmla="*/ 1764568 w 4958557"/>
              <a:gd name="connsiteY227" fmla="*/ 931346 h 2611386"/>
              <a:gd name="connsiteX228" fmla="*/ 1758517 w 4958557"/>
              <a:gd name="connsiteY228" fmla="*/ 934515 h 2611386"/>
              <a:gd name="connsiteX229" fmla="*/ 1757653 w 4958557"/>
              <a:gd name="connsiteY229" fmla="*/ 932786 h 2611386"/>
              <a:gd name="connsiteX230" fmla="*/ 1764568 w 4958557"/>
              <a:gd name="connsiteY230" fmla="*/ 931346 h 2611386"/>
              <a:gd name="connsiteX231" fmla="*/ 2152400 w 4958557"/>
              <a:gd name="connsiteY231" fmla="*/ 861040 h 2611386"/>
              <a:gd name="connsiteX232" fmla="*/ 2134824 w 4958557"/>
              <a:gd name="connsiteY232" fmla="*/ 869972 h 2611386"/>
              <a:gd name="connsiteX233" fmla="*/ 2152400 w 4958557"/>
              <a:gd name="connsiteY233" fmla="*/ 861040 h 2611386"/>
              <a:gd name="connsiteX234" fmla="*/ 2153842 w 4958557"/>
              <a:gd name="connsiteY234" fmla="*/ 843464 h 2611386"/>
              <a:gd name="connsiteX235" fmla="*/ 2116384 w 4958557"/>
              <a:gd name="connsiteY235" fmla="*/ 858735 h 2611386"/>
              <a:gd name="connsiteX236" fmla="*/ 2127909 w 4958557"/>
              <a:gd name="connsiteY236" fmla="*/ 850379 h 2611386"/>
              <a:gd name="connsiteX237" fmla="*/ 2139723 w 4958557"/>
              <a:gd name="connsiteY237" fmla="*/ 845769 h 2611386"/>
              <a:gd name="connsiteX238" fmla="*/ 2153842 w 4958557"/>
              <a:gd name="connsiteY238" fmla="*/ 843464 h 2611386"/>
              <a:gd name="connsiteX239" fmla="*/ 2250944 w 4958557"/>
              <a:gd name="connsiteY239" fmla="*/ 834244 h 2611386"/>
              <a:gd name="connsiteX240" fmla="*/ 2225876 w 4958557"/>
              <a:gd name="connsiteY240" fmla="*/ 841159 h 2611386"/>
              <a:gd name="connsiteX241" fmla="*/ 2250944 w 4958557"/>
              <a:gd name="connsiteY241" fmla="*/ 834244 h 2611386"/>
              <a:gd name="connsiteX242" fmla="*/ 2186978 w 4958557"/>
              <a:gd name="connsiteY242" fmla="*/ 829345 h 2611386"/>
              <a:gd name="connsiteX243" fmla="*/ 2188418 w 4958557"/>
              <a:gd name="connsiteY243" fmla="*/ 832515 h 2611386"/>
              <a:gd name="connsiteX244" fmla="*/ 2185249 w 4958557"/>
              <a:gd name="connsiteY244" fmla="*/ 835396 h 2611386"/>
              <a:gd name="connsiteX245" fmla="*/ 2183232 w 4958557"/>
              <a:gd name="connsiteY245" fmla="*/ 832515 h 2611386"/>
              <a:gd name="connsiteX246" fmla="*/ 2186978 w 4958557"/>
              <a:gd name="connsiteY246" fmla="*/ 829345 h 2611386"/>
              <a:gd name="connsiteX247" fmla="*/ 2260740 w 4958557"/>
              <a:gd name="connsiteY247" fmla="*/ 827328 h 2611386"/>
              <a:gd name="connsiteX248" fmla="*/ 2251520 w 4958557"/>
              <a:gd name="connsiteY248" fmla="*/ 833955 h 2611386"/>
              <a:gd name="connsiteX249" fmla="*/ 2260740 w 4958557"/>
              <a:gd name="connsiteY249" fmla="*/ 827328 h 2611386"/>
              <a:gd name="connsiteX250" fmla="*/ 2237402 w 4958557"/>
              <a:gd name="connsiteY250" fmla="*/ 819836 h 2611386"/>
              <a:gd name="connsiteX251" fmla="*/ 2244605 w 4958557"/>
              <a:gd name="connsiteY251" fmla="*/ 829057 h 2611386"/>
              <a:gd name="connsiteX252" fmla="*/ 2228181 w 4958557"/>
              <a:gd name="connsiteY252" fmla="*/ 834243 h 2611386"/>
              <a:gd name="connsiteX253" fmla="*/ 2213486 w 4958557"/>
              <a:gd name="connsiteY253" fmla="*/ 838565 h 2611386"/>
              <a:gd name="connsiteX254" fmla="*/ 2181215 w 4958557"/>
              <a:gd name="connsiteY254" fmla="*/ 851243 h 2611386"/>
              <a:gd name="connsiteX255" fmla="*/ 2172859 w 4958557"/>
              <a:gd name="connsiteY255" fmla="*/ 849802 h 2611386"/>
              <a:gd name="connsiteX256" fmla="*/ 2177469 w 4958557"/>
              <a:gd name="connsiteY256" fmla="*/ 843175 h 2611386"/>
              <a:gd name="connsiteX257" fmla="*/ 2154418 w 4958557"/>
              <a:gd name="connsiteY257" fmla="*/ 843175 h 2611386"/>
              <a:gd name="connsiteX258" fmla="*/ 2174299 w 4958557"/>
              <a:gd name="connsiteY258" fmla="*/ 835107 h 2611386"/>
              <a:gd name="connsiteX259" fmla="*/ 2182943 w 4958557"/>
              <a:gd name="connsiteY259" fmla="*/ 841158 h 2611386"/>
              <a:gd name="connsiteX260" fmla="*/ 2203977 w 4958557"/>
              <a:gd name="connsiteY260" fmla="*/ 835972 h 2611386"/>
              <a:gd name="connsiteX261" fmla="*/ 2201384 w 4958557"/>
              <a:gd name="connsiteY261" fmla="*/ 827904 h 2611386"/>
              <a:gd name="connsiteX262" fmla="*/ 2237402 w 4958557"/>
              <a:gd name="connsiteY262" fmla="*/ 819836 h 2611386"/>
              <a:gd name="connsiteX263" fmla="*/ 2242480 w 4958557"/>
              <a:gd name="connsiteY263" fmla="*/ 790159 h 2611386"/>
              <a:gd name="connsiteX264" fmla="*/ 2246334 w 4958557"/>
              <a:gd name="connsiteY264" fmla="*/ 791887 h 2611386"/>
              <a:gd name="connsiteX265" fmla="*/ 2246334 w 4958557"/>
              <a:gd name="connsiteY265" fmla="*/ 802548 h 2611386"/>
              <a:gd name="connsiteX266" fmla="*/ 2239706 w 4958557"/>
              <a:gd name="connsiteY266" fmla="*/ 810328 h 2611386"/>
              <a:gd name="connsiteX267" fmla="*/ 2232791 w 4958557"/>
              <a:gd name="connsiteY267" fmla="*/ 814362 h 2611386"/>
              <a:gd name="connsiteX268" fmla="*/ 2234808 w 4958557"/>
              <a:gd name="connsiteY268" fmla="*/ 810328 h 2611386"/>
              <a:gd name="connsiteX269" fmla="*/ 2212621 w 4958557"/>
              <a:gd name="connsiteY269" fmla="*/ 818396 h 2611386"/>
              <a:gd name="connsiteX270" fmla="*/ 2205418 w 4958557"/>
              <a:gd name="connsiteY270" fmla="*/ 820701 h 2611386"/>
              <a:gd name="connsiteX271" fmla="*/ 2238842 w 4958557"/>
              <a:gd name="connsiteY271" fmla="*/ 792752 h 2611386"/>
              <a:gd name="connsiteX272" fmla="*/ 2242480 w 4958557"/>
              <a:gd name="connsiteY272" fmla="*/ 790159 h 2611386"/>
              <a:gd name="connsiteX273" fmla="*/ 2288113 w 4958557"/>
              <a:gd name="connsiteY273" fmla="*/ 782667 h 2611386"/>
              <a:gd name="connsiteX274" fmla="*/ 2270537 w 4958557"/>
              <a:gd name="connsiteY274" fmla="*/ 786989 h 2611386"/>
              <a:gd name="connsiteX275" fmla="*/ 2288113 w 4958557"/>
              <a:gd name="connsiteY275" fmla="*/ 782667 h 2611386"/>
              <a:gd name="connsiteX276" fmla="*/ 2337386 w 4958557"/>
              <a:gd name="connsiteY276" fmla="*/ 765955 h 2611386"/>
              <a:gd name="connsiteX277" fmla="*/ 2296470 w 4958557"/>
              <a:gd name="connsiteY277" fmla="*/ 781514 h 2611386"/>
              <a:gd name="connsiteX278" fmla="*/ 2337386 w 4958557"/>
              <a:gd name="connsiteY278" fmla="*/ 765955 h 2611386"/>
              <a:gd name="connsiteX279" fmla="*/ 2362165 w 4958557"/>
              <a:gd name="connsiteY279" fmla="*/ 760192 h 2611386"/>
              <a:gd name="connsiteX280" fmla="*/ 2349199 w 4958557"/>
              <a:gd name="connsiteY280" fmla="*/ 766819 h 2611386"/>
              <a:gd name="connsiteX281" fmla="*/ 2362165 w 4958557"/>
              <a:gd name="connsiteY281" fmla="*/ 760192 h 2611386"/>
              <a:gd name="connsiteX282" fmla="*/ 2407979 w 4958557"/>
              <a:gd name="connsiteY282" fmla="*/ 741752 h 2611386"/>
              <a:gd name="connsiteX283" fmla="*/ 2414030 w 4958557"/>
              <a:gd name="connsiteY283" fmla="*/ 743192 h 2611386"/>
              <a:gd name="connsiteX284" fmla="*/ 2410572 w 4958557"/>
              <a:gd name="connsiteY284" fmla="*/ 748091 h 2611386"/>
              <a:gd name="connsiteX285" fmla="*/ 2372250 w 4958557"/>
              <a:gd name="connsiteY285" fmla="*/ 758175 h 2611386"/>
              <a:gd name="connsiteX286" fmla="*/ 2407979 w 4958557"/>
              <a:gd name="connsiteY286" fmla="*/ 741752 h 2611386"/>
              <a:gd name="connsiteX287" fmla="*/ 2437080 w 4958557"/>
              <a:gd name="connsiteY287" fmla="*/ 734368 h 2611386"/>
              <a:gd name="connsiteX288" fmla="*/ 2440538 w 4958557"/>
              <a:gd name="connsiteY288" fmla="*/ 737429 h 2611386"/>
              <a:gd name="connsiteX289" fmla="*/ 2432182 w 4958557"/>
              <a:gd name="connsiteY289" fmla="*/ 742903 h 2611386"/>
              <a:gd name="connsiteX290" fmla="*/ 2426131 w 4958557"/>
              <a:gd name="connsiteY290" fmla="*/ 737141 h 2611386"/>
              <a:gd name="connsiteX291" fmla="*/ 2432758 w 4958557"/>
              <a:gd name="connsiteY291" fmla="*/ 734548 h 2611386"/>
              <a:gd name="connsiteX292" fmla="*/ 2437080 w 4958557"/>
              <a:gd name="connsiteY292" fmla="*/ 734368 h 2611386"/>
              <a:gd name="connsiteX293" fmla="*/ 2463446 w 4958557"/>
              <a:gd name="connsiteY293" fmla="*/ 726769 h 2611386"/>
              <a:gd name="connsiteX294" fmla="*/ 2475115 w 4958557"/>
              <a:gd name="connsiteY294" fmla="*/ 727345 h 2611386"/>
              <a:gd name="connsiteX295" fmla="*/ 2458403 w 4958557"/>
              <a:gd name="connsiteY295" fmla="*/ 731955 h 2611386"/>
              <a:gd name="connsiteX296" fmla="*/ 2453505 w 4958557"/>
              <a:gd name="connsiteY296" fmla="*/ 730514 h 2611386"/>
              <a:gd name="connsiteX297" fmla="*/ 2463446 w 4958557"/>
              <a:gd name="connsiteY297" fmla="*/ 726769 h 2611386"/>
              <a:gd name="connsiteX298" fmla="*/ 2746540 w 4958557"/>
              <a:gd name="connsiteY298" fmla="*/ 646378 h 2611386"/>
              <a:gd name="connsiteX299" fmla="*/ 2760659 w 4958557"/>
              <a:gd name="connsiteY299" fmla="*/ 648971 h 2611386"/>
              <a:gd name="connsiteX300" fmla="*/ 2767286 w 4958557"/>
              <a:gd name="connsiteY300" fmla="*/ 649548 h 2611386"/>
              <a:gd name="connsiteX301" fmla="*/ 2762676 w 4958557"/>
              <a:gd name="connsiteY301" fmla="*/ 653870 h 2611386"/>
              <a:gd name="connsiteX302" fmla="*/ 2743947 w 4958557"/>
              <a:gd name="connsiteY302" fmla="*/ 660209 h 2611386"/>
              <a:gd name="connsiteX303" fmla="*/ 2746540 w 4958557"/>
              <a:gd name="connsiteY303" fmla="*/ 646378 h 2611386"/>
              <a:gd name="connsiteX304" fmla="*/ 2757489 w 4958557"/>
              <a:gd name="connsiteY304" fmla="*/ 636869 h 2611386"/>
              <a:gd name="connsiteX305" fmla="*/ 2745675 w 4958557"/>
              <a:gd name="connsiteY305" fmla="*/ 643784 h 2611386"/>
              <a:gd name="connsiteX306" fmla="*/ 2743082 w 4958557"/>
              <a:gd name="connsiteY306" fmla="*/ 639750 h 2611386"/>
              <a:gd name="connsiteX307" fmla="*/ 2757489 w 4958557"/>
              <a:gd name="connsiteY307" fmla="*/ 636869 h 2611386"/>
              <a:gd name="connsiteX308" fmla="*/ 2846236 w 4958557"/>
              <a:gd name="connsiteY308" fmla="*/ 622751 h 2611386"/>
              <a:gd name="connsiteX309" fmla="*/ 2824049 w 4958557"/>
              <a:gd name="connsiteY309" fmla="*/ 633988 h 2611386"/>
              <a:gd name="connsiteX310" fmla="*/ 2819439 w 4958557"/>
              <a:gd name="connsiteY310" fmla="*/ 642921 h 2611386"/>
              <a:gd name="connsiteX311" fmla="*/ 2814252 w 4958557"/>
              <a:gd name="connsiteY311" fmla="*/ 645226 h 2611386"/>
              <a:gd name="connsiteX312" fmla="*/ 2798117 w 4958557"/>
              <a:gd name="connsiteY312" fmla="*/ 640904 h 2611386"/>
              <a:gd name="connsiteX313" fmla="*/ 2787744 w 4958557"/>
              <a:gd name="connsiteY313" fmla="*/ 646090 h 2611386"/>
              <a:gd name="connsiteX314" fmla="*/ 2780828 w 4958557"/>
              <a:gd name="connsiteY314" fmla="*/ 646090 h 2611386"/>
              <a:gd name="connsiteX315" fmla="*/ 2785150 w 4958557"/>
              <a:gd name="connsiteY315" fmla="*/ 640904 h 2611386"/>
              <a:gd name="connsiteX316" fmla="*/ 2792930 w 4958557"/>
              <a:gd name="connsiteY316" fmla="*/ 638887 h 2611386"/>
              <a:gd name="connsiteX317" fmla="*/ 2802151 w 4958557"/>
              <a:gd name="connsiteY317" fmla="*/ 636293 h 2611386"/>
              <a:gd name="connsiteX318" fmla="*/ 2846236 w 4958557"/>
              <a:gd name="connsiteY318" fmla="*/ 622751 h 2611386"/>
              <a:gd name="connsiteX319" fmla="*/ 2754896 w 4958557"/>
              <a:gd name="connsiteY319" fmla="*/ 618717 h 2611386"/>
              <a:gd name="connsiteX320" fmla="*/ 2744811 w 4958557"/>
              <a:gd name="connsiteY320" fmla="*/ 623903 h 2611386"/>
              <a:gd name="connsiteX321" fmla="*/ 2754896 w 4958557"/>
              <a:gd name="connsiteY321" fmla="*/ 618717 h 2611386"/>
              <a:gd name="connsiteX322" fmla="*/ 2843354 w 4958557"/>
              <a:gd name="connsiteY322" fmla="*/ 598547 h 2611386"/>
              <a:gd name="connsiteX323" fmla="*/ 2851998 w 4958557"/>
              <a:gd name="connsiteY323" fmla="*/ 599124 h 2611386"/>
              <a:gd name="connsiteX324" fmla="*/ 2836438 w 4958557"/>
              <a:gd name="connsiteY324" fmla="*/ 608344 h 2611386"/>
              <a:gd name="connsiteX325" fmla="*/ 2780828 w 4958557"/>
              <a:gd name="connsiteY325" fmla="*/ 629666 h 2611386"/>
              <a:gd name="connsiteX326" fmla="*/ 2766997 w 4958557"/>
              <a:gd name="connsiteY326" fmla="*/ 637446 h 2611386"/>
              <a:gd name="connsiteX327" fmla="*/ 2757777 w 4958557"/>
              <a:gd name="connsiteY327" fmla="*/ 636581 h 2611386"/>
              <a:gd name="connsiteX328" fmla="*/ 2766133 w 4958557"/>
              <a:gd name="connsiteY328" fmla="*/ 630242 h 2611386"/>
              <a:gd name="connsiteX329" fmla="*/ 2810794 w 4958557"/>
              <a:gd name="connsiteY329" fmla="*/ 614395 h 2611386"/>
              <a:gd name="connsiteX330" fmla="*/ 2820015 w 4958557"/>
              <a:gd name="connsiteY330" fmla="*/ 602869 h 2611386"/>
              <a:gd name="connsiteX331" fmla="*/ 2843354 w 4958557"/>
              <a:gd name="connsiteY331" fmla="*/ 598547 h 2611386"/>
              <a:gd name="connsiteX332" fmla="*/ 2912220 w 4958557"/>
              <a:gd name="connsiteY332" fmla="*/ 578954 h 2611386"/>
              <a:gd name="connsiteX333" fmla="*/ 2888016 w 4958557"/>
              <a:gd name="connsiteY333" fmla="*/ 589327 h 2611386"/>
              <a:gd name="connsiteX334" fmla="*/ 2912220 w 4958557"/>
              <a:gd name="connsiteY334" fmla="*/ 578954 h 2611386"/>
              <a:gd name="connsiteX335" fmla="*/ 3107000 w 4958557"/>
              <a:gd name="connsiteY335" fmla="*/ 536886 h 2611386"/>
              <a:gd name="connsiteX336" fmla="*/ 3111610 w 4958557"/>
              <a:gd name="connsiteY336" fmla="*/ 537462 h 2611386"/>
              <a:gd name="connsiteX337" fmla="*/ 3109881 w 4958557"/>
              <a:gd name="connsiteY337" fmla="*/ 541784 h 2611386"/>
              <a:gd name="connsiteX338" fmla="*/ 3092881 w 4958557"/>
              <a:gd name="connsiteY338" fmla="*/ 546394 h 2611386"/>
              <a:gd name="connsiteX339" fmla="*/ 3076169 w 4958557"/>
              <a:gd name="connsiteY339" fmla="*/ 551005 h 2611386"/>
              <a:gd name="connsiteX340" fmla="*/ 3004135 w 4958557"/>
              <a:gd name="connsiteY340" fmla="*/ 562530 h 2611386"/>
              <a:gd name="connsiteX341" fmla="*/ 3049372 w 4958557"/>
              <a:gd name="connsiteY341" fmla="*/ 546971 h 2611386"/>
              <a:gd name="connsiteX342" fmla="*/ 3068389 w 4958557"/>
              <a:gd name="connsiteY342" fmla="*/ 540920 h 2611386"/>
              <a:gd name="connsiteX343" fmla="*/ 3090288 w 4958557"/>
              <a:gd name="connsiteY343" fmla="*/ 541496 h 2611386"/>
              <a:gd name="connsiteX344" fmla="*/ 3107000 w 4958557"/>
              <a:gd name="connsiteY344" fmla="*/ 536886 h 2611386"/>
              <a:gd name="connsiteX345" fmla="*/ 3299188 w 4958557"/>
              <a:gd name="connsiteY345" fmla="*/ 472055 h 2611386"/>
              <a:gd name="connsiteX346" fmla="*/ 3287086 w 4958557"/>
              <a:gd name="connsiteY346" fmla="*/ 477530 h 2611386"/>
              <a:gd name="connsiteX347" fmla="*/ 3299188 w 4958557"/>
              <a:gd name="connsiteY347" fmla="*/ 472055 h 2611386"/>
              <a:gd name="connsiteX348" fmla="*/ 3335493 w 4958557"/>
              <a:gd name="connsiteY348" fmla="*/ 466004 h 2611386"/>
              <a:gd name="connsiteX349" fmla="*/ 3308696 w 4958557"/>
              <a:gd name="connsiteY349" fmla="*/ 473208 h 2611386"/>
              <a:gd name="connsiteX350" fmla="*/ 3335493 w 4958557"/>
              <a:gd name="connsiteY350" fmla="*/ 466004 h 2611386"/>
              <a:gd name="connsiteX351" fmla="*/ 3404070 w 4958557"/>
              <a:gd name="connsiteY351" fmla="*/ 454371 h 2611386"/>
              <a:gd name="connsiteX352" fmla="*/ 3408392 w 4958557"/>
              <a:gd name="connsiteY352" fmla="*/ 455343 h 2611386"/>
              <a:gd name="connsiteX353" fmla="*/ 3404646 w 4958557"/>
              <a:gd name="connsiteY353" fmla="*/ 458800 h 2611386"/>
              <a:gd name="connsiteX354" fmla="*/ 3394849 w 4958557"/>
              <a:gd name="connsiteY354" fmla="*/ 459088 h 2611386"/>
              <a:gd name="connsiteX355" fmla="*/ 3399747 w 4958557"/>
              <a:gd name="connsiteY355" fmla="*/ 456207 h 2611386"/>
              <a:gd name="connsiteX356" fmla="*/ 3404070 w 4958557"/>
              <a:gd name="connsiteY356" fmla="*/ 454371 h 2611386"/>
              <a:gd name="connsiteX357" fmla="*/ 3372951 w 4958557"/>
              <a:gd name="connsiteY357" fmla="*/ 453902 h 2611386"/>
              <a:gd name="connsiteX358" fmla="*/ 3378138 w 4958557"/>
              <a:gd name="connsiteY358" fmla="*/ 457936 h 2611386"/>
              <a:gd name="connsiteX359" fmla="*/ 3385053 w 4958557"/>
              <a:gd name="connsiteY359" fmla="*/ 459953 h 2611386"/>
              <a:gd name="connsiteX360" fmla="*/ 3373239 w 4958557"/>
              <a:gd name="connsiteY360" fmla="*/ 466003 h 2611386"/>
              <a:gd name="connsiteX361" fmla="*/ 3357968 w 4958557"/>
              <a:gd name="connsiteY361" fmla="*/ 465139 h 2611386"/>
              <a:gd name="connsiteX362" fmla="*/ 3369205 w 4958557"/>
              <a:gd name="connsiteY362" fmla="*/ 461105 h 2611386"/>
              <a:gd name="connsiteX363" fmla="*/ 3370934 w 4958557"/>
              <a:gd name="connsiteY363" fmla="*/ 460241 h 2611386"/>
              <a:gd name="connsiteX364" fmla="*/ 3372951 w 4958557"/>
              <a:gd name="connsiteY364" fmla="*/ 453902 h 2611386"/>
              <a:gd name="connsiteX365" fmla="*/ 3439511 w 4958557"/>
              <a:gd name="connsiteY365" fmla="*/ 448428 h 2611386"/>
              <a:gd name="connsiteX366" fmla="*/ 3423663 w 4958557"/>
              <a:gd name="connsiteY366" fmla="*/ 455631 h 2611386"/>
              <a:gd name="connsiteX367" fmla="*/ 3439511 w 4958557"/>
              <a:gd name="connsiteY367" fmla="*/ 448428 h 2611386"/>
              <a:gd name="connsiteX368" fmla="*/ 3552173 w 4958557"/>
              <a:gd name="connsiteY368" fmla="*/ 412986 h 2611386"/>
              <a:gd name="connsiteX369" fmla="*/ 3553901 w 4958557"/>
              <a:gd name="connsiteY369" fmla="*/ 416444 h 2611386"/>
              <a:gd name="connsiteX370" fmla="*/ 3546986 w 4958557"/>
              <a:gd name="connsiteY370" fmla="*/ 417597 h 2611386"/>
              <a:gd name="connsiteX371" fmla="*/ 3552173 w 4958557"/>
              <a:gd name="connsiteY371" fmla="*/ 412986 h 2611386"/>
              <a:gd name="connsiteX372" fmla="*/ 3591936 w 4958557"/>
              <a:gd name="connsiteY372" fmla="*/ 400597 h 2611386"/>
              <a:gd name="connsiteX373" fmla="*/ 3594529 w 4958557"/>
              <a:gd name="connsiteY373" fmla="*/ 404055 h 2611386"/>
              <a:gd name="connsiteX374" fmla="*/ 3589342 w 4958557"/>
              <a:gd name="connsiteY374" fmla="*/ 407224 h 2611386"/>
              <a:gd name="connsiteX375" fmla="*/ 3586749 w 4958557"/>
              <a:gd name="connsiteY375" fmla="*/ 404343 h 2611386"/>
              <a:gd name="connsiteX376" fmla="*/ 3591936 w 4958557"/>
              <a:gd name="connsiteY376" fmla="*/ 400597 h 2611386"/>
              <a:gd name="connsiteX377" fmla="*/ 3635732 w 4958557"/>
              <a:gd name="connsiteY377" fmla="*/ 385902 h 2611386"/>
              <a:gd name="connsiteX378" fmla="*/ 3636597 w 4958557"/>
              <a:gd name="connsiteY378" fmla="*/ 388495 h 2611386"/>
              <a:gd name="connsiteX379" fmla="*/ 3633715 w 4958557"/>
              <a:gd name="connsiteY379" fmla="*/ 391088 h 2611386"/>
              <a:gd name="connsiteX380" fmla="*/ 3632275 w 4958557"/>
              <a:gd name="connsiteY380" fmla="*/ 388783 h 2611386"/>
              <a:gd name="connsiteX381" fmla="*/ 3635732 w 4958557"/>
              <a:gd name="connsiteY381" fmla="*/ 385902 h 2611386"/>
              <a:gd name="connsiteX382" fmla="*/ 3645529 w 4958557"/>
              <a:gd name="connsiteY382" fmla="*/ 375817 h 2611386"/>
              <a:gd name="connsiteX383" fmla="*/ 3637173 w 4958557"/>
              <a:gd name="connsiteY383" fmla="*/ 379563 h 2611386"/>
              <a:gd name="connsiteX384" fmla="*/ 3626800 w 4958557"/>
              <a:gd name="connsiteY384" fmla="*/ 381868 h 2611386"/>
              <a:gd name="connsiteX385" fmla="*/ 3637461 w 4958557"/>
              <a:gd name="connsiteY385" fmla="*/ 377834 h 2611386"/>
              <a:gd name="connsiteX386" fmla="*/ 3645529 w 4958557"/>
              <a:gd name="connsiteY386" fmla="*/ 375817 h 2611386"/>
              <a:gd name="connsiteX387" fmla="*/ 3624494 w 4958557"/>
              <a:gd name="connsiteY387" fmla="*/ 368325 h 2611386"/>
              <a:gd name="connsiteX388" fmla="*/ 3625935 w 4958557"/>
              <a:gd name="connsiteY388" fmla="*/ 370630 h 2611386"/>
              <a:gd name="connsiteX389" fmla="*/ 3623342 w 4958557"/>
              <a:gd name="connsiteY389" fmla="*/ 372359 h 2611386"/>
              <a:gd name="connsiteX390" fmla="*/ 3621613 w 4958557"/>
              <a:gd name="connsiteY390" fmla="*/ 369766 h 2611386"/>
              <a:gd name="connsiteX391" fmla="*/ 3624494 w 4958557"/>
              <a:gd name="connsiteY391" fmla="*/ 368325 h 2611386"/>
              <a:gd name="connsiteX392" fmla="*/ 3680969 w 4958557"/>
              <a:gd name="connsiteY392" fmla="*/ 367173 h 2611386"/>
              <a:gd name="connsiteX393" fmla="*/ 3684427 w 4958557"/>
              <a:gd name="connsiteY393" fmla="*/ 369190 h 2611386"/>
              <a:gd name="connsiteX394" fmla="*/ 3680969 w 4958557"/>
              <a:gd name="connsiteY394" fmla="*/ 371495 h 2611386"/>
              <a:gd name="connsiteX395" fmla="*/ 3678376 w 4958557"/>
              <a:gd name="connsiteY395" fmla="*/ 369190 h 2611386"/>
              <a:gd name="connsiteX396" fmla="*/ 3680969 w 4958557"/>
              <a:gd name="connsiteY396" fmla="*/ 367173 h 2611386"/>
              <a:gd name="connsiteX397" fmla="*/ 3736868 w 4958557"/>
              <a:gd name="connsiteY397" fmla="*/ 357952 h 2611386"/>
              <a:gd name="connsiteX398" fmla="*/ 3740038 w 4958557"/>
              <a:gd name="connsiteY398" fmla="*/ 362562 h 2611386"/>
              <a:gd name="connsiteX399" fmla="*/ 3720445 w 4958557"/>
              <a:gd name="connsiteY399" fmla="*/ 363138 h 2611386"/>
              <a:gd name="connsiteX400" fmla="*/ 3710648 w 4958557"/>
              <a:gd name="connsiteY400" fmla="*/ 365155 h 2611386"/>
              <a:gd name="connsiteX401" fmla="*/ 3720733 w 4958557"/>
              <a:gd name="connsiteY401" fmla="*/ 358528 h 2611386"/>
              <a:gd name="connsiteX402" fmla="*/ 3736868 w 4958557"/>
              <a:gd name="connsiteY402" fmla="*/ 357952 h 2611386"/>
              <a:gd name="connsiteX403" fmla="*/ 3687885 w 4958557"/>
              <a:gd name="connsiteY403" fmla="*/ 347291 h 2611386"/>
              <a:gd name="connsiteX404" fmla="*/ 3682410 w 4958557"/>
              <a:gd name="connsiteY404" fmla="*/ 351037 h 2611386"/>
              <a:gd name="connsiteX405" fmla="*/ 3676936 w 4958557"/>
              <a:gd name="connsiteY405" fmla="*/ 352189 h 2611386"/>
              <a:gd name="connsiteX406" fmla="*/ 3682122 w 4958557"/>
              <a:gd name="connsiteY406" fmla="*/ 348732 h 2611386"/>
              <a:gd name="connsiteX407" fmla="*/ 3687885 w 4958557"/>
              <a:gd name="connsiteY407" fmla="*/ 347291 h 2611386"/>
              <a:gd name="connsiteX408" fmla="*/ 3766258 w 4958557"/>
              <a:gd name="connsiteY408" fmla="*/ 343834 h 2611386"/>
              <a:gd name="connsiteX409" fmla="*/ 3755597 w 4958557"/>
              <a:gd name="connsiteY409" fmla="*/ 351614 h 2611386"/>
              <a:gd name="connsiteX410" fmla="*/ 3766258 w 4958557"/>
              <a:gd name="connsiteY410" fmla="*/ 343834 h 2611386"/>
              <a:gd name="connsiteX411" fmla="*/ 3772885 w 4958557"/>
              <a:gd name="connsiteY411" fmla="*/ 324528 h 2611386"/>
              <a:gd name="connsiteX412" fmla="*/ 3765682 w 4958557"/>
              <a:gd name="connsiteY412" fmla="*/ 329714 h 2611386"/>
              <a:gd name="connsiteX413" fmla="*/ 3736004 w 4958557"/>
              <a:gd name="connsiteY413" fmla="*/ 338935 h 2611386"/>
              <a:gd name="connsiteX414" fmla="*/ 3734851 w 4958557"/>
              <a:gd name="connsiteY414" fmla="*/ 335765 h 2611386"/>
              <a:gd name="connsiteX415" fmla="*/ 3762512 w 4958557"/>
              <a:gd name="connsiteY415" fmla="*/ 327121 h 2611386"/>
              <a:gd name="connsiteX416" fmla="*/ 3772885 w 4958557"/>
              <a:gd name="connsiteY416" fmla="*/ 324528 h 2611386"/>
              <a:gd name="connsiteX417" fmla="*/ 3858174 w 4958557"/>
              <a:gd name="connsiteY417" fmla="*/ 316749 h 2611386"/>
              <a:gd name="connsiteX418" fmla="*/ 3846937 w 4958557"/>
              <a:gd name="connsiteY418" fmla="*/ 321359 h 2611386"/>
              <a:gd name="connsiteX419" fmla="*/ 3858174 w 4958557"/>
              <a:gd name="connsiteY419" fmla="*/ 316749 h 2611386"/>
              <a:gd name="connsiteX420" fmla="*/ 3795721 w 4958557"/>
              <a:gd name="connsiteY420" fmla="*/ 314948 h 2611386"/>
              <a:gd name="connsiteX421" fmla="*/ 3800259 w 4958557"/>
              <a:gd name="connsiteY421" fmla="*/ 316461 h 2611386"/>
              <a:gd name="connsiteX422" fmla="*/ 3797377 w 4958557"/>
              <a:gd name="connsiteY422" fmla="*/ 321071 h 2611386"/>
              <a:gd name="connsiteX423" fmla="*/ 3779801 w 4958557"/>
              <a:gd name="connsiteY423" fmla="*/ 324817 h 2611386"/>
              <a:gd name="connsiteX424" fmla="*/ 3791615 w 4958557"/>
              <a:gd name="connsiteY424" fmla="*/ 318190 h 2611386"/>
              <a:gd name="connsiteX425" fmla="*/ 3795721 w 4958557"/>
              <a:gd name="connsiteY425" fmla="*/ 314948 h 2611386"/>
              <a:gd name="connsiteX426" fmla="*/ 3856157 w 4958557"/>
              <a:gd name="connsiteY426" fmla="*/ 300325 h 2611386"/>
              <a:gd name="connsiteX427" fmla="*/ 3862496 w 4958557"/>
              <a:gd name="connsiteY427" fmla="*/ 304935 h 2611386"/>
              <a:gd name="connsiteX428" fmla="*/ 3854428 w 4958557"/>
              <a:gd name="connsiteY428" fmla="*/ 309546 h 2611386"/>
              <a:gd name="connsiteX429" fmla="*/ 3834547 w 4958557"/>
              <a:gd name="connsiteY429" fmla="*/ 311851 h 2611386"/>
              <a:gd name="connsiteX430" fmla="*/ 3820428 w 4958557"/>
              <a:gd name="connsiteY430" fmla="*/ 311563 h 2611386"/>
              <a:gd name="connsiteX431" fmla="*/ 3856157 w 4958557"/>
              <a:gd name="connsiteY431" fmla="*/ 300325 h 2611386"/>
              <a:gd name="connsiteX432" fmla="*/ 3913496 w 4958557"/>
              <a:gd name="connsiteY432" fmla="*/ 299461 h 2611386"/>
              <a:gd name="connsiteX433" fmla="*/ 3917818 w 4958557"/>
              <a:gd name="connsiteY433" fmla="*/ 300614 h 2611386"/>
              <a:gd name="connsiteX434" fmla="*/ 3916954 w 4958557"/>
              <a:gd name="connsiteY434" fmla="*/ 304647 h 2611386"/>
              <a:gd name="connsiteX435" fmla="*/ 3897072 w 4958557"/>
              <a:gd name="connsiteY435" fmla="*/ 313003 h 2611386"/>
              <a:gd name="connsiteX436" fmla="*/ 3913496 w 4958557"/>
              <a:gd name="connsiteY436" fmla="*/ 299461 h 2611386"/>
              <a:gd name="connsiteX437" fmla="*/ 3801411 w 4958557"/>
              <a:gd name="connsiteY437" fmla="*/ 284766 h 2611386"/>
              <a:gd name="connsiteX438" fmla="*/ 3805156 w 4958557"/>
              <a:gd name="connsiteY438" fmla="*/ 285630 h 2611386"/>
              <a:gd name="connsiteX439" fmla="*/ 3801122 w 4958557"/>
              <a:gd name="connsiteY439" fmla="*/ 289088 h 2611386"/>
              <a:gd name="connsiteX440" fmla="*/ 3797953 w 4958557"/>
              <a:gd name="connsiteY440" fmla="*/ 287359 h 2611386"/>
              <a:gd name="connsiteX441" fmla="*/ 3801411 w 4958557"/>
              <a:gd name="connsiteY441" fmla="*/ 284766 h 2611386"/>
              <a:gd name="connsiteX442" fmla="*/ 3986395 w 4958557"/>
              <a:gd name="connsiteY442" fmla="*/ 275545 h 2611386"/>
              <a:gd name="connsiteX443" fmla="*/ 3987835 w 4958557"/>
              <a:gd name="connsiteY443" fmla="*/ 278138 h 2611386"/>
              <a:gd name="connsiteX444" fmla="*/ 3978615 w 4958557"/>
              <a:gd name="connsiteY444" fmla="*/ 283325 h 2611386"/>
              <a:gd name="connsiteX445" fmla="*/ 3961615 w 4958557"/>
              <a:gd name="connsiteY445" fmla="*/ 287359 h 2611386"/>
              <a:gd name="connsiteX446" fmla="*/ 3975158 w 4958557"/>
              <a:gd name="connsiteY446" fmla="*/ 280732 h 2611386"/>
              <a:gd name="connsiteX447" fmla="*/ 3976886 w 4958557"/>
              <a:gd name="connsiteY447" fmla="*/ 279291 h 2611386"/>
              <a:gd name="connsiteX448" fmla="*/ 3986395 w 4958557"/>
              <a:gd name="connsiteY448" fmla="*/ 275545 h 2611386"/>
              <a:gd name="connsiteX449" fmla="*/ 4044311 w 4958557"/>
              <a:gd name="connsiteY449" fmla="*/ 258545 h 2611386"/>
              <a:gd name="connsiteX450" fmla="*/ 4045464 w 4958557"/>
              <a:gd name="connsiteY450" fmla="*/ 261715 h 2611386"/>
              <a:gd name="connsiteX451" fmla="*/ 4011176 w 4958557"/>
              <a:gd name="connsiteY451" fmla="*/ 273240 h 2611386"/>
              <a:gd name="connsiteX452" fmla="*/ 4010311 w 4958557"/>
              <a:gd name="connsiteY452" fmla="*/ 270070 h 2611386"/>
              <a:gd name="connsiteX453" fmla="*/ 4044311 w 4958557"/>
              <a:gd name="connsiteY453" fmla="*/ 258545 h 2611386"/>
              <a:gd name="connsiteX454" fmla="*/ 4112887 w 4958557"/>
              <a:gd name="connsiteY454" fmla="*/ 240105 h 2611386"/>
              <a:gd name="connsiteX455" fmla="*/ 4116057 w 4958557"/>
              <a:gd name="connsiteY455" fmla="*/ 241545 h 2611386"/>
              <a:gd name="connsiteX456" fmla="*/ 4113175 w 4958557"/>
              <a:gd name="connsiteY456" fmla="*/ 245003 h 2611386"/>
              <a:gd name="connsiteX457" fmla="*/ 4110006 w 4958557"/>
              <a:gd name="connsiteY457" fmla="*/ 243274 h 2611386"/>
              <a:gd name="connsiteX458" fmla="*/ 4112887 w 4958557"/>
              <a:gd name="connsiteY458" fmla="*/ 240105 h 2611386"/>
              <a:gd name="connsiteX459" fmla="*/ 4032786 w 4958557"/>
              <a:gd name="connsiteY459" fmla="*/ 221087 h 2611386"/>
              <a:gd name="connsiteX460" fmla="*/ 4037108 w 4958557"/>
              <a:gd name="connsiteY460" fmla="*/ 223968 h 2611386"/>
              <a:gd name="connsiteX461" fmla="*/ 4031633 w 4958557"/>
              <a:gd name="connsiteY461" fmla="*/ 229155 h 2611386"/>
              <a:gd name="connsiteX462" fmla="*/ 4027023 w 4958557"/>
              <a:gd name="connsiteY462" fmla="*/ 226850 h 2611386"/>
              <a:gd name="connsiteX463" fmla="*/ 4032786 w 4958557"/>
              <a:gd name="connsiteY463" fmla="*/ 221087 h 2611386"/>
              <a:gd name="connsiteX464" fmla="*/ 4146600 w 4958557"/>
              <a:gd name="connsiteY464" fmla="*/ 215613 h 2611386"/>
              <a:gd name="connsiteX465" fmla="*/ 4141702 w 4958557"/>
              <a:gd name="connsiteY465" fmla="*/ 221664 h 2611386"/>
              <a:gd name="connsiteX466" fmla="*/ 4142278 w 4958557"/>
              <a:gd name="connsiteY466" fmla="*/ 217342 h 2611386"/>
              <a:gd name="connsiteX467" fmla="*/ 4146600 w 4958557"/>
              <a:gd name="connsiteY467" fmla="*/ 215613 h 2611386"/>
              <a:gd name="connsiteX468" fmla="*/ 4121532 w 4958557"/>
              <a:gd name="connsiteY468" fmla="*/ 210138 h 2611386"/>
              <a:gd name="connsiteX469" fmla="*/ 4121532 w 4958557"/>
              <a:gd name="connsiteY469" fmla="*/ 219359 h 2611386"/>
              <a:gd name="connsiteX470" fmla="*/ 4107125 w 4958557"/>
              <a:gd name="connsiteY470" fmla="*/ 233189 h 2611386"/>
              <a:gd name="connsiteX471" fmla="*/ 4049210 w 4958557"/>
              <a:gd name="connsiteY471" fmla="*/ 250766 h 2611386"/>
              <a:gd name="connsiteX472" fmla="*/ 3998786 w 4958557"/>
              <a:gd name="connsiteY472" fmla="*/ 262867 h 2611386"/>
              <a:gd name="connsiteX473" fmla="*/ 3891887 w 4958557"/>
              <a:gd name="connsiteY473" fmla="*/ 293698 h 2611386"/>
              <a:gd name="connsiteX474" fmla="*/ 3882666 w 4958557"/>
              <a:gd name="connsiteY474" fmla="*/ 293410 h 2611386"/>
              <a:gd name="connsiteX475" fmla="*/ 3912344 w 4958557"/>
              <a:gd name="connsiteY475" fmla="*/ 281020 h 2611386"/>
              <a:gd name="connsiteX476" fmla="*/ 3950955 w 4958557"/>
              <a:gd name="connsiteY476" fmla="*/ 267766 h 2611386"/>
              <a:gd name="connsiteX477" fmla="*/ 4003396 w 4958557"/>
              <a:gd name="connsiteY477" fmla="*/ 253071 h 2611386"/>
              <a:gd name="connsiteX478" fmla="*/ 4015209 w 4958557"/>
              <a:gd name="connsiteY478" fmla="*/ 248460 h 2611386"/>
              <a:gd name="connsiteX479" fmla="*/ 4054108 w 4958557"/>
              <a:gd name="connsiteY479" fmla="*/ 237511 h 2611386"/>
              <a:gd name="connsiteX480" fmla="*/ 4063040 w 4958557"/>
              <a:gd name="connsiteY480" fmla="*/ 235206 h 2611386"/>
              <a:gd name="connsiteX481" fmla="*/ 4110871 w 4958557"/>
              <a:gd name="connsiteY481" fmla="*/ 211291 h 2611386"/>
              <a:gd name="connsiteX482" fmla="*/ 4121532 w 4958557"/>
              <a:gd name="connsiteY482" fmla="*/ 210138 h 2611386"/>
              <a:gd name="connsiteX483" fmla="*/ 4164464 w 4958557"/>
              <a:gd name="connsiteY483" fmla="*/ 202646 h 2611386"/>
              <a:gd name="connsiteX484" fmla="*/ 4171667 w 4958557"/>
              <a:gd name="connsiteY484" fmla="*/ 208121 h 2611386"/>
              <a:gd name="connsiteX485" fmla="*/ 4163023 w 4958557"/>
              <a:gd name="connsiteY485" fmla="*/ 213019 h 2611386"/>
              <a:gd name="connsiteX486" fmla="*/ 4159854 w 4958557"/>
              <a:gd name="connsiteY486" fmla="*/ 207832 h 2611386"/>
              <a:gd name="connsiteX487" fmla="*/ 4164464 w 4958557"/>
              <a:gd name="connsiteY487" fmla="*/ 202646 h 2611386"/>
              <a:gd name="connsiteX488" fmla="*/ 4214312 w 4958557"/>
              <a:gd name="connsiteY488" fmla="*/ 191985 h 2611386"/>
              <a:gd name="connsiteX489" fmla="*/ 4180888 w 4958557"/>
              <a:gd name="connsiteY489" fmla="*/ 205527 h 2611386"/>
              <a:gd name="connsiteX490" fmla="*/ 4214312 w 4958557"/>
              <a:gd name="connsiteY490" fmla="*/ 191985 h 2611386"/>
              <a:gd name="connsiteX491" fmla="*/ 4103667 w 4958557"/>
              <a:gd name="connsiteY491" fmla="*/ 189392 h 2611386"/>
              <a:gd name="connsiteX492" fmla="*/ 4106261 w 4958557"/>
              <a:gd name="connsiteY492" fmla="*/ 191697 h 2611386"/>
              <a:gd name="connsiteX493" fmla="*/ 4102803 w 4958557"/>
              <a:gd name="connsiteY493" fmla="*/ 195731 h 2611386"/>
              <a:gd name="connsiteX494" fmla="*/ 4099633 w 4958557"/>
              <a:gd name="connsiteY494" fmla="*/ 193426 h 2611386"/>
              <a:gd name="connsiteX495" fmla="*/ 4103667 w 4958557"/>
              <a:gd name="connsiteY495" fmla="*/ 189392 h 2611386"/>
              <a:gd name="connsiteX496" fmla="*/ 4231311 w 4958557"/>
              <a:gd name="connsiteY496" fmla="*/ 182765 h 2611386"/>
              <a:gd name="connsiteX497" fmla="*/ 4223532 w 4958557"/>
              <a:gd name="connsiteY497" fmla="*/ 192274 h 2611386"/>
              <a:gd name="connsiteX498" fmla="*/ 4221803 w 4958557"/>
              <a:gd name="connsiteY498" fmla="*/ 189968 h 2611386"/>
              <a:gd name="connsiteX499" fmla="*/ 4231311 w 4958557"/>
              <a:gd name="connsiteY499" fmla="*/ 182765 h 2611386"/>
              <a:gd name="connsiteX500" fmla="*/ 4324813 w 4958557"/>
              <a:gd name="connsiteY500" fmla="*/ 148693 h 2611386"/>
              <a:gd name="connsiteX501" fmla="*/ 4328991 w 4958557"/>
              <a:gd name="connsiteY501" fmla="*/ 150206 h 2611386"/>
              <a:gd name="connsiteX502" fmla="*/ 4324093 w 4958557"/>
              <a:gd name="connsiteY502" fmla="*/ 159714 h 2611386"/>
              <a:gd name="connsiteX503" fmla="*/ 4320059 w 4958557"/>
              <a:gd name="connsiteY503" fmla="*/ 161731 h 2611386"/>
              <a:gd name="connsiteX504" fmla="*/ 4324669 w 4958557"/>
              <a:gd name="connsiteY504" fmla="*/ 165765 h 2611386"/>
              <a:gd name="connsiteX505" fmla="*/ 4329279 w 4958557"/>
              <a:gd name="connsiteY505" fmla="*/ 168646 h 2611386"/>
              <a:gd name="connsiteX506" fmla="*/ 4333889 w 4958557"/>
              <a:gd name="connsiteY506" fmla="*/ 165765 h 2611386"/>
              <a:gd name="connsiteX507" fmla="*/ 4339076 w 4958557"/>
              <a:gd name="connsiteY507" fmla="*/ 164036 h 2611386"/>
              <a:gd name="connsiteX508" fmla="*/ 4344838 w 4958557"/>
              <a:gd name="connsiteY508" fmla="*/ 165477 h 2611386"/>
              <a:gd name="connsiteX509" fmla="*/ 4338788 w 4958557"/>
              <a:gd name="connsiteY509" fmla="*/ 168646 h 2611386"/>
              <a:gd name="connsiteX510" fmla="*/ 4329279 w 4958557"/>
              <a:gd name="connsiteY510" fmla="*/ 170663 h 2611386"/>
              <a:gd name="connsiteX511" fmla="*/ 4271940 w 4958557"/>
              <a:gd name="connsiteY511" fmla="*/ 187375 h 2611386"/>
              <a:gd name="connsiteX512" fmla="*/ 4220363 w 4958557"/>
              <a:gd name="connsiteY512" fmla="*/ 206392 h 2611386"/>
              <a:gd name="connsiteX513" fmla="*/ 4192126 w 4958557"/>
              <a:gd name="connsiteY513" fmla="*/ 216477 h 2611386"/>
              <a:gd name="connsiteX514" fmla="*/ 4190397 w 4958557"/>
              <a:gd name="connsiteY514" fmla="*/ 216765 h 2611386"/>
              <a:gd name="connsiteX515" fmla="*/ 4169939 w 4958557"/>
              <a:gd name="connsiteY515" fmla="*/ 223104 h 2611386"/>
              <a:gd name="connsiteX516" fmla="*/ 4158702 w 4958557"/>
              <a:gd name="connsiteY516" fmla="*/ 225121 h 2611386"/>
              <a:gd name="connsiteX517" fmla="*/ 4151786 w 4958557"/>
              <a:gd name="connsiteY517" fmla="*/ 225986 h 2611386"/>
              <a:gd name="connsiteX518" fmla="*/ 4157261 w 4958557"/>
              <a:gd name="connsiteY518" fmla="*/ 219935 h 2611386"/>
              <a:gd name="connsiteX519" fmla="*/ 4163024 w 4958557"/>
              <a:gd name="connsiteY519" fmla="*/ 219070 h 2611386"/>
              <a:gd name="connsiteX520" fmla="*/ 4189244 w 4958557"/>
              <a:gd name="connsiteY520" fmla="*/ 214748 h 2611386"/>
              <a:gd name="connsiteX521" fmla="*/ 4236787 w 4958557"/>
              <a:gd name="connsiteY521" fmla="*/ 191986 h 2611386"/>
              <a:gd name="connsiteX522" fmla="*/ 4237940 w 4958557"/>
              <a:gd name="connsiteY522" fmla="*/ 191409 h 2611386"/>
              <a:gd name="connsiteX523" fmla="*/ 4256957 w 4958557"/>
              <a:gd name="connsiteY523" fmla="*/ 184782 h 2611386"/>
              <a:gd name="connsiteX524" fmla="*/ 4266177 w 4958557"/>
              <a:gd name="connsiteY524" fmla="*/ 175850 h 2611386"/>
              <a:gd name="connsiteX525" fmla="*/ 4295279 w 4958557"/>
              <a:gd name="connsiteY525" fmla="*/ 165765 h 2611386"/>
              <a:gd name="connsiteX526" fmla="*/ 4309686 w 4958557"/>
              <a:gd name="connsiteY526" fmla="*/ 166053 h 2611386"/>
              <a:gd name="connsiteX527" fmla="*/ 4316025 w 4958557"/>
              <a:gd name="connsiteY527" fmla="*/ 154240 h 2611386"/>
              <a:gd name="connsiteX528" fmla="*/ 4321499 w 4958557"/>
              <a:gd name="connsiteY528" fmla="*/ 152799 h 2611386"/>
              <a:gd name="connsiteX529" fmla="*/ 4324813 w 4958557"/>
              <a:gd name="connsiteY529" fmla="*/ 148693 h 2611386"/>
              <a:gd name="connsiteX530" fmla="*/ 4317753 w 4958557"/>
              <a:gd name="connsiteY530" fmla="*/ 130900 h 2611386"/>
              <a:gd name="connsiteX531" fmla="*/ 4311702 w 4958557"/>
              <a:gd name="connsiteY531" fmla="*/ 134069 h 2611386"/>
              <a:gd name="connsiteX532" fmla="*/ 4310838 w 4958557"/>
              <a:gd name="connsiteY532" fmla="*/ 132340 h 2611386"/>
              <a:gd name="connsiteX533" fmla="*/ 4317753 w 4958557"/>
              <a:gd name="connsiteY533" fmla="*/ 130900 h 2611386"/>
              <a:gd name="connsiteX534" fmla="*/ 4382295 w 4958557"/>
              <a:gd name="connsiteY534" fmla="*/ 130036 h 2611386"/>
              <a:gd name="connsiteX535" fmla="*/ 4392092 w 4958557"/>
              <a:gd name="connsiteY535" fmla="*/ 133493 h 2611386"/>
              <a:gd name="connsiteX536" fmla="*/ 4381143 w 4958557"/>
              <a:gd name="connsiteY536" fmla="*/ 134934 h 2611386"/>
              <a:gd name="connsiteX537" fmla="*/ 4362414 w 4958557"/>
              <a:gd name="connsiteY537" fmla="*/ 140408 h 2611386"/>
              <a:gd name="connsiteX538" fmla="*/ 4348583 w 4958557"/>
              <a:gd name="connsiteY538" fmla="*/ 149053 h 2611386"/>
              <a:gd name="connsiteX539" fmla="*/ 4343685 w 4958557"/>
              <a:gd name="connsiteY539" fmla="*/ 148476 h 2611386"/>
              <a:gd name="connsiteX540" fmla="*/ 4344549 w 4958557"/>
              <a:gd name="connsiteY540" fmla="*/ 143002 h 2611386"/>
              <a:gd name="connsiteX541" fmla="*/ 4362414 w 4958557"/>
              <a:gd name="connsiteY541" fmla="*/ 137239 h 2611386"/>
              <a:gd name="connsiteX542" fmla="*/ 4378838 w 4958557"/>
              <a:gd name="connsiteY542" fmla="*/ 130612 h 2611386"/>
              <a:gd name="connsiteX543" fmla="*/ 4382295 w 4958557"/>
              <a:gd name="connsiteY543" fmla="*/ 130036 h 2611386"/>
              <a:gd name="connsiteX544" fmla="*/ 4679654 w 4958557"/>
              <a:gd name="connsiteY544" fmla="*/ 54760 h 2611386"/>
              <a:gd name="connsiteX545" fmla="*/ 4686280 w 4958557"/>
              <a:gd name="connsiteY545" fmla="*/ 55985 h 2611386"/>
              <a:gd name="connsiteX546" fmla="*/ 4674755 w 4958557"/>
              <a:gd name="connsiteY546" fmla="*/ 58290 h 2611386"/>
              <a:gd name="connsiteX547" fmla="*/ 4679654 w 4958557"/>
              <a:gd name="connsiteY547" fmla="*/ 54760 h 2611386"/>
              <a:gd name="connsiteX548" fmla="*/ 4777332 w 4958557"/>
              <a:gd name="connsiteY548" fmla="*/ 30340 h 2611386"/>
              <a:gd name="connsiteX549" fmla="*/ 4777332 w 4958557"/>
              <a:gd name="connsiteY549" fmla="*/ 33222 h 2611386"/>
              <a:gd name="connsiteX550" fmla="*/ 4767536 w 4958557"/>
              <a:gd name="connsiteY550" fmla="*/ 34086 h 2611386"/>
              <a:gd name="connsiteX551" fmla="*/ 4777332 w 4958557"/>
              <a:gd name="connsiteY551" fmla="*/ 30340 h 2611386"/>
              <a:gd name="connsiteX552" fmla="*/ 4838993 w 4958557"/>
              <a:gd name="connsiteY552" fmla="*/ 14492 h 2611386"/>
              <a:gd name="connsiteX553" fmla="*/ 4840434 w 4958557"/>
              <a:gd name="connsiteY553" fmla="*/ 16509 h 2611386"/>
              <a:gd name="connsiteX554" fmla="*/ 4836976 w 4958557"/>
              <a:gd name="connsiteY554" fmla="*/ 18815 h 2611386"/>
              <a:gd name="connsiteX555" fmla="*/ 4834383 w 4958557"/>
              <a:gd name="connsiteY555" fmla="*/ 16221 h 2611386"/>
              <a:gd name="connsiteX556" fmla="*/ 4838993 w 4958557"/>
              <a:gd name="connsiteY556" fmla="*/ 14492 h 2611386"/>
              <a:gd name="connsiteX557" fmla="*/ 4887978 w 4958557"/>
              <a:gd name="connsiteY557" fmla="*/ 85 h 2611386"/>
              <a:gd name="connsiteX558" fmla="*/ 4881639 w 4958557"/>
              <a:gd name="connsiteY558" fmla="*/ 6136 h 2611386"/>
              <a:gd name="connsiteX559" fmla="*/ 4893164 w 4958557"/>
              <a:gd name="connsiteY559" fmla="*/ 2102 h 2611386"/>
              <a:gd name="connsiteX560" fmla="*/ 4878757 w 4958557"/>
              <a:gd name="connsiteY560" fmla="*/ 12763 h 2611386"/>
              <a:gd name="connsiteX561" fmla="*/ 4836689 w 4958557"/>
              <a:gd name="connsiteY561" fmla="*/ 41289 h 2611386"/>
              <a:gd name="connsiteX562" fmla="*/ 4821994 w 4958557"/>
              <a:gd name="connsiteY562" fmla="*/ 58001 h 2611386"/>
              <a:gd name="connsiteX563" fmla="*/ 4811045 w 4958557"/>
              <a:gd name="connsiteY563" fmla="*/ 66357 h 2611386"/>
              <a:gd name="connsiteX564" fmla="*/ 4809316 w 4958557"/>
              <a:gd name="connsiteY564" fmla="*/ 69238 h 2611386"/>
              <a:gd name="connsiteX565" fmla="*/ 4778197 w 4958557"/>
              <a:gd name="connsiteY565" fmla="*/ 89408 h 2611386"/>
              <a:gd name="connsiteX566" fmla="*/ 4768689 w 4958557"/>
              <a:gd name="connsiteY566" fmla="*/ 95459 h 2611386"/>
              <a:gd name="connsiteX567" fmla="*/ 4764367 w 4958557"/>
              <a:gd name="connsiteY567" fmla="*/ 97476 h 2611386"/>
              <a:gd name="connsiteX568" fmla="*/ 4762350 w 4958557"/>
              <a:gd name="connsiteY568" fmla="*/ 106408 h 2611386"/>
              <a:gd name="connsiteX569" fmla="*/ 4746790 w 4958557"/>
              <a:gd name="connsiteY569" fmla="*/ 113323 h 2611386"/>
              <a:gd name="connsiteX570" fmla="*/ 4734112 w 4958557"/>
              <a:gd name="connsiteY570" fmla="*/ 130035 h 2611386"/>
              <a:gd name="connsiteX571" fmla="*/ 4698671 w 4958557"/>
              <a:gd name="connsiteY571" fmla="*/ 157696 h 2611386"/>
              <a:gd name="connsiteX572" fmla="*/ 4680231 w 4958557"/>
              <a:gd name="connsiteY572" fmla="*/ 170951 h 2611386"/>
              <a:gd name="connsiteX573" fmla="*/ 4676485 w 4958557"/>
              <a:gd name="connsiteY573" fmla="*/ 183053 h 2611386"/>
              <a:gd name="connsiteX574" fmla="*/ 4688587 w 4958557"/>
              <a:gd name="connsiteY574" fmla="*/ 179883 h 2611386"/>
              <a:gd name="connsiteX575" fmla="*/ 4711638 w 4958557"/>
              <a:gd name="connsiteY575" fmla="*/ 160002 h 2611386"/>
              <a:gd name="connsiteX576" fmla="*/ 4733248 w 4958557"/>
              <a:gd name="connsiteY576" fmla="*/ 146747 h 2611386"/>
              <a:gd name="connsiteX577" fmla="*/ 4777621 w 4958557"/>
              <a:gd name="connsiteY577" fmla="*/ 114764 h 2611386"/>
              <a:gd name="connsiteX578" fmla="*/ 4841011 w 4958557"/>
              <a:gd name="connsiteY578" fmla="*/ 72696 h 2611386"/>
              <a:gd name="connsiteX579" fmla="*/ 4847926 w 4958557"/>
              <a:gd name="connsiteY579" fmla="*/ 60018 h 2611386"/>
              <a:gd name="connsiteX580" fmla="*/ 4843604 w 4958557"/>
              <a:gd name="connsiteY580" fmla="*/ 71543 h 2611386"/>
              <a:gd name="connsiteX581" fmla="*/ 4875011 w 4958557"/>
              <a:gd name="connsiteY581" fmla="*/ 49933 h 2611386"/>
              <a:gd name="connsiteX582" fmla="*/ 4887401 w 4958557"/>
              <a:gd name="connsiteY582" fmla="*/ 41289 h 2611386"/>
              <a:gd name="connsiteX583" fmla="*/ 4895469 w 4958557"/>
              <a:gd name="connsiteY583" fmla="*/ 41289 h 2611386"/>
              <a:gd name="connsiteX584" fmla="*/ 4892012 w 4958557"/>
              <a:gd name="connsiteY584" fmla="*/ 48204 h 2611386"/>
              <a:gd name="connsiteX585" fmla="*/ 4891147 w 4958557"/>
              <a:gd name="connsiteY585" fmla="*/ 52814 h 2611386"/>
              <a:gd name="connsiteX586" fmla="*/ 4896910 w 4958557"/>
              <a:gd name="connsiteY586" fmla="*/ 51374 h 2611386"/>
              <a:gd name="connsiteX587" fmla="*/ 4901808 w 4958557"/>
              <a:gd name="connsiteY587" fmla="*/ 37255 h 2611386"/>
              <a:gd name="connsiteX588" fmla="*/ 4910452 w 4958557"/>
              <a:gd name="connsiteY588" fmla="*/ 26882 h 2611386"/>
              <a:gd name="connsiteX589" fmla="*/ 4917944 w 4958557"/>
              <a:gd name="connsiteY589" fmla="*/ 31204 h 2611386"/>
              <a:gd name="connsiteX590" fmla="*/ 4915639 w 4958557"/>
              <a:gd name="connsiteY590" fmla="*/ 39848 h 2611386"/>
              <a:gd name="connsiteX591" fmla="*/ 4919961 w 4958557"/>
              <a:gd name="connsiteY591" fmla="*/ 52526 h 2611386"/>
              <a:gd name="connsiteX592" fmla="*/ 4924571 w 4958557"/>
              <a:gd name="connsiteY592" fmla="*/ 62611 h 2611386"/>
              <a:gd name="connsiteX593" fmla="*/ 4917368 w 4958557"/>
              <a:gd name="connsiteY593" fmla="*/ 74425 h 2611386"/>
              <a:gd name="connsiteX594" fmla="*/ 4925435 w 4958557"/>
              <a:gd name="connsiteY594" fmla="*/ 91137 h 2611386"/>
              <a:gd name="connsiteX595" fmla="*/ 4931775 w 4958557"/>
              <a:gd name="connsiteY595" fmla="*/ 102662 h 2611386"/>
              <a:gd name="connsiteX596" fmla="*/ 4932639 w 4958557"/>
              <a:gd name="connsiteY596" fmla="*/ 120239 h 2611386"/>
              <a:gd name="connsiteX597" fmla="*/ 4931775 w 4958557"/>
              <a:gd name="connsiteY597" fmla="*/ 128018 h 2611386"/>
              <a:gd name="connsiteX598" fmla="*/ 4929758 w 4958557"/>
              <a:gd name="connsiteY598" fmla="*/ 135798 h 2611386"/>
              <a:gd name="connsiteX599" fmla="*/ 4937249 w 4958557"/>
              <a:gd name="connsiteY599" fmla="*/ 135510 h 2611386"/>
              <a:gd name="connsiteX600" fmla="*/ 4948486 w 4958557"/>
              <a:gd name="connsiteY600" fmla="*/ 133781 h 2611386"/>
              <a:gd name="connsiteX601" fmla="*/ 4949639 w 4958557"/>
              <a:gd name="connsiteY601" fmla="*/ 151646 h 2611386"/>
              <a:gd name="connsiteX602" fmla="*/ 4942724 w 4958557"/>
              <a:gd name="connsiteY602" fmla="*/ 163459 h 2611386"/>
              <a:gd name="connsiteX603" fmla="*/ 4948775 w 4958557"/>
              <a:gd name="connsiteY603" fmla="*/ 166341 h 2611386"/>
              <a:gd name="connsiteX604" fmla="*/ 4958283 w 4958557"/>
              <a:gd name="connsiteY604" fmla="*/ 165764 h 2611386"/>
              <a:gd name="connsiteX605" fmla="*/ 4953385 w 4958557"/>
              <a:gd name="connsiteY605" fmla="*/ 167493 h 2611386"/>
              <a:gd name="connsiteX606" fmla="*/ 4954537 w 4958557"/>
              <a:gd name="connsiteY606" fmla="*/ 174697 h 2611386"/>
              <a:gd name="connsiteX607" fmla="*/ 4930622 w 4958557"/>
              <a:gd name="connsiteY607" fmla="*/ 201205 h 2611386"/>
              <a:gd name="connsiteX608" fmla="*/ 4929469 w 4958557"/>
              <a:gd name="connsiteY608" fmla="*/ 214460 h 2611386"/>
              <a:gd name="connsiteX609" fmla="*/ 4929758 w 4958557"/>
              <a:gd name="connsiteY609" fmla="*/ 223392 h 2611386"/>
              <a:gd name="connsiteX610" fmla="*/ 4909300 w 4958557"/>
              <a:gd name="connsiteY610" fmla="*/ 252782 h 2611386"/>
              <a:gd name="connsiteX611" fmla="*/ 4891724 w 4958557"/>
              <a:gd name="connsiteY611" fmla="*/ 266324 h 2611386"/>
              <a:gd name="connsiteX612" fmla="*/ 4892588 w 4958557"/>
              <a:gd name="connsiteY612" fmla="*/ 268629 h 2611386"/>
              <a:gd name="connsiteX613" fmla="*/ 4909300 w 4958557"/>
              <a:gd name="connsiteY613" fmla="*/ 270358 h 2611386"/>
              <a:gd name="connsiteX614" fmla="*/ 4898927 w 4958557"/>
              <a:gd name="connsiteY614" fmla="*/ 278426 h 2611386"/>
              <a:gd name="connsiteX615" fmla="*/ 4896334 w 4958557"/>
              <a:gd name="connsiteY615" fmla="*/ 285341 h 2611386"/>
              <a:gd name="connsiteX616" fmla="*/ 4898927 w 4958557"/>
              <a:gd name="connsiteY616" fmla="*/ 298308 h 2611386"/>
              <a:gd name="connsiteX617" fmla="*/ 4890283 w 4958557"/>
              <a:gd name="connsiteY617" fmla="*/ 304935 h 2611386"/>
              <a:gd name="connsiteX618" fmla="*/ 4886249 w 4958557"/>
              <a:gd name="connsiteY618" fmla="*/ 310409 h 2611386"/>
              <a:gd name="connsiteX619" fmla="*/ 4893452 w 4958557"/>
              <a:gd name="connsiteY619" fmla="*/ 311562 h 2611386"/>
              <a:gd name="connsiteX620" fmla="*/ 4896046 w 4958557"/>
              <a:gd name="connsiteY620" fmla="*/ 315308 h 2611386"/>
              <a:gd name="connsiteX621" fmla="*/ 4906707 w 4958557"/>
              <a:gd name="connsiteY621" fmla="*/ 316460 h 2611386"/>
              <a:gd name="connsiteX622" fmla="*/ 4910452 w 4958557"/>
              <a:gd name="connsiteY622" fmla="*/ 319630 h 2611386"/>
              <a:gd name="connsiteX623" fmla="*/ 4894893 w 4958557"/>
              <a:gd name="connsiteY623" fmla="*/ 333748 h 2611386"/>
              <a:gd name="connsiteX624" fmla="*/ 4888266 w 4958557"/>
              <a:gd name="connsiteY624" fmla="*/ 343833 h 2611386"/>
              <a:gd name="connsiteX625" fmla="*/ 4896622 w 4958557"/>
              <a:gd name="connsiteY625" fmla="*/ 345274 h 2611386"/>
              <a:gd name="connsiteX626" fmla="*/ 4909300 w 4958557"/>
              <a:gd name="connsiteY626" fmla="*/ 346715 h 2611386"/>
              <a:gd name="connsiteX627" fmla="*/ 4897486 w 4958557"/>
              <a:gd name="connsiteY627" fmla="*/ 362850 h 2611386"/>
              <a:gd name="connsiteX628" fmla="*/ 4892300 w 4958557"/>
              <a:gd name="connsiteY628" fmla="*/ 369766 h 2611386"/>
              <a:gd name="connsiteX629" fmla="*/ 4890571 w 4958557"/>
              <a:gd name="connsiteY629" fmla="*/ 378986 h 2611386"/>
              <a:gd name="connsiteX630" fmla="*/ 4887113 w 4958557"/>
              <a:gd name="connsiteY630" fmla="*/ 389647 h 2611386"/>
              <a:gd name="connsiteX631" fmla="*/ 4895469 w 4958557"/>
              <a:gd name="connsiteY631" fmla="*/ 387630 h 2611386"/>
              <a:gd name="connsiteX632" fmla="*/ 4904978 w 4958557"/>
              <a:gd name="connsiteY632" fmla="*/ 388783 h 2611386"/>
              <a:gd name="connsiteX633" fmla="*/ 4904978 w 4958557"/>
              <a:gd name="connsiteY633" fmla="*/ 389935 h 2611386"/>
              <a:gd name="connsiteX634" fmla="*/ 4904113 w 4958557"/>
              <a:gd name="connsiteY634" fmla="*/ 390800 h 2611386"/>
              <a:gd name="connsiteX635" fmla="*/ 4900080 w 4958557"/>
              <a:gd name="connsiteY635" fmla="*/ 407512 h 2611386"/>
              <a:gd name="connsiteX636" fmla="*/ 4883079 w 4958557"/>
              <a:gd name="connsiteY636" fmla="*/ 413851 h 2611386"/>
              <a:gd name="connsiteX637" fmla="*/ 4878181 w 4958557"/>
              <a:gd name="connsiteY637" fmla="*/ 421054 h 2611386"/>
              <a:gd name="connsiteX638" fmla="*/ 4879333 w 4958557"/>
              <a:gd name="connsiteY638" fmla="*/ 428546 h 2611386"/>
              <a:gd name="connsiteX639" fmla="*/ 4881062 w 4958557"/>
              <a:gd name="connsiteY639" fmla="*/ 427681 h 2611386"/>
              <a:gd name="connsiteX640" fmla="*/ 4898062 w 4958557"/>
              <a:gd name="connsiteY640" fmla="*/ 415868 h 2611386"/>
              <a:gd name="connsiteX641" fmla="*/ 4912757 w 4958557"/>
              <a:gd name="connsiteY641" fmla="*/ 406071 h 2611386"/>
              <a:gd name="connsiteX642" fmla="*/ 4918520 w 4958557"/>
              <a:gd name="connsiteY642" fmla="*/ 408952 h 2611386"/>
              <a:gd name="connsiteX643" fmla="*/ 4912469 w 4958557"/>
              <a:gd name="connsiteY643" fmla="*/ 420766 h 2611386"/>
              <a:gd name="connsiteX644" fmla="*/ 4882215 w 4958557"/>
              <a:gd name="connsiteY644" fmla="*/ 443817 h 2611386"/>
              <a:gd name="connsiteX645" fmla="*/ 4883944 w 4958557"/>
              <a:gd name="connsiteY645" fmla="*/ 443529 h 2611386"/>
              <a:gd name="connsiteX646" fmla="*/ 4895181 w 4958557"/>
              <a:gd name="connsiteY646" fmla="*/ 441800 h 2611386"/>
              <a:gd name="connsiteX647" fmla="*/ 4896334 w 4958557"/>
              <a:gd name="connsiteY647" fmla="*/ 459664 h 2611386"/>
              <a:gd name="connsiteX648" fmla="*/ 4889418 w 4958557"/>
              <a:gd name="connsiteY648" fmla="*/ 471478 h 2611386"/>
              <a:gd name="connsiteX649" fmla="*/ 4895469 w 4958557"/>
              <a:gd name="connsiteY649" fmla="*/ 474359 h 2611386"/>
              <a:gd name="connsiteX650" fmla="*/ 4904978 w 4958557"/>
              <a:gd name="connsiteY650" fmla="*/ 473783 h 2611386"/>
              <a:gd name="connsiteX651" fmla="*/ 4899503 w 4958557"/>
              <a:gd name="connsiteY651" fmla="*/ 477817 h 2611386"/>
              <a:gd name="connsiteX652" fmla="*/ 4900656 w 4958557"/>
              <a:gd name="connsiteY652" fmla="*/ 485021 h 2611386"/>
              <a:gd name="connsiteX653" fmla="*/ 4876740 w 4958557"/>
              <a:gd name="connsiteY653" fmla="*/ 511529 h 2611386"/>
              <a:gd name="connsiteX654" fmla="*/ 4875588 w 4958557"/>
              <a:gd name="connsiteY654" fmla="*/ 524784 h 2611386"/>
              <a:gd name="connsiteX655" fmla="*/ 4875876 w 4958557"/>
              <a:gd name="connsiteY655" fmla="*/ 533716 h 2611386"/>
              <a:gd name="connsiteX656" fmla="*/ 4855418 w 4958557"/>
              <a:gd name="connsiteY656" fmla="*/ 563106 h 2611386"/>
              <a:gd name="connsiteX657" fmla="*/ 4837842 w 4958557"/>
              <a:gd name="connsiteY657" fmla="*/ 576648 h 2611386"/>
              <a:gd name="connsiteX658" fmla="*/ 4838706 w 4958557"/>
              <a:gd name="connsiteY658" fmla="*/ 578953 h 2611386"/>
              <a:gd name="connsiteX659" fmla="*/ 4855418 w 4958557"/>
              <a:gd name="connsiteY659" fmla="*/ 580682 h 2611386"/>
              <a:gd name="connsiteX660" fmla="*/ 4845045 w 4958557"/>
              <a:gd name="connsiteY660" fmla="*/ 588750 h 2611386"/>
              <a:gd name="connsiteX661" fmla="*/ 4842452 w 4958557"/>
              <a:gd name="connsiteY661" fmla="*/ 595665 h 2611386"/>
              <a:gd name="connsiteX662" fmla="*/ 4845045 w 4958557"/>
              <a:gd name="connsiteY662" fmla="*/ 608631 h 2611386"/>
              <a:gd name="connsiteX663" fmla="*/ 4836401 w 4958557"/>
              <a:gd name="connsiteY663" fmla="*/ 615259 h 2611386"/>
              <a:gd name="connsiteX664" fmla="*/ 4832367 w 4958557"/>
              <a:gd name="connsiteY664" fmla="*/ 620733 h 2611386"/>
              <a:gd name="connsiteX665" fmla="*/ 4839571 w 4958557"/>
              <a:gd name="connsiteY665" fmla="*/ 621886 h 2611386"/>
              <a:gd name="connsiteX666" fmla="*/ 4842164 w 4958557"/>
              <a:gd name="connsiteY666" fmla="*/ 625632 h 2611386"/>
              <a:gd name="connsiteX667" fmla="*/ 4852825 w 4958557"/>
              <a:gd name="connsiteY667" fmla="*/ 626784 h 2611386"/>
              <a:gd name="connsiteX668" fmla="*/ 4856571 w 4958557"/>
              <a:gd name="connsiteY668" fmla="*/ 629954 h 2611386"/>
              <a:gd name="connsiteX669" fmla="*/ 4841011 w 4958557"/>
              <a:gd name="connsiteY669" fmla="*/ 644072 h 2611386"/>
              <a:gd name="connsiteX670" fmla="*/ 4834384 w 4958557"/>
              <a:gd name="connsiteY670" fmla="*/ 654157 h 2611386"/>
              <a:gd name="connsiteX671" fmla="*/ 4842740 w 4958557"/>
              <a:gd name="connsiteY671" fmla="*/ 655598 h 2611386"/>
              <a:gd name="connsiteX672" fmla="*/ 4855418 w 4958557"/>
              <a:gd name="connsiteY672" fmla="*/ 657039 h 2611386"/>
              <a:gd name="connsiteX673" fmla="*/ 4843604 w 4958557"/>
              <a:gd name="connsiteY673" fmla="*/ 673174 h 2611386"/>
              <a:gd name="connsiteX674" fmla="*/ 4838418 w 4958557"/>
              <a:gd name="connsiteY674" fmla="*/ 680090 h 2611386"/>
              <a:gd name="connsiteX675" fmla="*/ 4836689 w 4958557"/>
              <a:gd name="connsiteY675" fmla="*/ 689310 h 2611386"/>
              <a:gd name="connsiteX676" fmla="*/ 4833232 w 4958557"/>
              <a:gd name="connsiteY676" fmla="*/ 699971 h 2611386"/>
              <a:gd name="connsiteX677" fmla="*/ 4841588 w 4958557"/>
              <a:gd name="connsiteY677" fmla="*/ 697954 h 2611386"/>
              <a:gd name="connsiteX678" fmla="*/ 4851096 w 4958557"/>
              <a:gd name="connsiteY678" fmla="*/ 699107 h 2611386"/>
              <a:gd name="connsiteX679" fmla="*/ 4851096 w 4958557"/>
              <a:gd name="connsiteY679" fmla="*/ 700259 h 2611386"/>
              <a:gd name="connsiteX680" fmla="*/ 4850232 w 4958557"/>
              <a:gd name="connsiteY680" fmla="*/ 701124 h 2611386"/>
              <a:gd name="connsiteX681" fmla="*/ 4846198 w 4958557"/>
              <a:gd name="connsiteY681" fmla="*/ 717836 h 2611386"/>
              <a:gd name="connsiteX682" fmla="*/ 4842740 w 4958557"/>
              <a:gd name="connsiteY682" fmla="*/ 720141 h 2611386"/>
              <a:gd name="connsiteX683" fmla="*/ 4838130 w 4958557"/>
              <a:gd name="connsiteY683" fmla="*/ 723310 h 2611386"/>
              <a:gd name="connsiteX684" fmla="*/ 4838706 w 4958557"/>
              <a:gd name="connsiteY684" fmla="*/ 728785 h 2611386"/>
              <a:gd name="connsiteX685" fmla="*/ 4843893 w 4958557"/>
              <a:gd name="connsiteY685" fmla="*/ 726480 h 2611386"/>
              <a:gd name="connsiteX686" fmla="*/ 4858588 w 4958557"/>
              <a:gd name="connsiteY686" fmla="*/ 716683 h 2611386"/>
              <a:gd name="connsiteX687" fmla="*/ 4864350 w 4958557"/>
              <a:gd name="connsiteY687" fmla="*/ 719564 h 2611386"/>
              <a:gd name="connsiteX688" fmla="*/ 4858300 w 4958557"/>
              <a:gd name="connsiteY688" fmla="*/ 731378 h 2611386"/>
              <a:gd name="connsiteX689" fmla="*/ 4835249 w 4958557"/>
              <a:gd name="connsiteY689" fmla="*/ 750107 h 2611386"/>
              <a:gd name="connsiteX690" fmla="*/ 4838130 w 4958557"/>
              <a:gd name="connsiteY690" fmla="*/ 762209 h 2611386"/>
              <a:gd name="connsiteX691" fmla="*/ 4841299 w 4958557"/>
              <a:gd name="connsiteY691" fmla="*/ 771429 h 2611386"/>
              <a:gd name="connsiteX692" fmla="*/ 4839571 w 4958557"/>
              <a:gd name="connsiteY692" fmla="*/ 784395 h 2611386"/>
              <a:gd name="connsiteX693" fmla="*/ 4837842 w 4958557"/>
              <a:gd name="connsiteY693" fmla="*/ 789870 h 2611386"/>
              <a:gd name="connsiteX694" fmla="*/ 4835249 w 4958557"/>
              <a:gd name="connsiteY694" fmla="*/ 795345 h 2611386"/>
              <a:gd name="connsiteX695" fmla="*/ 4840723 w 4958557"/>
              <a:gd name="connsiteY695" fmla="*/ 796209 h 2611386"/>
              <a:gd name="connsiteX696" fmla="*/ 4849079 w 4958557"/>
              <a:gd name="connsiteY696" fmla="*/ 796497 h 2611386"/>
              <a:gd name="connsiteX697" fmla="*/ 4847638 w 4958557"/>
              <a:gd name="connsiteY697" fmla="*/ 809751 h 2611386"/>
              <a:gd name="connsiteX698" fmla="*/ 4841011 w 4958557"/>
              <a:gd name="connsiteY698" fmla="*/ 817531 h 2611386"/>
              <a:gd name="connsiteX699" fmla="*/ 4845045 w 4958557"/>
              <a:gd name="connsiteY699" fmla="*/ 820701 h 2611386"/>
              <a:gd name="connsiteX700" fmla="*/ 4851960 w 4958557"/>
              <a:gd name="connsiteY700" fmla="*/ 821565 h 2611386"/>
              <a:gd name="connsiteX701" fmla="*/ 4847350 w 4958557"/>
              <a:gd name="connsiteY701" fmla="*/ 823870 h 2611386"/>
              <a:gd name="connsiteX702" fmla="*/ 4847062 w 4958557"/>
              <a:gd name="connsiteY702" fmla="*/ 829345 h 2611386"/>
              <a:gd name="connsiteX703" fmla="*/ 4826028 w 4958557"/>
              <a:gd name="connsiteY703" fmla="*/ 845480 h 2611386"/>
              <a:gd name="connsiteX704" fmla="*/ 4823435 w 4958557"/>
              <a:gd name="connsiteY704" fmla="*/ 854989 h 2611386"/>
              <a:gd name="connsiteX705" fmla="*/ 4822571 w 4958557"/>
              <a:gd name="connsiteY705" fmla="*/ 861616 h 2611386"/>
              <a:gd name="connsiteX706" fmla="*/ 4803554 w 4958557"/>
              <a:gd name="connsiteY706" fmla="*/ 880345 h 2611386"/>
              <a:gd name="connsiteX707" fmla="*/ 4788858 w 4958557"/>
              <a:gd name="connsiteY707" fmla="*/ 888125 h 2611386"/>
              <a:gd name="connsiteX708" fmla="*/ 4789147 w 4958557"/>
              <a:gd name="connsiteY708" fmla="*/ 889854 h 2611386"/>
              <a:gd name="connsiteX709" fmla="*/ 4801248 w 4958557"/>
              <a:gd name="connsiteY709" fmla="*/ 893311 h 2611386"/>
              <a:gd name="connsiteX710" fmla="*/ 4792604 w 4958557"/>
              <a:gd name="connsiteY710" fmla="*/ 897921 h 2611386"/>
              <a:gd name="connsiteX711" fmla="*/ 4789723 w 4958557"/>
              <a:gd name="connsiteY711" fmla="*/ 902532 h 2611386"/>
              <a:gd name="connsiteX712" fmla="*/ 4789723 w 4958557"/>
              <a:gd name="connsiteY712" fmla="*/ 912328 h 2611386"/>
              <a:gd name="connsiteX713" fmla="*/ 4782519 w 4958557"/>
              <a:gd name="connsiteY713" fmla="*/ 916074 h 2611386"/>
              <a:gd name="connsiteX714" fmla="*/ 4778773 w 4958557"/>
              <a:gd name="connsiteY714" fmla="*/ 919532 h 2611386"/>
              <a:gd name="connsiteX715" fmla="*/ 4783960 w 4958557"/>
              <a:gd name="connsiteY715" fmla="*/ 921261 h 2611386"/>
              <a:gd name="connsiteX716" fmla="*/ 4785401 w 4958557"/>
              <a:gd name="connsiteY716" fmla="*/ 924430 h 2611386"/>
              <a:gd name="connsiteX717" fmla="*/ 4793180 w 4958557"/>
              <a:gd name="connsiteY717" fmla="*/ 926735 h 2611386"/>
              <a:gd name="connsiteX718" fmla="*/ 4795486 w 4958557"/>
              <a:gd name="connsiteY718" fmla="*/ 929616 h 2611386"/>
              <a:gd name="connsiteX719" fmla="*/ 4782231 w 4958557"/>
              <a:gd name="connsiteY719" fmla="*/ 937973 h 2611386"/>
              <a:gd name="connsiteX720" fmla="*/ 4775892 w 4958557"/>
              <a:gd name="connsiteY720" fmla="*/ 944312 h 2611386"/>
              <a:gd name="connsiteX721" fmla="*/ 4781943 w 4958557"/>
              <a:gd name="connsiteY721" fmla="*/ 946329 h 2611386"/>
              <a:gd name="connsiteX722" fmla="*/ 4790875 w 4958557"/>
              <a:gd name="connsiteY722" fmla="*/ 949210 h 2611386"/>
              <a:gd name="connsiteX723" fmla="*/ 4779926 w 4958557"/>
              <a:gd name="connsiteY723" fmla="*/ 959583 h 2611386"/>
              <a:gd name="connsiteX724" fmla="*/ 4775028 w 4958557"/>
              <a:gd name="connsiteY724" fmla="*/ 963905 h 2611386"/>
              <a:gd name="connsiteX725" fmla="*/ 4772435 w 4958557"/>
              <a:gd name="connsiteY725" fmla="*/ 970532 h 2611386"/>
              <a:gd name="connsiteX726" fmla="*/ 4768689 w 4958557"/>
              <a:gd name="connsiteY726" fmla="*/ 977735 h 2611386"/>
              <a:gd name="connsiteX727" fmla="*/ 4775028 w 4958557"/>
              <a:gd name="connsiteY727" fmla="*/ 977447 h 2611386"/>
              <a:gd name="connsiteX728" fmla="*/ 4781943 w 4958557"/>
              <a:gd name="connsiteY728" fmla="*/ 979464 h 2611386"/>
              <a:gd name="connsiteX729" fmla="*/ 4781655 w 4958557"/>
              <a:gd name="connsiteY729" fmla="*/ 980329 h 2611386"/>
              <a:gd name="connsiteX730" fmla="*/ 4780791 w 4958557"/>
              <a:gd name="connsiteY730" fmla="*/ 980905 h 2611386"/>
              <a:gd name="connsiteX731" fmla="*/ 4775604 w 4958557"/>
              <a:gd name="connsiteY731" fmla="*/ 992430 h 2611386"/>
              <a:gd name="connsiteX732" fmla="*/ 4762350 w 4958557"/>
              <a:gd name="connsiteY732" fmla="*/ 994736 h 2611386"/>
              <a:gd name="connsiteX733" fmla="*/ 4756299 w 4958557"/>
              <a:gd name="connsiteY733" fmla="*/ 1001939 h 2611386"/>
              <a:gd name="connsiteX734" fmla="*/ 4758892 w 4958557"/>
              <a:gd name="connsiteY734" fmla="*/ 1004532 h 2611386"/>
              <a:gd name="connsiteX735" fmla="*/ 4772723 w 4958557"/>
              <a:gd name="connsiteY735" fmla="*/ 998193 h 2611386"/>
              <a:gd name="connsiteX736" fmla="*/ 4784825 w 4958557"/>
              <a:gd name="connsiteY736" fmla="*/ 993007 h 2611386"/>
              <a:gd name="connsiteX737" fmla="*/ 4788570 w 4958557"/>
              <a:gd name="connsiteY737" fmla="*/ 995888 h 2611386"/>
              <a:gd name="connsiteX738" fmla="*/ 4782519 w 4958557"/>
              <a:gd name="connsiteY738" fmla="*/ 1003668 h 2611386"/>
              <a:gd name="connsiteX739" fmla="*/ 4752265 w 4958557"/>
              <a:gd name="connsiteY739" fmla="*/ 1018651 h 2611386"/>
              <a:gd name="connsiteX740" fmla="*/ 4743621 w 4958557"/>
              <a:gd name="connsiteY740" fmla="*/ 1022973 h 2611386"/>
              <a:gd name="connsiteX741" fmla="*/ 4742468 w 4958557"/>
              <a:gd name="connsiteY741" fmla="*/ 1024702 h 2611386"/>
              <a:gd name="connsiteX742" fmla="*/ 4739299 w 4958557"/>
              <a:gd name="connsiteY742" fmla="*/ 1032193 h 2611386"/>
              <a:gd name="connsiteX743" fmla="*/ 4742180 w 4958557"/>
              <a:gd name="connsiteY743" fmla="*/ 1031041 h 2611386"/>
              <a:gd name="connsiteX744" fmla="*/ 4749384 w 4958557"/>
              <a:gd name="connsiteY744" fmla="*/ 1028736 h 2611386"/>
              <a:gd name="connsiteX745" fmla="*/ 4744197 w 4958557"/>
              <a:gd name="connsiteY745" fmla="*/ 1032482 h 2611386"/>
              <a:gd name="connsiteX746" fmla="*/ 4730943 w 4958557"/>
              <a:gd name="connsiteY746" fmla="*/ 1038821 h 2611386"/>
              <a:gd name="connsiteX747" fmla="*/ 4732383 w 4958557"/>
              <a:gd name="connsiteY747" fmla="*/ 1037092 h 2611386"/>
              <a:gd name="connsiteX748" fmla="*/ 4732095 w 4958557"/>
              <a:gd name="connsiteY748" fmla="*/ 1037092 h 2611386"/>
              <a:gd name="connsiteX749" fmla="*/ 4706163 w 4958557"/>
              <a:gd name="connsiteY749" fmla="*/ 1052075 h 2611386"/>
              <a:gd name="connsiteX750" fmla="*/ 4694061 w 4958557"/>
              <a:gd name="connsiteY750" fmla="*/ 1058126 h 2611386"/>
              <a:gd name="connsiteX751" fmla="*/ 4689739 w 4958557"/>
              <a:gd name="connsiteY751" fmla="*/ 1058414 h 2611386"/>
              <a:gd name="connsiteX752" fmla="*/ 4692332 w 4958557"/>
              <a:gd name="connsiteY752" fmla="*/ 1054092 h 2611386"/>
              <a:gd name="connsiteX753" fmla="*/ 4698383 w 4958557"/>
              <a:gd name="connsiteY753" fmla="*/ 1051211 h 2611386"/>
              <a:gd name="connsiteX754" fmla="*/ 4697807 w 4958557"/>
              <a:gd name="connsiteY754" fmla="*/ 1046888 h 2611386"/>
              <a:gd name="connsiteX755" fmla="*/ 4691756 w 4958557"/>
              <a:gd name="connsiteY755" fmla="*/ 1049770 h 2611386"/>
              <a:gd name="connsiteX756" fmla="*/ 4685417 w 4958557"/>
              <a:gd name="connsiteY756" fmla="*/ 1052651 h 2611386"/>
              <a:gd name="connsiteX757" fmla="*/ 4686570 w 4958557"/>
              <a:gd name="connsiteY757" fmla="*/ 1053228 h 2611386"/>
              <a:gd name="connsiteX758" fmla="*/ 4653722 w 4958557"/>
              <a:gd name="connsiteY758" fmla="*/ 1075990 h 2611386"/>
              <a:gd name="connsiteX759" fmla="*/ 4630671 w 4958557"/>
              <a:gd name="connsiteY759" fmla="*/ 1089821 h 2611386"/>
              <a:gd name="connsiteX760" fmla="*/ 4628078 w 4958557"/>
              <a:gd name="connsiteY760" fmla="*/ 1094143 h 2611386"/>
              <a:gd name="connsiteX761" fmla="*/ 4624908 w 4958557"/>
              <a:gd name="connsiteY761" fmla="*/ 1092990 h 2611386"/>
              <a:gd name="connsiteX762" fmla="*/ 4623756 w 4958557"/>
              <a:gd name="connsiteY762" fmla="*/ 1091550 h 2611386"/>
              <a:gd name="connsiteX763" fmla="*/ 4618569 w 4958557"/>
              <a:gd name="connsiteY763" fmla="*/ 1095296 h 2611386"/>
              <a:gd name="connsiteX764" fmla="*/ 4614824 w 4958557"/>
              <a:gd name="connsiteY764" fmla="*/ 1096448 h 2611386"/>
              <a:gd name="connsiteX765" fmla="*/ 4617993 w 4958557"/>
              <a:gd name="connsiteY765" fmla="*/ 1092990 h 2611386"/>
              <a:gd name="connsiteX766" fmla="*/ 4623179 w 4958557"/>
              <a:gd name="connsiteY766" fmla="*/ 1090109 h 2611386"/>
              <a:gd name="connsiteX767" fmla="*/ 4628366 w 4958557"/>
              <a:gd name="connsiteY767" fmla="*/ 1080024 h 2611386"/>
              <a:gd name="connsiteX768" fmla="*/ 4591484 w 4958557"/>
              <a:gd name="connsiteY768" fmla="*/ 1097601 h 2611386"/>
              <a:gd name="connsiteX769" fmla="*/ 4590620 w 4958557"/>
              <a:gd name="connsiteY769" fmla="*/ 1097889 h 2611386"/>
              <a:gd name="connsiteX770" fmla="*/ 4593501 w 4958557"/>
              <a:gd name="connsiteY770" fmla="*/ 1103363 h 2611386"/>
              <a:gd name="connsiteX771" fmla="*/ 4582264 w 4958557"/>
              <a:gd name="connsiteY771" fmla="*/ 1106533 h 2611386"/>
              <a:gd name="connsiteX772" fmla="*/ 4580535 w 4958557"/>
              <a:gd name="connsiteY772" fmla="*/ 1106245 h 2611386"/>
              <a:gd name="connsiteX773" fmla="*/ 4576789 w 4958557"/>
              <a:gd name="connsiteY773" fmla="*/ 1108550 h 2611386"/>
              <a:gd name="connsiteX774" fmla="*/ 4573044 w 4958557"/>
              <a:gd name="connsiteY774" fmla="*/ 1110855 h 2611386"/>
              <a:gd name="connsiteX775" fmla="*/ 4578806 w 4958557"/>
              <a:gd name="connsiteY775" fmla="*/ 1109414 h 2611386"/>
              <a:gd name="connsiteX776" fmla="*/ 4576789 w 4958557"/>
              <a:gd name="connsiteY776" fmla="*/ 1111143 h 2611386"/>
              <a:gd name="connsiteX777" fmla="*/ 4581976 w 4958557"/>
              <a:gd name="connsiteY777" fmla="*/ 1107685 h 2611386"/>
              <a:gd name="connsiteX778" fmla="*/ 4575060 w 4958557"/>
              <a:gd name="connsiteY778" fmla="*/ 1114889 h 2611386"/>
              <a:gd name="connsiteX779" fmla="*/ 4572179 w 4958557"/>
              <a:gd name="connsiteY779" fmla="*/ 1118635 h 2611386"/>
              <a:gd name="connsiteX780" fmla="*/ 4571027 w 4958557"/>
              <a:gd name="connsiteY780" fmla="*/ 1117770 h 2611386"/>
              <a:gd name="connsiteX781" fmla="*/ 4571603 w 4958557"/>
              <a:gd name="connsiteY781" fmla="*/ 1115177 h 2611386"/>
              <a:gd name="connsiteX782" fmla="*/ 4556332 w 4958557"/>
              <a:gd name="connsiteY782" fmla="*/ 1125838 h 2611386"/>
              <a:gd name="connsiteX783" fmla="*/ 4554315 w 4958557"/>
              <a:gd name="connsiteY783" fmla="*/ 1124974 h 2611386"/>
              <a:gd name="connsiteX784" fmla="*/ 4555755 w 4958557"/>
              <a:gd name="connsiteY784" fmla="*/ 1120364 h 2611386"/>
              <a:gd name="connsiteX785" fmla="*/ 4573332 w 4958557"/>
              <a:gd name="connsiteY785" fmla="*/ 1111431 h 2611386"/>
              <a:gd name="connsiteX786" fmla="*/ 4570450 w 4958557"/>
              <a:gd name="connsiteY786" fmla="*/ 1110279 h 2611386"/>
              <a:gd name="connsiteX787" fmla="*/ 4569586 w 4958557"/>
              <a:gd name="connsiteY787" fmla="*/ 1108838 h 2611386"/>
              <a:gd name="connsiteX788" fmla="*/ 4564688 w 4958557"/>
              <a:gd name="connsiteY788" fmla="*/ 1111431 h 2611386"/>
              <a:gd name="connsiteX789" fmla="*/ 4538755 w 4958557"/>
              <a:gd name="connsiteY789" fmla="*/ 1126126 h 2611386"/>
              <a:gd name="connsiteX790" fmla="*/ 4516280 w 4958557"/>
              <a:gd name="connsiteY790" fmla="*/ 1146008 h 2611386"/>
              <a:gd name="connsiteX791" fmla="*/ 4505331 w 4958557"/>
              <a:gd name="connsiteY791" fmla="*/ 1151770 h 2611386"/>
              <a:gd name="connsiteX792" fmla="*/ 4505619 w 4958557"/>
              <a:gd name="connsiteY792" fmla="*/ 1153499 h 2611386"/>
              <a:gd name="connsiteX793" fmla="*/ 4500721 w 4958557"/>
              <a:gd name="connsiteY793" fmla="*/ 1155228 h 2611386"/>
              <a:gd name="connsiteX794" fmla="*/ 4498704 w 4958557"/>
              <a:gd name="connsiteY794" fmla="*/ 1155516 h 2611386"/>
              <a:gd name="connsiteX795" fmla="*/ 4491501 w 4958557"/>
              <a:gd name="connsiteY795" fmla="*/ 1159262 h 2611386"/>
              <a:gd name="connsiteX796" fmla="*/ 4491789 w 4958557"/>
              <a:gd name="connsiteY796" fmla="*/ 1159838 h 2611386"/>
              <a:gd name="connsiteX797" fmla="*/ 4489772 w 4958557"/>
              <a:gd name="connsiteY797" fmla="*/ 1166177 h 2611386"/>
              <a:gd name="connsiteX798" fmla="*/ 4476806 w 4958557"/>
              <a:gd name="connsiteY798" fmla="*/ 1174533 h 2611386"/>
              <a:gd name="connsiteX799" fmla="*/ 4469026 w 4958557"/>
              <a:gd name="connsiteY799" fmla="*/ 1171364 h 2611386"/>
              <a:gd name="connsiteX800" fmla="*/ 4469026 w 4958557"/>
              <a:gd name="connsiteY800" fmla="*/ 1169635 h 2611386"/>
              <a:gd name="connsiteX801" fmla="*/ 4464416 w 4958557"/>
              <a:gd name="connsiteY801" fmla="*/ 1164737 h 2611386"/>
              <a:gd name="connsiteX802" fmla="*/ 4450297 w 4958557"/>
              <a:gd name="connsiteY802" fmla="*/ 1173957 h 2611386"/>
              <a:gd name="connsiteX803" fmla="*/ 4452602 w 4958557"/>
              <a:gd name="connsiteY803" fmla="*/ 1181449 h 2611386"/>
              <a:gd name="connsiteX804" fmla="*/ 4466721 w 4958557"/>
              <a:gd name="connsiteY804" fmla="*/ 1177703 h 2611386"/>
              <a:gd name="connsiteX805" fmla="*/ 4474789 w 4958557"/>
              <a:gd name="connsiteY805" fmla="*/ 1177703 h 2611386"/>
              <a:gd name="connsiteX806" fmla="*/ 4476229 w 4958557"/>
              <a:gd name="connsiteY806" fmla="*/ 1190381 h 2611386"/>
              <a:gd name="connsiteX807" fmla="*/ 4478823 w 4958557"/>
              <a:gd name="connsiteY807" fmla="*/ 1192686 h 2611386"/>
              <a:gd name="connsiteX808" fmla="*/ 4482857 w 4958557"/>
              <a:gd name="connsiteY808" fmla="*/ 1195279 h 2611386"/>
              <a:gd name="connsiteX809" fmla="*/ 4477094 w 4958557"/>
              <a:gd name="connsiteY809" fmla="*/ 1198161 h 2611386"/>
              <a:gd name="connsiteX810" fmla="*/ 4474500 w 4958557"/>
              <a:gd name="connsiteY810" fmla="*/ 1200466 h 2611386"/>
              <a:gd name="connsiteX811" fmla="*/ 4412551 w 4958557"/>
              <a:gd name="connsiteY811" fmla="*/ 1233313 h 2611386"/>
              <a:gd name="connsiteX812" fmla="*/ 4400737 w 4958557"/>
              <a:gd name="connsiteY812" fmla="*/ 1243110 h 2611386"/>
              <a:gd name="connsiteX813" fmla="*/ 4391229 w 4958557"/>
              <a:gd name="connsiteY813" fmla="*/ 1247144 h 2611386"/>
              <a:gd name="connsiteX814" fmla="*/ 4384314 w 4958557"/>
              <a:gd name="connsiteY814" fmla="*/ 1248296 h 2611386"/>
              <a:gd name="connsiteX815" fmla="*/ 4368178 w 4958557"/>
              <a:gd name="connsiteY815" fmla="*/ 1256364 h 2611386"/>
              <a:gd name="connsiteX816" fmla="*/ 4348297 w 4958557"/>
              <a:gd name="connsiteY816" fmla="*/ 1263568 h 2611386"/>
              <a:gd name="connsiteX817" fmla="*/ 4338500 w 4958557"/>
              <a:gd name="connsiteY817" fmla="*/ 1268466 h 2611386"/>
              <a:gd name="connsiteX818" fmla="*/ 4338212 w 4958557"/>
              <a:gd name="connsiteY818" fmla="*/ 1261551 h 2611386"/>
              <a:gd name="connsiteX819" fmla="*/ 4340805 w 4958557"/>
              <a:gd name="connsiteY819" fmla="*/ 1259246 h 2611386"/>
              <a:gd name="connsiteX820" fmla="*/ 4347720 w 4958557"/>
              <a:gd name="connsiteY820" fmla="*/ 1255500 h 2611386"/>
              <a:gd name="connsiteX821" fmla="*/ 4348585 w 4958557"/>
              <a:gd name="connsiteY821" fmla="*/ 1255212 h 2611386"/>
              <a:gd name="connsiteX822" fmla="*/ 4366449 w 4958557"/>
              <a:gd name="connsiteY822" fmla="*/ 1249449 h 2611386"/>
              <a:gd name="connsiteX823" fmla="*/ 4350601 w 4958557"/>
              <a:gd name="connsiteY823" fmla="*/ 1245127 h 2611386"/>
              <a:gd name="connsiteX824" fmla="*/ 4316889 w 4958557"/>
              <a:gd name="connsiteY824" fmla="*/ 1259246 h 2611386"/>
              <a:gd name="connsiteX825" fmla="*/ 4282025 w 4958557"/>
              <a:gd name="connsiteY825" fmla="*/ 1275670 h 2611386"/>
              <a:gd name="connsiteX826" fmla="*/ 4259550 w 4958557"/>
              <a:gd name="connsiteY826" fmla="*/ 1290365 h 2611386"/>
              <a:gd name="connsiteX827" fmla="*/ 4263296 w 4958557"/>
              <a:gd name="connsiteY827" fmla="*/ 1292382 h 2611386"/>
              <a:gd name="connsiteX828" fmla="*/ 4269923 w 4958557"/>
              <a:gd name="connsiteY828" fmla="*/ 1290941 h 2611386"/>
              <a:gd name="connsiteX829" fmla="*/ 4275686 w 4958557"/>
              <a:gd name="connsiteY829" fmla="*/ 1294687 h 2611386"/>
              <a:gd name="connsiteX830" fmla="*/ 4272228 w 4958557"/>
              <a:gd name="connsiteY830" fmla="*/ 1301314 h 2611386"/>
              <a:gd name="connsiteX831" fmla="*/ 4222668 w 4958557"/>
              <a:gd name="connsiteY831" fmla="*/ 1309958 h 2611386"/>
              <a:gd name="connsiteX832" fmla="*/ 4218058 w 4958557"/>
              <a:gd name="connsiteY832" fmla="*/ 1311975 h 2611386"/>
              <a:gd name="connsiteX833" fmla="*/ 4187228 w 4958557"/>
              <a:gd name="connsiteY833" fmla="*/ 1326382 h 2611386"/>
              <a:gd name="connsiteX834" fmla="*/ 4187228 w 4958557"/>
              <a:gd name="connsiteY834" fmla="*/ 1328975 h 2611386"/>
              <a:gd name="connsiteX835" fmla="*/ 4217770 w 4958557"/>
              <a:gd name="connsiteY835" fmla="*/ 1323500 h 2611386"/>
              <a:gd name="connsiteX836" fmla="*/ 4234194 w 4958557"/>
              <a:gd name="connsiteY836" fmla="*/ 1318314 h 2611386"/>
              <a:gd name="connsiteX837" fmla="*/ 4220363 w 4958557"/>
              <a:gd name="connsiteY837" fmla="*/ 1330992 h 2611386"/>
              <a:gd name="connsiteX838" fmla="*/ 4218058 w 4958557"/>
              <a:gd name="connsiteY838" fmla="*/ 1347416 h 2611386"/>
              <a:gd name="connsiteX839" fmla="*/ 4221804 w 4958557"/>
              <a:gd name="connsiteY839" fmla="*/ 1351738 h 2611386"/>
              <a:gd name="connsiteX840" fmla="*/ 4215465 w 4958557"/>
              <a:gd name="connsiteY840" fmla="*/ 1352314 h 2611386"/>
              <a:gd name="connsiteX841" fmla="*/ 4136227 w 4958557"/>
              <a:gd name="connsiteY841" fmla="*/ 1369026 h 2611386"/>
              <a:gd name="connsiteX842" fmla="*/ 4114329 w 4958557"/>
              <a:gd name="connsiteY842" fmla="*/ 1377094 h 2611386"/>
              <a:gd name="connsiteX843" fmla="*/ 4061600 w 4958557"/>
              <a:gd name="connsiteY843" fmla="*/ 1398128 h 2611386"/>
              <a:gd name="connsiteX844" fmla="*/ 4010599 w 4958557"/>
              <a:gd name="connsiteY844" fmla="*/ 1410806 h 2611386"/>
              <a:gd name="connsiteX845" fmla="*/ 3965362 w 4958557"/>
              <a:gd name="connsiteY845" fmla="*/ 1429247 h 2611386"/>
              <a:gd name="connsiteX846" fmla="*/ 3951531 w 4958557"/>
              <a:gd name="connsiteY846" fmla="*/ 1428382 h 2611386"/>
              <a:gd name="connsiteX847" fmla="*/ 3925023 w 4958557"/>
              <a:gd name="connsiteY847" fmla="*/ 1446247 h 2611386"/>
              <a:gd name="connsiteX848" fmla="*/ 3918972 w 4958557"/>
              <a:gd name="connsiteY848" fmla="*/ 1446823 h 2611386"/>
              <a:gd name="connsiteX849" fmla="*/ 3906870 w 4958557"/>
              <a:gd name="connsiteY849" fmla="*/ 1447399 h 2611386"/>
              <a:gd name="connsiteX850" fmla="*/ 3882378 w 4958557"/>
              <a:gd name="connsiteY850" fmla="*/ 1453162 h 2611386"/>
              <a:gd name="connsiteX851" fmla="*/ 3872581 w 4958557"/>
              <a:gd name="connsiteY851" fmla="*/ 1454891 h 2611386"/>
              <a:gd name="connsiteX852" fmla="*/ 3842327 w 4958557"/>
              <a:gd name="connsiteY852" fmla="*/ 1467281 h 2611386"/>
              <a:gd name="connsiteX853" fmla="*/ 3842327 w 4958557"/>
              <a:gd name="connsiteY853" fmla="*/ 1468433 h 2611386"/>
              <a:gd name="connsiteX854" fmla="*/ 3849530 w 4958557"/>
              <a:gd name="connsiteY854" fmla="*/ 1479095 h 2611386"/>
              <a:gd name="connsiteX855" fmla="*/ 3920412 w 4958557"/>
              <a:gd name="connsiteY855" fmla="*/ 1455755 h 2611386"/>
              <a:gd name="connsiteX856" fmla="*/ 3986396 w 4958557"/>
              <a:gd name="connsiteY856" fmla="*/ 1435874 h 2611386"/>
              <a:gd name="connsiteX857" fmla="*/ 4002532 w 4958557"/>
              <a:gd name="connsiteY857" fmla="*/ 1426942 h 2611386"/>
              <a:gd name="connsiteX858" fmla="*/ 4009735 w 4958557"/>
              <a:gd name="connsiteY858" fmla="*/ 1424637 h 2611386"/>
              <a:gd name="connsiteX859" fmla="*/ 4027023 w 4958557"/>
              <a:gd name="connsiteY859" fmla="*/ 1421467 h 2611386"/>
              <a:gd name="connsiteX860" fmla="*/ 4039125 w 4958557"/>
              <a:gd name="connsiteY860" fmla="*/ 1421755 h 2611386"/>
              <a:gd name="connsiteX861" fmla="*/ 4044023 w 4958557"/>
              <a:gd name="connsiteY861" fmla="*/ 1424060 h 2611386"/>
              <a:gd name="connsiteX862" fmla="*/ 4037108 w 4958557"/>
              <a:gd name="connsiteY862" fmla="*/ 1431552 h 2611386"/>
              <a:gd name="connsiteX863" fmla="*/ 4050362 w 4958557"/>
              <a:gd name="connsiteY863" fmla="*/ 1436162 h 2611386"/>
              <a:gd name="connsiteX864" fmla="*/ 3986684 w 4958557"/>
              <a:gd name="connsiteY864" fmla="*/ 1457484 h 2611386"/>
              <a:gd name="connsiteX865" fmla="*/ 3939429 w 4958557"/>
              <a:gd name="connsiteY865" fmla="*/ 1462671 h 2611386"/>
              <a:gd name="connsiteX866" fmla="*/ 3938853 w 4958557"/>
              <a:gd name="connsiteY866" fmla="*/ 1470162 h 2611386"/>
              <a:gd name="connsiteX867" fmla="*/ 3916378 w 4958557"/>
              <a:gd name="connsiteY867" fmla="*/ 1476213 h 2611386"/>
              <a:gd name="connsiteX868" fmla="*/ 3908310 w 4958557"/>
              <a:gd name="connsiteY868" fmla="*/ 1477078 h 2611386"/>
              <a:gd name="connsiteX869" fmla="*/ 3833683 w 4958557"/>
              <a:gd name="connsiteY869" fmla="*/ 1499264 h 2611386"/>
              <a:gd name="connsiteX870" fmla="*/ 3829361 w 4958557"/>
              <a:gd name="connsiteY870" fmla="*/ 1500993 h 2611386"/>
              <a:gd name="connsiteX871" fmla="*/ 3779513 w 4958557"/>
              <a:gd name="connsiteY871" fmla="*/ 1516840 h 2611386"/>
              <a:gd name="connsiteX872" fmla="*/ 3722174 w 4958557"/>
              <a:gd name="connsiteY872" fmla="*/ 1533264 h 2611386"/>
              <a:gd name="connsiteX873" fmla="*/ 3685580 w 4958557"/>
              <a:gd name="connsiteY873" fmla="*/ 1545366 h 2611386"/>
              <a:gd name="connsiteX874" fmla="*/ 3681258 w 4958557"/>
              <a:gd name="connsiteY874" fmla="*/ 1546231 h 2611386"/>
              <a:gd name="connsiteX875" fmla="*/ 3662241 w 4958557"/>
              <a:gd name="connsiteY875" fmla="*/ 1550265 h 2611386"/>
              <a:gd name="connsiteX876" fmla="*/ 3621614 w 4958557"/>
              <a:gd name="connsiteY876" fmla="*/ 1561502 h 2611386"/>
              <a:gd name="connsiteX877" fmla="*/ 3583292 w 4958557"/>
              <a:gd name="connsiteY877" fmla="*/ 1568705 h 2611386"/>
              <a:gd name="connsiteX878" fmla="*/ 3571478 w 4958557"/>
              <a:gd name="connsiteY878" fmla="*/ 1573604 h 2611386"/>
              <a:gd name="connsiteX879" fmla="*/ 3519613 w 4958557"/>
              <a:gd name="connsiteY879" fmla="*/ 1587434 h 2611386"/>
              <a:gd name="connsiteX880" fmla="*/ 3564563 w 4958557"/>
              <a:gd name="connsiteY880" fmla="*/ 1568993 h 2611386"/>
              <a:gd name="connsiteX881" fmla="*/ 3585885 w 4958557"/>
              <a:gd name="connsiteY881" fmla="*/ 1563807 h 2611386"/>
              <a:gd name="connsiteX882" fmla="*/ 3617868 w 4958557"/>
              <a:gd name="connsiteY882" fmla="*/ 1554875 h 2611386"/>
              <a:gd name="connsiteX883" fmla="*/ 3643224 w 4958557"/>
              <a:gd name="connsiteY883" fmla="*/ 1547671 h 2611386"/>
              <a:gd name="connsiteX884" fmla="*/ 3648123 w 4958557"/>
              <a:gd name="connsiteY884" fmla="*/ 1547959 h 2611386"/>
              <a:gd name="connsiteX885" fmla="*/ 3676072 w 4958557"/>
              <a:gd name="connsiteY885" fmla="*/ 1539891 h 2611386"/>
              <a:gd name="connsiteX886" fmla="*/ 3704597 w 4958557"/>
              <a:gd name="connsiteY886" fmla="*/ 1528078 h 2611386"/>
              <a:gd name="connsiteX887" fmla="*/ 3705750 w 4958557"/>
              <a:gd name="connsiteY887" fmla="*/ 1523180 h 2611386"/>
              <a:gd name="connsiteX888" fmla="*/ 3709496 w 4958557"/>
              <a:gd name="connsiteY888" fmla="*/ 1526061 h 2611386"/>
              <a:gd name="connsiteX889" fmla="*/ 3736005 w 4958557"/>
              <a:gd name="connsiteY889" fmla="*/ 1519146 h 2611386"/>
              <a:gd name="connsiteX890" fmla="*/ 3745225 w 4958557"/>
              <a:gd name="connsiteY890" fmla="*/ 1509925 h 2611386"/>
              <a:gd name="connsiteX891" fmla="*/ 3759056 w 4958557"/>
              <a:gd name="connsiteY891" fmla="*/ 1501281 h 2611386"/>
              <a:gd name="connsiteX892" fmla="*/ 3754733 w 4958557"/>
              <a:gd name="connsiteY892" fmla="*/ 1492637 h 2611386"/>
              <a:gd name="connsiteX893" fmla="*/ 3731971 w 4958557"/>
              <a:gd name="connsiteY893" fmla="*/ 1506180 h 2611386"/>
              <a:gd name="connsiteX894" fmla="*/ 3715835 w 4958557"/>
              <a:gd name="connsiteY894" fmla="*/ 1507908 h 2611386"/>
              <a:gd name="connsiteX895" fmla="*/ 3712377 w 4958557"/>
              <a:gd name="connsiteY895" fmla="*/ 1507908 h 2611386"/>
              <a:gd name="connsiteX896" fmla="*/ 3630258 w 4958557"/>
              <a:gd name="connsiteY896" fmla="*/ 1538451 h 2611386"/>
              <a:gd name="connsiteX897" fmla="*/ 3603749 w 4958557"/>
              <a:gd name="connsiteY897" fmla="*/ 1538739 h 2611386"/>
              <a:gd name="connsiteX898" fmla="*/ 3597122 w 4958557"/>
              <a:gd name="connsiteY898" fmla="*/ 1541332 h 2611386"/>
              <a:gd name="connsiteX899" fmla="*/ 3585020 w 4958557"/>
              <a:gd name="connsiteY899" fmla="*/ 1546231 h 2611386"/>
              <a:gd name="connsiteX900" fmla="*/ 3557071 w 4958557"/>
              <a:gd name="connsiteY900" fmla="*/ 1554298 h 2611386"/>
              <a:gd name="connsiteX901" fmla="*/ 3528257 w 4958557"/>
              <a:gd name="connsiteY901" fmla="*/ 1554010 h 2611386"/>
              <a:gd name="connsiteX902" fmla="*/ 3514427 w 4958557"/>
              <a:gd name="connsiteY902" fmla="*/ 1555451 h 2611386"/>
              <a:gd name="connsiteX903" fmla="*/ 3514427 w 4958557"/>
              <a:gd name="connsiteY903" fmla="*/ 1555739 h 2611386"/>
              <a:gd name="connsiteX904" fmla="*/ 3519613 w 4958557"/>
              <a:gd name="connsiteY904" fmla="*/ 1559773 h 2611386"/>
              <a:gd name="connsiteX905" fmla="*/ 3509528 w 4958557"/>
              <a:gd name="connsiteY905" fmla="*/ 1566400 h 2611386"/>
              <a:gd name="connsiteX906" fmla="*/ 3492240 w 4958557"/>
              <a:gd name="connsiteY906" fmla="*/ 1580231 h 2611386"/>
              <a:gd name="connsiteX907" fmla="*/ 3483308 w 4958557"/>
              <a:gd name="connsiteY907" fmla="*/ 1585129 h 2611386"/>
              <a:gd name="connsiteX908" fmla="*/ 3492817 w 4958557"/>
              <a:gd name="connsiteY908" fmla="*/ 1587434 h 2611386"/>
              <a:gd name="connsiteX909" fmla="*/ 3497139 w 4958557"/>
              <a:gd name="connsiteY909" fmla="*/ 1583400 h 2611386"/>
              <a:gd name="connsiteX910" fmla="*/ 3511545 w 4958557"/>
              <a:gd name="connsiteY910" fmla="*/ 1582824 h 2611386"/>
              <a:gd name="connsiteX911" fmla="*/ 3513850 w 4958557"/>
              <a:gd name="connsiteY911" fmla="*/ 1587722 h 2611386"/>
              <a:gd name="connsiteX912" fmla="*/ 3503477 w 4958557"/>
              <a:gd name="connsiteY912" fmla="*/ 1594349 h 2611386"/>
              <a:gd name="connsiteX913" fmla="*/ 3394850 w 4958557"/>
              <a:gd name="connsiteY913" fmla="*/ 1624316 h 2611386"/>
              <a:gd name="connsiteX914" fmla="*/ 3355087 w 4958557"/>
              <a:gd name="connsiteY914" fmla="*/ 1636129 h 2611386"/>
              <a:gd name="connsiteX915" fmla="*/ 3327138 w 4958557"/>
              <a:gd name="connsiteY915" fmla="*/ 1644774 h 2611386"/>
              <a:gd name="connsiteX916" fmla="*/ 3309849 w 4958557"/>
              <a:gd name="connsiteY916" fmla="*/ 1644774 h 2611386"/>
              <a:gd name="connsiteX917" fmla="*/ 3281324 w 4958557"/>
              <a:gd name="connsiteY917" fmla="*/ 1653994 h 2611386"/>
              <a:gd name="connsiteX918" fmla="*/ 3279307 w 4958557"/>
              <a:gd name="connsiteY918" fmla="*/ 1654282 h 2611386"/>
              <a:gd name="connsiteX919" fmla="*/ 3279307 w 4958557"/>
              <a:gd name="connsiteY919" fmla="*/ 1660909 h 2611386"/>
              <a:gd name="connsiteX920" fmla="*/ 3269798 w 4958557"/>
              <a:gd name="connsiteY920" fmla="*/ 1666096 h 2611386"/>
              <a:gd name="connsiteX921" fmla="*/ 3253374 w 4958557"/>
              <a:gd name="connsiteY921" fmla="*/ 1672435 h 2611386"/>
              <a:gd name="connsiteX922" fmla="*/ 3266917 w 4958557"/>
              <a:gd name="connsiteY922" fmla="*/ 1662350 h 2611386"/>
              <a:gd name="connsiteX923" fmla="*/ 3267205 w 4958557"/>
              <a:gd name="connsiteY923" fmla="*/ 1658892 h 2611386"/>
              <a:gd name="connsiteX924" fmla="*/ 3241849 w 4958557"/>
              <a:gd name="connsiteY924" fmla="*/ 1660621 h 2611386"/>
              <a:gd name="connsiteX925" fmla="*/ 3236086 w 4958557"/>
              <a:gd name="connsiteY925" fmla="*/ 1663214 h 2611386"/>
              <a:gd name="connsiteX926" fmla="*/ 3219086 w 4958557"/>
              <a:gd name="connsiteY926" fmla="*/ 1672435 h 2611386"/>
              <a:gd name="connsiteX927" fmla="*/ 3221679 w 4958557"/>
              <a:gd name="connsiteY927" fmla="*/ 1663502 h 2611386"/>
              <a:gd name="connsiteX928" fmla="*/ 3217357 w 4958557"/>
              <a:gd name="connsiteY928" fmla="*/ 1663502 h 2611386"/>
              <a:gd name="connsiteX929" fmla="*/ 3204391 w 4958557"/>
              <a:gd name="connsiteY929" fmla="*/ 1664367 h 2611386"/>
              <a:gd name="connsiteX930" fmla="*/ 3190848 w 4958557"/>
              <a:gd name="connsiteY930" fmla="*/ 1665519 h 2611386"/>
              <a:gd name="connsiteX931" fmla="*/ 3188832 w 4958557"/>
              <a:gd name="connsiteY931" fmla="*/ 1676469 h 2611386"/>
              <a:gd name="connsiteX932" fmla="*/ 3167797 w 4958557"/>
              <a:gd name="connsiteY932" fmla="*/ 1686553 h 2611386"/>
              <a:gd name="connsiteX933" fmla="*/ 3130340 w 4958557"/>
              <a:gd name="connsiteY933" fmla="*/ 1694910 h 2611386"/>
              <a:gd name="connsiteX934" fmla="*/ 3126018 w 4958557"/>
              <a:gd name="connsiteY934" fmla="*/ 1698079 h 2611386"/>
              <a:gd name="connsiteX935" fmla="*/ 3105560 w 4958557"/>
              <a:gd name="connsiteY935" fmla="*/ 1705282 h 2611386"/>
              <a:gd name="connsiteX936" fmla="*/ 3059170 w 4958557"/>
              <a:gd name="connsiteY936" fmla="*/ 1711909 h 2611386"/>
              <a:gd name="connsiteX937" fmla="*/ 3047932 w 4958557"/>
              <a:gd name="connsiteY937" fmla="*/ 1724299 h 2611386"/>
              <a:gd name="connsiteX938" fmla="*/ 3052542 w 4958557"/>
              <a:gd name="connsiteY938" fmla="*/ 1727757 h 2611386"/>
              <a:gd name="connsiteX939" fmla="*/ 3064933 w 4958557"/>
              <a:gd name="connsiteY939" fmla="*/ 1724011 h 2611386"/>
              <a:gd name="connsiteX940" fmla="*/ 3072424 w 4958557"/>
              <a:gd name="connsiteY940" fmla="*/ 1724299 h 2611386"/>
              <a:gd name="connsiteX941" fmla="*/ 3069543 w 4958557"/>
              <a:gd name="connsiteY941" fmla="*/ 1732079 h 2611386"/>
              <a:gd name="connsiteX942" fmla="*/ 3053407 w 4958557"/>
              <a:gd name="connsiteY942" fmla="*/ 1739283 h 2611386"/>
              <a:gd name="connsiteX943" fmla="*/ 3003847 w 4958557"/>
              <a:gd name="connsiteY943" fmla="*/ 1751672 h 2611386"/>
              <a:gd name="connsiteX944" fmla="*/ 2999237 w 4958557"/>
              <a:gd name="connsiteY944" fmla="*/ 1751096 h 2611386"/>
              <a:gd name="connsiteX945" fmla="*/ 2982525 w 4958557"/>
              <a:gd name="connsiteY945" fmla="*/ 1748503 h 2611386"/>
              <a:gd name="connsiteX946" fmla="*/ 2994627 w 4958557"/>
              <a:gd name="connsiteY946" fmla="*/ 1744469 h 2611386"/>
              <a:gd name="connsiteX947" fmla="*/ 3041305 w 4958557"/>
              <a:gd name="connsiteY947" fmla="*/ 1724588 h 2611386"/>
              <a:gd name="connsiteX948" fmla="*/ 3023153 w 4958557"/>
              <a:gd name="connsiteY948" fmla="*/ 1722859 h 2611386"/>
              <a:gd name="connsiteX949" fmla="*/ 3009034 w 4958557"/>
              <a:gd name="connsiteY949" fmla="*/ 1725452 h 2611386"/>
              <a:gd name="connsiteX950" fmla="*/ 3017966 w 4958557"/>
              <a:gd name="connsiteY950" fmla="*/ 1720554 h 2611386"/>
              <a:gd name="connsiteX951" fmla="*/ 3033814 w 4958557"/>
              <a:gd name="connsiteY951" fmla="*/ 1706147 h 2611386"/>
              <a:gd name="connsiteX952" fmla="*/ 2856321 w 4958557"/>
              <a:gd name="connsiteY952" fmla="*/ 1756283 h 2611386"/>
              <a:gd name="connsiteX953" fmla="*/ 2854592 w 4958557"/>
              <a:gd name="connsiteY953" fmla="*/ 1762334 h 2611386"/>
              <a:gd name="connsiteX954" fmla="*/ 2851135 w 4958557"/>
              <a:gd name="connsiteY954" fmla="*/ 1758300 h 2611386"/>
              <a:gd name="connsiteX955" fmla="*/ 2822897 w 4958557"/>
              <a:gd name="connsiteY955" fmla="*/ 1768096 h 2611386"/>
              <a:gd name="connsiteX956" fmla="*/ 2822321 w 4958557"/>
              <a:gd name="connsiteY956" fmla="*/ 1770690 h 2611386"/>
              <a:gd name="connsiteX957" fmla="*/ 2822609 w 4958557"/>
              <a:gd name="connsiteY957" fmla="*/ 1772707 h 2611386"/>
              <a:gd name="connsiteX958" fmla="*/ 2832117 w 4958557"/>
              <a:gd name="connsiteY958" fmla="*/ 1772130 h 2611386"/>
              <a:gd name="connsiteX959" fmla="*/ 2852575 w 4958557"/>
              <a:gd name="connsiteY959" fmla="*/ 1767520 h 2611386"/>
              <a:gd name="connsiteX960" fmla="*/ 2832117 w 4958557"/>
              <a:gd name="connsiteY960" fmla="*/ 1775012 h 2611386"/>
              <a:gd name="connsiteX961" fmla="*/ 2824914 w 4958557"/>
              <a:gd name="connsiteY961" fmla="*/ 1777317 h 2611386"/>
              <a:gd name="connsiteX962" fmla="*/ 2810795 w 4958557"/>
              <a:gd name="connsiteY962" fmla="*/ 1799215 h 2611386"/>
              <a:gd name="connsiteX963" fmla="*/ 2812524 w 4958557"/>
              <a:gd name="connsiteY963" fmla="*/ 1800656 h 2611386"/>
              <a:gd name="connsiteX964" fmla="*/ 2826067 w 4958557"/>
              <a:gd name="connsiteY964" fmla="*/ 1801520 h 2611386"/>
              <a:gd name="connsiteX965" fmla="*/ 2815982 w 4958557"/>
              <a:gd name="connsiteY965" fmla="*/ 1809876 h 2611386"/>
              <a:gd name="connsiteX966" fmla="*/ 2807914 w 4958557"/>
              <a:gd name="connsiteY966" fmla="*/ 1817656 h 2611386"/>
              <a:gd name="connsiteX967" fmla="*/ 2815405 w 4958557"/>
              <a:gd name="connsiteY967" fmla="*/ 1817944 h 2611386"/>
              <a:gd name="connsiteX968" fmla="*/ 2815117 w 4958557"/>
              <a:gd name="connsiteY968" fmla="*/ 1820249 h 2611386"/>
              <a:gd name="connsiteX969" fmla="*/ 2805321 w 4958557"/>
              <a:gd name="connsiteY969" fmla="*/ 1822266 h 2611386"/>
              <a:gd name="connsiteX970" fmla="*/ 2714846 w 4958557"/>
              <a:gd name="connsiteY970" fmla="*/ 1854538 h 2611386"/>
              <a:gd name="connsiteX971" fmla="*/ 2644252 w 4958557"/>
              <a:gd name="connsiteY971" fmla="*/ 1874131 h 2611386"/>
              <a:gd name="connsiteX972" fmla="*/ 2591523 w 4958557"/>
              <a:gd name="connsiteY972" fmla="*/ 1888250 h 2611386"/>
              <a:gd name="connsiteX973" fmla="*/ 2564726 w 4958557"/>
              <a:gd name="connsiteY973" fmla="*/ 1900351 h 2611386"/>
              <a:gd name="connsiteX974" fmla="*/ 2562709 w 4958557"/>
              <a:gd name="connsiteY974" fmla="*/ 1905826 h 2611386"/>
              <a:gd name="connsiteX975" fmla="*/ 2570489 w 4958557"/>
              <a:gd name="connsiteY975" fmla="*/ 1910436 h 2611386"/>
              <a:gd name="connsiteX976" fmla="*/ 2578268 w 4958557"/>
              <a:gd name="connsiteY976" fmla="*/ 1911877 h 2611386"/>
              <a:gd name="connsiteX977" fmla="*/ 2571641 w 4958557"/>
              <a:gd name="connsiteY977" fmla="*/ 1919080 h 2611386"/>
              <a:gd name="connsiteX978" fmla="*/ 2546573 w 4958557"/>
              <a:gd name="connsiteY978" fmla="*/ 1926860 h 2611386"/>
              <a:gd name="connsiteX979" fmla="*/ 2547150 w 4958557"/>
              <a:gd name="connsiteY979" fmla="*/ 1931182 h 2611386"/>
              <a:gd name="connsiteX980" fmla="*/ 2526116 w 4958557"/>
              <a:gd name="connsiteY980" fmla="*/ 1939826 h 2611386"/>
              <a:gd name="connsiteX981" fmla="*/ 2520929 w 4958557"/>
              <a:gd name="connsiteY981" fmla="*/ 1940979 h 2611386"/>
              <a:gd name="connsiteX982" fmla="*/ 2506234 w 4958557"/>
              <a:gd name="connsiteY982" fmla="*/ 1950199 h 2611386"/>
              <a:gd name="connsiteX983" fmla="*/ 2500759 w 4958557"/>
              <a:gd name="connsiteY983" fmla="*/ 1953945 h 2611386"/>
              <a:gd name="connsiteX984" fmla="*/ 2499319 w 4958557"/>
              <a:gd name="connsiteY984" fmla="*/ 1944724 h 2611386"/>
              <a:gd name="connsiteX985" fmla="*/ 2514014 w 4958557"/>
              <a:gd name="connsiteY985" fmla="*/ 1938674 h 2611386"/>
              <a:gd name="connsiteX986" fmla="*/ 2523234 w 4958557"/>
              <a:gd name="connsiteY986" fmla="*/ 1924267 h 2611386"/>
              <a:gd name="connsiteX987" fmla="*/ 2520929 w 4958557"/>
              <a:gd name="connsiteY987" fmla="*/ 1921962 h 2611386"/>
              <a:gd name="connsiteX988" fmla="*/ 2515455 w 4958557"/>
              <a:gd name="connsiteY988" fmla="*/ 1921097 h 2611386"/>
              <a:gd name="connsiteX989" fmla="*/ 2523522 w 4958557"/>
              <a:gd name="connsiteY989" fmla="*/ 1917640 h 2611386"/>
              <a:gd name="connsiteX990" fmla="*/ 2526116 w 4958557"/>
              <a:gd name="connsiteY990" fmla="*/ 1916199 h 2611386"/>
              <a:gd name="connsiteX991" fmla="*/ 2522946 w 4958557"/>
              <a:gd name="connsiteY991" fmla="*/ 1914470 h 2611386"/>
              <a:gd name="connsiteX992" fmla="*/ 2502488 w 4958557"/>
              <a:gd name="connsiteY992" fmla="*/ 1919080 h 2611386"/>
              <a:gd name="connsiteX993" fmla="*/ 2488081 w 4958557"/>
              <a:gd name="connsiteY993" fmla="*/ 1921962 h 2611386"/>
              <a:gd name="connsiteX994" fmla="*/ 2460708 w 4958557"/>
              <a:gd name="connsiteY994" fmla="*/ 1934064 h 2611386"/>
              <a:gd name="connsiteX995" fmla="*/ 2444861 w 4958557"/>
              <a:gd name="connsiteY995" fmla="*/ 1936369 h 2611386"/>
              <a:gd name="connsiteX996" fmla="*/ 2437946 w 4958557"/>
              <a:gd name="connsiteY996" fmla="*/ 1936657 h 2611386"/>
              <a:gd name="connsiteX997" fmla="*/ 2437657 w 4958557"/>
              <a:gd name="connsiteY997" fmla="*/ 1936945 h 2611386"/>
              <a:gd name="connsiteX998" fmla="*/ 2416623 w 4958557"/>
              <a:gd name="connsiteY998" fmla="*/ 1948470 h 2611386"/>
              <a:gd name="connsiteX999" fmla="*/ 2413742 w 4958557"/>
              <a:gd name="connsiteY999" fmla="*/ 1955674 h 2611386"/>
              <a:gd name="connsiteX1000" fmla="*/ 2392996 w 4958557"/>
              <a:gd name="connsiteY1000" fmla="*/ 1962877 h 2611386"/>
              <a:gd name="connsiteX1001" fmla="*/ 2360148 w 4958557"/>
              <a:gd name="connsiteY1001" fmla="*/ 1975843 h 2611386"/>
              <a:gd name="connsiteX1002" fmla="*/ 2350352 w 4958557"/>
              <a:gd name="connsiteY1002" fmla="*/ 1981894 h 2611386"/>
              <a:gd name="connsiteX1003" fmla="*/ 2200809 w 4958557"/>
              <a:gd name="connsiteY1003" fmla="*/ 2012149 h 2611386"/>
              <a:gd name="connsiteX1004" fmla="*/ 2205707 w 4958557"/>
              <a:gd name="connsiteY1004" fmla="*/ 2019352 h 2611386"/>
              <a:gd name="connsiteX1005" fmla="*/ 2186114 w 4958557"/>
              <a:gd name="connsiteY1005" fmla="*/ 2022233 h 2611386"/>
              <a:gd name="connsiteX1006" fmla="*/ 2140876 w 4958557"/>
              <a:gd name="connsiteY1006" fmla="*/ 2038945 h 2611386"/>
              <a:gd name="connsiteX1007" fmla="*/ 2131656 w 4958557"/>
              <a:gd name="connsiteY1007" fmla="*/ 2041539 h 2611386"/>
              <a:gd name="connsiteX1008" fmla="*/ 2105147 w 4958557"/>
              <a:gd name="connsiteY1008" fmla="*/ 2050759 h 2611386"/>
              <a:gd name="connsiteX1009" fmla="*/ 2050689 w 4958557"/>
              <a:gd name="connsiteY1009" fmla="*/ 2067471 h 2611386"/>
              <a:gd name="connsiteX1010" fmla="*/ 2034553 w 4958557"/>
              <a:gd name="connsiteY1010" fmla="*/ 2072658 h 2611386"/>
              <a:gd name="connsiteX1011" fmla="*/ 2017553 w 4958557"/>
              <a:gd name="connsiteY1011" fmla="*/ 2077268 h 2611386"/>
              <a:gd name="connsiteX1012" fmla="*/ 1991044 w 4958557"/>
              <a:gd name="connsiteY1012" fmla="*/ 2081590 h 2611386"/>
              <a:gd name="connsiteX1013" fmla="*/ 1898264 w 4958557"/>
              <a:gd name="connsiteY1013" fmla="*/ 2107522 h 2611386"/>
              <a:gd name="connsiteX1014" fmla="*/ 1888179 w 4958557"/>
              <a:gd name="connsiteY1014" fmla="*/ 2110404 h 2611386"/>
              <a:gd name="connsiteX1015" fmla="*/ 1810382 w 4958557"/>
              <a:gd name="connsiteY1015" fmla="*/ 2131438 h 2611386"/>
              <a:gd name="connsiteX1016" fmla="*/ 1788484 w 4958557"/>
              <a:gd name="connsiteY1016" fmla="*/ 2140370 h 2611386"/>
              <a:gd name="connsiteX1017" fmla="*/ 1789060 w 4958557"/>
              <a:gd name="connsiteY1017" fmla="*/ 2143251 h 2611386"/>
              <a:gd name="connsiteX1018" fmla="*/ 1781569 w 4958557"/>
              <a:gd name="connsiteY1018" fmla="*/ 2145845 h 2611386"/>
              <a:gd name="connsiteX1019" fmla="*/ 1774077 w 4958557"/>
              <a:gd name="connsiteY1019" fmla="*/ 2145268 h 2611386"/>
              <a:gd name="connsiteX1020" fmla="*/ 1748721 w 4958557"/>
              <a:gd name="connsiteY1020" fmla="*/ 2155065 h 2611386"/>
              <a:gd name="connsiteX1021" fmla="*/ 1749009 w 4958557"/>
              <a:gd name="connsiteY1021" fmla="*/ 2155353 h 2611386"/>
              <a:gd name="connsiteX1022" fmla="*/ 1742670 w 4958557"/>
              <a:gd name="connsiteY1022" fmla="*/ 2159387 h 2611386"/>
              <a:gd name="connsiteX1023" fmla="*/ 1740077 w 4958557"/>
              <a:gd name="connsiteY1023" fmla="*/ 2163997 h 2611386"/>
              <a:gd name="connsiteX1024" fmla="*/ 1736619 w 4958557"/>
              <a:gd name="connsiteY1024" fmla="*/ 2162268 h 2611386"/>
              <a:gd name="connsiteX1025" fmla="*/ 1718466 w 4958557"/>
              <a:gd name="connsiteY1025" fmla="*/ 2166879 h 2611386"/>
              <a:gd name="connsiteX1026" fmla="*/ 1661415 w 4958557"/>
              <a:gd name="connsiteY1026" fmla="*/ 2176963 h 2611386"/>
              <a:gd name="connsiteX1027" fmla="*/ 1623093 w 4958557"/>
              <a:gd name="connsiteY1027" fmla="*/ 2184743 h 2611386"/>
              <a:gd name="connsiteX1028" fmla="*/ 1574110 w 4958557"/>
              <a:gd name="connsiteY1028" fmla="*/ 2190794 h 2611386"/>
              <a:gd name="connsiteX1029" fmla="*/ 1574686 w 4958557"/>
              <a:gd name="connsiteY1029" fmla="*/ 2190794 h 2611386"/>
              <a:gd name="connsiteX1030" fmla="*/ 1571516 w 4958557"/>
              <a:gd name="connsiteY1030" fmla="*/ 2191658 h 2611386"/>
              <a:gd name="connsiteX1031" fmla="*/ 1568635 w 4958557"/>
              <a:gd name="connsiteY1031" fmla="*/ 2192235 h 2611386"/>
              <a:gd name="connsiteX1032" fmla="*/ 1568347 w 4958557"/>
              <a:gd name="connsiteY1032" fmla="*/ 2193099 h 2611386"/>
              <a:gd name="connsiteX1033" fmla="*/ 1576703 w 4958557"/>
              <a:gd name="connsiteY1033" fmla="*/ 2190794 h 2611386"/>
              <a:gd name="connsiteX1034" fmla="*/ 1587364 w 4958557"/>
              <a:gd name="connsiteY1034" fmla="*/ 2191370 h 2611386"/>
              <a:gd name="connsiteX1035" fmla="*/ 1587076 w 4958557"/>
              <a:gd name="connsiteY1035" fmla="*/ 2195404 h 2611386"/>
              <a:gd name="connsiteX1036" fmla="*/ 1562008 w 4958557"/>
              <a:gd name="connsiteY1036" fmla="*/ 2202896 h 2611386"/>
              <a:gd name="connsiteX1037" fmla="*/ 1562008 w 4958557"/>
              <a:gd name="connsiteY1037" fmla="*/ 2205201 h 2611386"/>
              <a:gd name="connsiteX1038" fmla="*/ 1586788 w 4958557"/>
              <a:gd name="connsiteY1038" fmla="*/ 2202319 h 2611386"/>
              <a:gd name="connsiteX1039" fmla="*/ 1586500 w 4958557"/>
              <a:gd name="connsiteY1039" fmla="*/ 2208947 h 2611386"/>
              <a:gd name="connsiteX1040" fmla="*/ 1556821 w 4958557"/>
              <a:gd name="connsiteY1040" fmla="*/ 2218743 h 2611386"/>
              <a:gd name="connsiteX1041" fmla="*/ 1549330 w 4958557"/>
              <a:gd name="connsiteY1041" fmla="*/ 2214421 h 2611386"/>
              <a:gd name="connsiteX1042" fmla="*/ 1540398 w 4958557"/>
              <a:gd name="connsiteY1042" fmla="*/ 2209523 h 2611386"/>
              <a:gd name="connsiteX1043" fmla="*/ 1509855 w 4958557"/>
              <a:gd name="connsiteY1043" fmla="*/ 2215574 h 2611386"/>
              <a:gd name="connsiteX1044" fmla="*/ 1496601 w 4958557"/>
              <a:gd name="connsiteY1044" fmla="*/ 2222489 h 2611386"/>
              <a:gd name="connsiteX1045" fmla="*/ 1481329 w 4958557"/>
              <a:gd name="connsiteY1045" fmla="*/ 2223642 h 2611386"/>
              <a:gd name="connsiteX1046" fmla="*/ 1479024 w 4958557"/>
              <a:gd name="connsiteY1046" fmla="*/ 2222777 h 2611386"/>
              <a:gd name="connsiteX1047" fmla="*/ 1447329 w 4958557"/>
              <a:gd name="connsiteY1047" fmla="*/ 2228540 h 2611386"/>
              <a:gd name="connsiteX1048" fmla="*/ 1432634 w 4958557"/>
              <a:gd name="connsiteY1048" fmla="*/ 2238049 h 2611386"/>
              <a:gd name="connsiteX1049" fmla="*/ 1419956 w 4958557"/>
              <a:gd name="connsiteY1049" fmla="*/ 2242659 h 2611386"/>
              <a:gd name="connsiteX1050" fmla="*/ 1398634 w 4958557"/>
              <a:gd name="connsiteY1050" fmla="*/ 2243235 h 2611386"/>
              <a:gd name="connsiteX1051" fmla="*/ 1387685 w 4958557"/>
              <a:gd name="connsiteY1051" fmla="*/ 2245540 h 2611386"/>
              <a:gd name="connsiteX1052" fmla="*/ 1388549 w 4958557"/>
              <a:gd name="connsiteY1052" fmla="*/ 2243811 h 2611386"/>
              <a:gd name="connsiteX1053" fmla="*/ 1381058 w 4958557"/>
              <a:gd name="connsiteY1053" fmla="*/ 2245252 h 2611386"/>
              <a:gd name="connsiteX1054" fmla="*/ 1379329 w 4958557"/>
              <a:gd name="connsiteY1054" fmla="*/ 2245828 h 2611386"/>
              <a:gd name="connsiteX1055" fmla="*/ 1353685 w 4958557"/>
              <a:gd name="connsiteY1055" fmla="*/ 2252455 h 2611386"/>
              <a:gd name="connsiteX1056" fmla="*/ 1375295 w 4958557"/>
              <a:gd name="connsiteY1056" fmla="*/ 2245540 h 2611386"/>
              <a:gd name="connsiteX1057" fmla="*/ 1373854 w 4958557"/>
              <a:gd name="connsiteY1057" fmla="*/ 2243811 h 2611386"/>
              <a:gd name="connsiteX1058" fmla="*/ 1378753 w 4958557"/>
              <a:gd name="connsiteY1058" fmla="*/ 2237760 h 2611386"/>
              <a:gd name="connsiteX1059" fmla="*/ 1376447 w 4958557"/>
              <a:gd name="connsiteY1059" fmla="*/ 2235167 h 2611386"/>
              <a:gd name="connsiteX1060" fmla="*/ 1365210 w 4958557"/>
              <a:gd name="connsiteY1060" fmla="*/ 2237760 h 2611386"/>
              <a:gd name="connsiteX1061" fmla="*/ 1355125 w 4958557"/>
              <a:gd name="connsiteY1061" fmla="*/ 2240930 h 2611386"/>
              <a:gd name="connsiteX1062" fmla="*/ 1354837 w 4958557"/>
              <a:gd name="connsiteY1062" fmla="*/ 2244387 h 2611386"/>
              <a:gd name="connsiteX1063" fmla="*/ 1322566 w 4958557"/>
              <a:gd name="connsiteY1063" fmla="*/ 2258794 h 2611386"/>
              <a:gd name="connsiteX1064" fmla="*/ 1284820 w 4958557"/>
              <a:gd name="connsiteY1064" fmla="*/ 2267438 h 2611386"/>
              <a:gd name="connsiteX1065" fmla="*/ 1274735 w 4958557"/>
              <a:gd name="connsiteY1065" fmla="*/ 2270032 h 2611386"/>
              <a:gd name="connsiteX1066" fmla="*/ 1257447 w 4958557"/>
              <a:gd name="connsiteY1066" fmla="*/ 2279828 h 2611386"/>
              <a:gd name="connsiteX1067" fmla="*/ 1262921 w 4958557"/>
              <a:gd name="connsiteY1067" fmla="*/ 2278964 h 2611386"/>
              <a:gd name="connsiteX1068" fmla="*/ 1251108 w 4958557"/>
              <a:gd name="connsiteY1068" fmla="*/ 2286744 h 2611386"/>
              <a:gd name="connsiteX1069" fmla="*/ 1243328 w 4958557"/>
              <a:gd name="connsiteY1069" fmla="*/ 2287608 h 2611386"/>
              <a:gd name="connsiteX1070" fmla="*/ 1248514 w 4958557"/>
              <a:gd name="connsiteY1070" fmla="*/ 2283862 h 2611386"/>
              <a:gd name="connsiteX1071" fmla="*/ 1256294 w 4958557"/>
              <a:gd name="connsiteY1071" fmla="*/ 2280117 h 2611386"/>
              <a:gd name="connsiteX1072" fmla="*/ 1217972 w 4958557"/>
              <a:gd name="connsiteY1072" fmla="*/ 2283286 h 2611386"/>
              <a:gd name="connsiteX1073" fmla="*/ 1212497 w 4958557"/>
              <a:gd name="connsiteY1073" fmla="*/ 2283286 h 2611386"/>
              <a:gd name="connsiteX1074" fmla="*/ 1198955 w 4958557"/>
              <a:gd name="connsiteY1074" fmla="*/ 2292795 h 2611386"/>
              <a:gd name="connsiteX1075" fmla="*/ 1212785 w 4958557"/>
              <a:gd name="connsiteY1075" fmla="*/ 2291066 h 2611386"/>
              <a:gd name="connsiteX1076" fmla="*/ 1230362 w 4958557"/>
              <a:gd name="connsiteY1076" fmla="*/ 2289049 h 2611386"/>
              <a:gd name="connsiteX1077" fmla="*/ 1217396 w 4958557"/>
              <a:gd name="connsiteY1077" fmla="*/ 2293371 h 2611386"/>
              <a:gd name="connsiteX1078" fmla="*/ 1202989 w 4958557"/>
              <a:gd name="connsiteY1078" fmla="*/ 2297981 h 2611386"/>
              <a:gd name="connsiteX1079" fmla="*/ 1200972 w 4958557"/>
              <a:gd name="connsiteY1079" fmla="*/ 2307778 h 2611386"/>
              <a:gd name="connsiteX1080" fmla="*/ 1186853 w 4958557"/>
              <a:gd name="connsiteY1080" fmla="*/ 2312964 h 2611386"/>
              <a:gd name="connsiteX1081" fmla="*/ 1181090 w 4958557"/>
              <a:gd name="connsiteY1081" fmla="*/ 2308066 h 2611386"/>
              <a:gd name="connsiteX1082" fmla="*/ 1186565 w 4958557"/>
              <a:gd name="connsiteY1082" fmla="*/ 2300574 h 2611386"/>
              <a:gd name="connsiteX1083" fmla="*/ 1183684 w 4958557"/>
              <a:gd name="connsiteY1083" fmla="*/ 2301150 h 2611386"/>
              <a:gd name="connsiteX1084" fmla="*/ 1180802 w 4958557"/>
              <a:gd name="connsiteY1084" fmla="*/ 2293947 h 2611386"/>
              <a:gd name="connsiteX1085" fmla="*/ 1115971 w 4958557"/>
              <a:gd name="connsiteY1085" fmla="*/ 2316998 h 2611386"/>
              <a:gd name="connsiteX1086" fmla="*/ 1056903 w 4958557"/>
              <a:gd name="connsiteY1086" fmla="*/ 2333422 h 2611386"/>
              <a:gd name="connsiteX1087" fmla="*/ 1053445 w 4958557"/>
              <a:gd name="connsiteY1087" fmla="*/ 2336015 h 2611386"/>
              <a:gd name="connsiteX1088" fmla="*/ 1047395 w 4958557"/>
              <a:gd name="connsiteY1088" fmla="*/ 2336015 h 2611386"/>
              <a:gd name="connsiteX1089" fmla="*/ 1043649 w 4958557"/>
              <a:gd name="connsiteY1089" fmla="*/ 2336015 h 2611386"/>
              <a:gd name="connsiteX1090" fmla="*/ 1024920 w 4958557"/>
              <a:gd name="connsiteY1090" fmla="*/ 2336015 h 2611386"/>
              <a:gd name="connsiteX1091" fmla="*/ 1013106 w 4958557"/>
              <a:gd name="connsiteY1091" fmla="*/ 2336015 h 2611386"/>
              <a:gd name="connsiteX1092" fmla="*/ 954902 w 4958557"/>
              <a:gd name="connsiteY1092" fmla="*/ 2351575 h 2611386"/>
              <a:gd name="connsiteX1093" fmla="*/ 927529 w 4958557"/>
              <a:gd name="connsiteY1093" fmla="*/ 2369151 h 2611386"/>
              <a:gd name="connsiteX1094" fmla="*/ 918309 w 4958557"/>
              <a:gd name="connsiteY1094" fmla="*/ 2374049 h 2611386"/>
              <a:gd name="connsiteX1095" fmla="*/ 913123 w 4958557"/>
              <a:gd name="connsiteY1095" fmla="*/ 2373473 h 2611386"/>
              <a:gd name="connsiteX1096" fmla="*/ 916292 w 4958557"/>
              <a:gd name="connsiteY1096" fmla="*/ 2367710 h 2611386"/>
              <a:gd name="connsiteX1097" fmla="*/ 913699 w 4958557"/>
              <a:gd name="connsiteY1097" fmla="*/ 2362236 h 2611386"/>
              <a:gd name="connsiteX1098" fmla="*/ 882580 w 4958557"/>
              <a:gd name="connsiteY1098" fmla="*/ 2372897 h 2611386"/>
              <a:gd name="connsiteX1099" fmla="*/ 866444 w 4958557"/>
              <a:gd name="connsiteY1099" fmla="*/ 2375490 h 2611386"/>
              <a:gd name="connsiteX1100" fmla="*/ 857224 w 4958557"/>
              <a:gd name="connsiteY1100" fmla="*/ 2375202 h 2611386"/>
              <a:gd name="connsiteX1101" fmla="*/ 841953 w 4958557"/>
              <a:gd name="connsiteY1101" fmla="*/ 2378371 h 2611386"/>
              <a:gd name="connsiteX1102" fmla="*/ 829851 w 4958557"/>
              <a:gd name="connsiteY1102" fmla="*/ 2382405 h 2611386"/>
              <a:gd name="connsiteX1103" fmla="*/ 820342 w 4958557"/>
              <a:gd name="connsiteY1103" fmla="*/ 2384422 h 2611386"/>
              <a:gd name="connsiteX1104" fmla="*/ 813427 w 4958557"/>
              <a:gd name="connsiteY1104" fmla="*/ 2387015 h 2611386"/>
              <a:gd name="connsiteX1105" fmla="*/ 781156 w 4958557"/>
              <a:gd name="connsiteY1105" fmla="*/ 2395948 h 2611386"/>
              <a:gd name="connsiteX1106" fmla="*/ 808529 w 4958557"/>
              <a:gd name="connsiteY1106" fmla="*/ 2384422 h 2611386"/>
              <a:gd name="connsiteX1107" fmla="*/ 820342 w 4958557"/>
              <a:gd name="connsiteY1107" fmla="*/ 2382405 h 2611386"/>
              <a:gd name="connsiteX1108" fmla="*/ 826970 w 4958557"/>
              <a:gd name="connsiteY1108" fmla="*/ 2379812 h 2611386"/>
              <a:gd name="connsiteX1109" fmla="*/ 839071 w 4958557"/>
              <a:gd name="connsiteY1109" fmla="*/ 2375778 h 2611386"/>
              <a:gd name="connsiteX1110" fmla="*/ 854343 w 4958557"/>
              <a:gd name="connsiteY1110" fmla="*/ 2372320 h 2611386"/>
              <a:gd name="connsiteX1111" fmla="*/ 853190 w 4958557"/>
              <a:gd name="connsiteY1111" fmla="*/ 2367422 h 2611386"/>
              <a:gd name="connsiteX1112" fmla="*/ 820054 w 4958557"/>
              <a:gd name="connsiteY1112" fmla="*/ 2374626 h 2611386"/>
              <a:gd name="connsiteX1113" fmla="*/ 769342 w 4958557"/>
              <a:gd name="connsiteY1113" fmla="*/ 2382405 h 2611386"/>
              <a:gd name="connsiteX1114" fmla="*/ 762427 w 4958557"/>
              <a:gd name="connsiteY1114" fmla="*/ 2383846 h 2611386"/>
              <a:gd name="connsiteX1115" fmla="*/ 663884 w 4958557"/>
              <a:gd name="connsiteY1115" fmla="*/ 2412372 h 2611386"/>
              <a:gd name="connsiteX1116" fmla="*/ 662443 w 4958557"/>
              <a:gd name="connsiteY1116" fmla="*/ 2410355 h 2611386"/>
              <a:gd name="connsiteX1117" fmla="*/ 654951 w 4958557"/>
              <a:gd name="connsiteY1117" fmla="*/ 2413524 h 2611386"/>
              <a:gd name="connsiteX1118" fmla="*/ 622680 w 4958557"/>
              <a:gd name="connsiteY1118" fmla="*/ 2423033 h 2611386"/>
              <a:gd name="connsiteX1119" fmla="*/ 583205 w 4958557"/>
              <a:gd name="connsiteY1119" fmla="*/ 2435134 h 2611386"/>
              <a:gd name="connsiteX1120" fmla="*/ 577154 w 4958557"/>
              <a:gd name="connsiteY1120" fmla="*/ 2436863 h 2611386"/>
              <a:gd name="connsiteX1121" fmla="*/ 516646 w 4958557"/>
              <a:gd name="connsiteY1121" fmla="*/ 2459914 h 2611386"/>
              <a:gd name="connsiteX1122" fmla="*/ 513476 w 4958557"/>
              <a:gd name="connsiteY1122" fmla="*/ 2463948 h 2611386"/>
              <a:gd name="connsiteX1123" fmla="*/ 516934 w 4958557"/>
              <a:gd name="connsiteY1123" fmla="*/ 2463084 h 2611386"/>
              <a:gd name="connsiteX1124" fmla="*/ 518662 w 4958557"/>
              <a:gd name="connsiteY1124" fmla="*/ 2467118 h 2611386"/>
              <a:gd name="connsiteX1125" fmla="*/ 484086 w 4958557"/>
              <a:gd name="connsiteY1125" fmla="*/ 2476626 h 2611386"/>
              <a:gd name="connsiteX1126" fmla="*/ 409170 w 4958557"/>
              <a:gd name="connsiteY1126" fmla="*/ 2498525 h 2611386"/>
              <a:gd name="connsiteX1127" fmla="*/ 387848 w 4958557"/>
              <a:gd name="connsiteY1127" fmla="*/ 2505152 h 2611386"/>
              <a:gd name="connsiteX1128" fmla="*/ 387848 w 4958557"/>
              <a:gd name="connsiteY1128" fmla="*/ 2504287 h 2611386"/>
              <a:gd name="connsiteX1129" fmla="*/ 381221 w 4958557"/>
              <a:gd name="connsiteY1129" fmla="*/ 2500542 h 2611386"/>
              <a:gd name="connsiteX1130" fmla="*/ 368543 w 4958557"/>
              <a:gd name="connsiteY1130" fmla="*/ 2506592 h 2611386"/>
              <a:gd name="connsiteX1131" fmla="*/ 365950 w 4958557"/>
              <a:gd name="connsiteY1131" fmla="*/ 2511779 h 2611386"/>
              <a:gd name="connsiteX1132" fmla="*/ 366238 w 4958557"/>
              <a:gd name="connsiteY1132" fmla="*/ 2512355 h 2611386"/>
              <a:gd name="connsiteX1133" fmla="*/ 359323 w 4958557"/>
              <a:gd name="connsiteY1133" fmla="*/ 2514948 h 2611386"/>
              <a:gd name="connsiteX1134" fmla="*/ 357306 w 4958557"/>
              <a:gd name="connsiteY1134" fmla="*/ 2514948 h 2611386"/>
              <a:gd name="connsiteX1135" fmla="*/ 352695 w 4958557"/>
              <a:gd name="connsiteY1135" fmla="*/ 2515813 h 2611386"/>
              <a:gd name="connsiteX1136" fmla="*/ 352695 w 4958557"/>
              <a:gd name="connsiteY1136" fmla="*/ 2517254 h 2611386"/>
              <a:gd name="connsiteX1137" fmla="*/ 342034 w 4958557"/>
              <a:gd name="connsiteY1137" fmla="*/ 2520999 h 2611386"/>
              <a:gd name="connsiteX1138" fmla="*/ 337136 w 4958557"/>
              <a:gd name="connsiteY1138" fmla="*/ 2524169 h 2611386"/>
              <a:gd name="connsiteX1139" fmla="*/ 305153 w 4958557"/>
              <a:gd name="connsiteY1139" fmla="*/ 2537135 h 2611386"/>
              <a:gd name="connsiteX1140" fmla="*/ 305153 w 4958557"/>
              <a:gd name="connsiteY1140" fmla="*/ 2535118 h 2611386"/>
              <a:gd name="connsiteX1141" fmla="*/ 303424 w 4958557"/>
              <a:gd name="connsiteY1141" fmla="*/ 2533965 h 2611386"/>
              <a:gd name="connsiteX1142" fmla="*/ 288441 w 4958557"/>
              <a:gd name="connsiteY1142" fmla="*/ 2541745 h 2611386"/>
              <a:gd name="connsiteX1143" fmla="*/ 289305 w 4958557"/>
              <a:gd name="connsiteY1143" fmla="*/ 2539440 h 2611386"/>
              <a:gd name="connsiteX1144" fmla="*/ 288153 w 4958557"/>
              <a:gd name="connsiteY1144" fmla="*/ 2538576 h 2611386"/>
              <a:gd name="connsiteX1145" fmla="*/ 284983 w 4958557"/>
              <a:gd name="connsiteY1145" fmla="*/ 2541457 h 2611386"/>
              <a:gd name="connsiteX1146" fmla="*/ 278068 w 4958557"/>
              <a:gd name="connsiteY1146" fmla="*/ 2547220 h 2611386"/>
              <a:gd name="connsiteX1147" fmla="*/ 282966 w 4958557"/>
              <a:gd name="connsiteY1147" fmla="*/ 2544627 h 2611386"/>
              <a:gd name="connsiteX1148" fmla="*/ 280949 w 4958557"/>
              <a:gd name="connsiteY1148" fmla="*/ 2545779 h 2611386"/>
              <a:gd name="connsiteX1149" fmla="*/ 283831 w 4958557"/>
              <a:gd name="connsiteY1149" fmla="*/ 2545491 h 2611386"/>
              <a:gd name="connsiteX1150" fmla="*/ 277780 w 4958557"/>
              <a:gd name="connsiteY1150" fmla="*/ 2547796 h 2611386"/>
              <a:gd name="connsiteX1151" fmla="*/ 277492 w 4958557"/>
              <a:gd name="connsiteY1151" fmla="*/ 2547796 h 2611386"/>
              <a:gd name="connsiteX1152" fmla="*/ 267119 w 4958557"/>
              <a:gd name="connsiteY1152" fmla="*/ 2549237 h 2611386"/>
              <a:gd name="connsiteX1153" fmla="*/ 266542 w 4958557"/>
              <a:gd name="connsiteY1153" fmla="*/ 2552118 h 2611386"/>
              <a:gd name="connsiteX1154" fmla="*/ 233983 w 4958557"/>
              <a:gd name="connsiteY1154" fmla="*/ 2565084 h 2611386"/>
              <a:gd name="connsiteX1155" fmla="*/ 239169 w 4958557"/>
              <a:gd name="connsiteY1155" fmla="*/ 2557305 h 2611386"/>
              <a:gd name="connsiteX1156" fmla="*/ 244068 w 4958557"/>
              <a:gd name="connsiteY1156" fmla="*/ 2555288 h 2611386"/>
              <a:gd name="connsiteX1157" fmla="*/ 247237 w 4958557"/>
              <a:gd name="connsiteY1157" fmla="*/ 2552406 h 2611386"/>
              <a:gd name="connsiteX1158" fmla="*/ 243779 w 4958557"/>
              <a:gd name="connsiteY1158" fmla="*/ 2552983 h 2611386"/>
              <a:gd name="connsiteX1159" fmla="*/ 238593 w 4958557"/>
              <a:gd name="connsiteY1159" fmla="*/ 2555576 h 2611386"/>
              <a:gd name="connsiteX1160" fmla="*/ 237729 w 4958557"/>
              <a:gd name="connsiteY1160" fmla="*/ 2554135 h 2611386"/>
              <a:gd name="connsiteX1161" fmla="*/ 235135 w 4958557"/>
              <a:gd name="connsiteY1161" fmla="*/ 2552694 h 2611386"/>
              <a:gd name="connsiteX1162" fmla="*/ 232254 w 4958557"/>
              <a:gd name="connsiteY1162" fmla="*/ 2556440 h 2611386"/>
              <a:gd name="connsiteX1163" fmla="*/ 210067 w 4958557"/>
              <a:gd name="connsiteY1163" fmla="*/ 2565949 h 2611386"/>
              <a:gd name="connsiteX1164" fmla="*/ 178084 w 4958557"/>
              <a:gd name="connsiteY1164" fmla="*/ 2582373 h 2611386"/>
              <a:gd name="connsiteX1165" fmla="*/ 178949 w 4958557"/>
              <a:gd name="connsiteY1165" fmla="*/ 2582949 h 2611386"/>
              <a:gd name="connsiteX1166" fmla="*/ 172898 w 4958557"/>
              <a:gd name="connsiteY1166" fmla="*/ 2584678 h 2611386"/>
              <a:gd name="connsiteX1167" fmla="*/ 167135 w 4958557"/>
              <a:gd name="connsiteY1167" fmla="*/ 2586695 h 2611386"/>
              <a:gd name="connsiteX1168" fmla="*/ 167135 w 4958557"/>
              <a:gd name="connsiteY1168" fmla="*/ 2582949 h 2611386"/>
              <a:gd name="connsiteX1169" fmla="*/ 172898 w 4958557"/>
              <a:gd name="connsiteY1169" fmla="*/ 2581220 h 2611386"/>
              <a:gd name="connsiteX1170" fmla="*/ 175779 w 4958557"/>
              <a:gd name="connsiteY1170" fmla="*/ 2577762 h 2611386"/>
              <a:gd name="connsiteX1171" fmla="*/ 172033 w 4958557"/>
              <a:gd name="connsiteY1171" fmla="*/ 2577474 h 2611386"/>
              <a:gd name="connsiteX1172" fmla="*/ 160508 w 4958557"/>
              <a:gd name="connsiteY1172" fmla="*/ 2581508 h 2611386"/>
              <a:gd name="connsiteX1173" fmla="*/ 151864 w 4958557"/>
              <a:gd name="connsiteY1173" fmla="*/ 2584101 h 2611386"/>
              <a:gd name="connsiteX1174" fmla="*/ 146677 w 4958557"/>
              <a:gd name="connsiteY1174" fmla="*/ 2585830 h 2611386"/>
              <a:gd name="connsiteX1175" fmla="*/ 138033 w 4958557"/>
              <a:gd name="connsiteY1175" fmla="*/ 2588712 h 2611386"/>
              <a:gd name="connsiteX1176" fmla="*/ 115558 w 4958557"/>
              <a:gd name="connsiteY1176" fmla="*/ 2585830 h 2611386"/>
              <a:gd name="connsiteX1177" fmla="*/ 110372 w 4958557"/>
              <a:gd name="connsiteY1177" fmla="*/ 2588712 h 2611386"/>
              <a:gd name="connsiteX1178" fmla="*/ 116999 w 4958557"/>
              <a:gd name="connsiteY1178" fmla="*/ 2587559 h 2611386"/>
              <a:gd name="connsiteX1179" fmla="*/ 126796 w 4958557"/>
              <a:gd name="connsiteY1179" fmla="*/ 2591017 h 2611386"/>
              <a:gd name="connsiteX1180" fmla="*/ 116135 w 4958557"/>
              <a:gd name="connsiteY1180" fmla="*/ 2593322 h 2611386"/>
              <a:gd name="connsiteX1181" fmla="*/ 114694 w 4958557"/>
              <a:gd name="connsiteY1181" fmla="*/ 2594763 h 2611386"/>
              <a:gd name="connsiteX1182" fmla="*/ 104033 w 4958557"/>
              <a:gd name="connsiteY1182" fmla="*/ 2594186 h 2611386"/>
              <a:gd name="connsiteX1183" fmla="*/ 91931 w 4958557"/>
              <a:gd name="connsiteY1183" fmla="*/ 2590729 h 2611386"/>
              <a:gd name="connsiteX1184" fmla="*/ 107202 w 4958557"/>
              <a:gd name="connsiteY1184" fmla="*/ 2581220 h 2611386"/>
              <a:gd name="connsiteX1185" fmla="*/ 124779 w 4958557"/>
              <a:gd name="connsiteY1185" fmla="*/ 2575457 h 2611386"/>
              <a:gd name="connsiteX1186" fmla="*/ 141203 w 4958557"/>
              <a:gd name="connsiteY1186" fmla="*/ 2569118 h 2611386"/>
              <a:gd name="connsiteX1187" fmla="*/ 97118 w 4958557"/>
              <a:gd name="connsiteY1187" fmla="*/ 2578051 h 2611386"/>
              <a:gd name="connsiteX1188" fmla="*/ 110660 w 4958557"/>
              <a:gd name="connsiteY1188" fmla="*/ 2565373 h 2611386"/>
              <a:gd name="connsiteX1189" fmla="*/ 82423 w 4958557"/>
              <a:gd name="connsiteY1189" fmla="*/ 2586695 h 2611386"/>
              <a:gd name="connsiteX1190" fmla="*/ 71185 w 4958557"/>
              <a:gd name="connsiteY1190" fmla="*/ 2595339 h 2611386"/>
              <a:gd name="connsiteX1191" fmla="*/ 63694 w 4958557"/>
              <a:gd name="connsiteY1191" fmla="*/ 2595627 h 2611386"/>
              <a:gd name="connsiteX1192" fmla="*/ 66575 w 4958557"/>
              <a:gd name="connsiteY1192" fmla="*/ 2589288 h 2611386"/>
              <a:gd name="connsiteX1193" fmla="*/ 67151 w 4958557"/>
              <a:gd name="connsiteY1193" fmla="*/ 2584966 h 2611386"/>
              <a:gd name="connsiteX1194" fmla="*/ 61965 w 4958557"/>
              <a:gd name="connsiteY1194" fmla="*/ 2586406 h 2611386"/>
              <a:gd name="connsiteX1195" fmla="*/ 58219 w 4958557"/>
              <a:gd name="connsiteY1195" fmla="*/ 2599661 h 2611386"/>
              <a:gd name="connsiteX1196" fmla="*/ 50727 w 4958557"/>
              <a:gd name="connsiteY1196" fmla="*/ 2609746 h 2611386"/>
              <a:gd name="connsiteX1197" fmla="*/ 43812 w 4958557"/>
              <a:gd name="connsiteY1197" fmla="*/ 2606000 h 2611386"/>
              <a:gd name="connsiteX1198" fmla="*/ 45541 w 4958557"/>
              <a:gd name="connsiteY1198" fmla="*/ 2597932 h 2611386"/>
              <a:gd name="connsiteX1199" fmla="*/ 40931 w 4958557"/>
              <a:gd name="connsiteY1199" fmla="*/ 2586406 h 2611386"/>
              <a:gd name="connsiteX1200" fmla="*/ 36321 w 4958557"/>
              <a:gd name="connsiteY1200" fmla="*/ 2577186 h 2611386"/>
              <a:gd name="connsiteX1201" fmla="*/ 42371 w 4958557"/>
              <a:gd name="connsiteY1201" fmla="*/ 2565949 h 2611386"/>
              <a:gd name="connsiteX1202" fmla="*/ 34015 w 4958557"/>
              <a:gd name="connsiteY1202" fmla="*/ 2550966 h 2611386"/>
              <a:gd name="connsiteX1203" fmla="*/ 27676 w 4958557"/>
              <a:gd name="connsiteY1203" fmla="*/ 2540593 h 2611386"/>
              <a:gd name="connsiteX1204" fmla="*/ 26236 w 4958557"/>
              <a:gd name="connsiteY1204" fmla="*/ 2524457 h 2611386"/>
              <a:gd name="connsiteX1205" fmla="*/ 26812 w 4958557"/>
              <a:gd name="connsiteY1205" fmla="*/ 2517254 h 2611386"/>
              <a:gd name="connsiteX1206" fmla="*/ 28253 w 4958557"/>
              <a:gd name="connsiteY1206" fmla="*/ 2510050 h 2611386"/>
              <a:gd name="connsiteX1207" fmla="*/ 21337 w 4958557"/>
              <a:gd name="connsiteY1207" fmla="*/ 2510626 h 2611386"/>
              <a:gd name="connsiteX1208" fmla="*/ 10964 w 4958557"/>
              <a:gd name="connsiteY1208" fmla="*/ 2512643 h 2611386"/>
              <a:gd name="connsiteX1209" fmla="*/ 8947 w 4958557"/>
              <a:gd name="connsiteY1209" fmla="*/ 2496220 h 2611386"/>
              <a:gd name="connsiteX1210" fmla="*/ 14710 w 4958557"/>
              <a:gd name="connsiteY1210" fmla="*/ 2484982 h 2611386"/>
              <a:gd name="connsiteX1211" fmla="*/ 8947 w 4958557"/>
              <a:gd name="connsiteY1211" fmla="*/ 2482389 h 2611386"/>
              <a:gd name="connsiteX1212" fmla="*/ 303 w 4958557"/>
              <a:gd name="connsiteY1212" fmla="*/ 2483253 h 2611386"/>
              <a:gd name="connsiteX1213" fmla="*/ 5202 w 4958557"/>
              <a:gd name="connsiteY1213" fmla="*/ 2479219 h 2611386"/>
              <a:gd name="connsiteX1214" fmla="*/ 3761 w 4958557"/>
              <a:gd name="connsiteY1214" fmla="*/ 2472592 h 2611386"/>
              <a:gd name="connsiteX1215" fmla="*/ 24795 w 4958557"/>
              <a:gd name="connsiteY1215" fmla="*/ 2446948 h 2611386"/>
              <a:gd name="connsiteX1216" fmla="*/ 25083 w 4958557"/>
              <a:gd name="connsiteY1216" fmla="*/ 2434558 h 2611386"/>
              <a:gd name="connsiteX1217" fmla="*/ 24507 w 4958557"/>
              <a:gd name="connsiteY1217" fmla="*/ 2426202 h 2611386"/>
              <a:gd name="connsiteX1218" fmla="*/ 42371 w 4958557"/>
              <a:gd name="connsiteY1218" fmla="*/ 2397965 h 2611386"/>
              <a:gd name="connsiteX1219" fmla="*/ 58219 w 4958557"/>
              <a:gd name="connsiteY1219" fmla="*/ 2384422 h 2611386"/>
              <a:gd name="connsiteX1220" fmla="*/ 57355 w 4958557"/>
              <a:gd name="connsiteY1220" fmla="*/ 2382405 h 2611386"/>
              <a:gd name="connsiteX1221" fmla="*/ 41795 w 4958557"/>
              <a:gd name="connsiteY1221" fmla="*/ 2381541 h 2611386"/>
              <a:gd name="connsiteX1222" fmla="*/ 51016 w 4958557"/>
              <a:gd name="connsiteY1222" fmla="*/ 2373473 h 2611386"/>
              <a:gd name="connsiteX1223" fmla="*/ 53032 w 4958557"/>
              <a:gd name="connsiteY1223" fmla="*/ 2366846 h 2611386"/>
              <a:gd name="connsiteX1224" fmla="*/ 50151 w 4958557"/>
              <a:gd name="connsiteY1224" fmla="*/ 2354744 h 2611386"/>
              <a:gd name="connsiteX1225" fmla="*/ 57931 w 4958557"/>
              <a:gd name="connsiteY1225" fmla="*/ 2348405 h 2611386"/>
              <a:gd name="connsiteX1226" fmla="*/ 61388 w 4958557"/>
              <a:gd name="connsiteY1226" fmla="*/ 2343219 h 2611386"/>
              <a:gd name="connsiteX1227" fmla="*/ 54473 w 4958557"/>
              <a:gd name="connsiteY1227" fmla="*/ 2342642 h 2611386"/>
              <a:gd name="connsiteX1228" fmla="*/ 51880 w 4958557"/>
              <a:gd name="connsiteY1228" fmla="*/ 2339185 h 2611386"/>
              <a:gd name="connsiteX1229" fmla="*/ 41795 w 4958557"/>
              <a:gd name="connsiteY1229" fmla="*/ 2338608 h 2611386"/>
              <a:gd name="connsiteX1230" fmla="*/ 38337 w 4958557"/>
              <a:gd name="connsiteY1230" fmla="*/ 2335727 h 2611386"/>
              <a:gd name="connsiteX1231" fmla="*/ 52168 w 4958557"/>
              <a:gd name="connsiteY1231" fmla="*/ 2321896 h 2611386"/>
              <a:gd name="connsiteX1232" fmla="*/ 53321 w 4958557"/>
              <a:gd name="connsiteY1232" fmla="*/ 2321608 h 2611386"/>
              <a:gd name="connsiteX1233" fmla="*/ 53321 w 4958557"/>
              <a:gd name="connsiteY1233" fmla="*/ 2310083 h 2611386"/>
              <a:gd name="connsiteX1234" fmla="*/ 50151 w 4958557"/>
              <a:gd name="connsiteY1234" fmla="*/ 2311524 h 2611386"/>
              <a:gd name="connsiteX1235" fmla="*/ 38337 w 4958557"/>
              <a:gd name="connsiteY1235" fmla="*/ 2310659 h 2611386"/>
              <a:gd name="connsiteX1236" fmla="*/ 48710 w 4958557"/>
              <a:gd name="connsiteY1236" fmla="*/ 2295100 h 2611386"/>
              <a:gd name="connsiteX1237" fmla="*/ 53321 w 4958557"/>
              <a:gd name="connsiteY1237" fmla="*/ 2288761 h 2611386"/>
              <a:gd name="connsiteX1238" fmla="*/ 53321 w 4958557"/>
              <a:gd name="connsiteY1238" fmla="*/ 2288473 h 2611386"/>
              <a:gd name="connsiteX1239" fmla="*/ 51592 w 4958557"/>
              <a:gd name="connsiteY1239" fmla="*/ 2286744 h 2611386"/>
              <a:gd name="connsiteX1240" fmla="*/ 45253 w 4958557"/>
              <a:gd name="connsiteY1240" fmla="*/ 2286744 h 2611386"/>
              <a:gd name="connsiteX1241" fmla="*/ 51016 w 4958557"/>
              <a:gd name="connsiteY1241" fmla="*/ 2285303 h 2611386"/>
              <a:gd name="connsiteX1242" fmla="*/ 53321 w 4958557"/>
              <a:gd name="connsiteY1242" fmla="*/ 2281269 h 2611386"/>
              <a:gd name="connsiteX1243" fmla="*/ 53321 w 4958557"/>
              <a:gd name="connsiteY1243" fmla="*/ 2269455 h 2611386"/>
              <a:gd name="connsiteX1244" fmla="*/ 49287 w 4958557"/>
              <a:gd name="connsiteY1244" fmla="*/ 2272337 h 2611386"/>
              <a:gd name="connsiteX1245" fmla="*/ 40354 w 4958557"/>
              <a:gd name="connsiteY1245" fmla="*/ 2271760 h 2611386"/>
              <a:gd name="connsiteX1246" fmla="*/ 40354 w 4958557"/>
              <a:gd name="connsiteY1246" fmla="*/ 2270896 h 2611386"/>
              <a:gd name="connsiteX1247" fmla="*/ 41219 w 4958557"/>
              <a:gd name="connsiteY1247" fmla="*/ 2270032 h 2611386"/>
              <a:gd name="connsiteX1248" fmla="*/ 39778 w 4958557"/>
              <a:gd name="connsiteY1248" fmla="*/ 2266862 h 2611386"/>
              <a:gd name="connsiteX1249" fmla="*/ 38914 w 4958557"/>
              <a:gd name="connsiteY1249" fmla="*/ 2266574 h 2611386"/>
              <a:gd name="connsiteX1250" fmla="*/ 34880 w 4958557"/>
              <a:gd name="connsiteY1250" fmla="*/ 2262252 h 2611386"/>
              <a:gd name="connsiteX1251" fmla="*/ 38049 w 4958557"/>
              <a:gd name="connsiteY1251" fmla="*/ 2257066 h 2611386"/>
              <a:gd name="connsiteX1252" fmla="*/ 38049 w 4958557"/>
              <a:gd name="connsiteY1252" fmla="*/ 2252455 h 2611386"/>
              <a:gd name="connsiteX1253" fmla="*/ 32575 w 4958557"/>
              <a:gd name="connsiteY1253" fmla="*/ 2256201 h 2611386"/>
              <a:gd name="connsiteX1254" fmla="*/ 27100 w 4958557"/>
              <a:gd name="connsiteY1254" fmla="*/ 2253896 h 2611386"/>
              <a:gd name="connsiteX1255" fmla="*/ 32287 w 4958557"/>
              <a:gd name="connsiteY1255" fmla="*/ 2242659 h 2611386"/>
              <a:gd name="connsiteX1256" fmla="*/ 43236 w 4958557"/>
              <a:gd name="connsiteY1256" fmla="*/ 2231133 h 2611386"/>
              <a:gd name="connsiteX1257" fmla="*/ 42371 w 4958557"/>
              <a:gd name="connsiteY1257" fmla="*/ 2221625 h 2611386"/>
              <a:gd name="connsiteX1258" fmla="*/ 40643 w 4958557"/>
              <a:gd name="connsiteY1258" fmla="*/ 2212692 h 2611386"/>
              <a:gd name="connsiteX1259" fmla="*/ 43812 w 4958557"/>
              <a:gd name="connsiteY1259" fmla="*/ 2200879 h 2611386"/>
              <a:gd name="connsiteX1260" fmla="*/ 46117 w 4958557"/>
              <a:gd name="connsiteY1260" fmla="*/ 2195980 h 2611386"/>
              <a:gd name="connsiteX1261" fmla="*/ 48999 w 4958557"/>
              <a:gd name="connsiteY1261" fmla="*/ 2191370 h 2611386"/>
              <a:gd name="connsiteX1262" fmla="*/ 43812 w 4958557"/>
              <a:gd name="connsiteY1262" fmla="*/ 2189930 h 2611386"/>
              <a:gd name="connsiteX1263" fmla="*/ 36032 w 4958557"/>
              <a:gd name="connsiteY1263" fmla="*/ 2188489 h 2611386"/>
              <a:gd name="connsiteX1264" fmla="*/ 38914 w 4958557"/>
              <a:gd name="connsiteY1264" fmla="*/ 2176387 h 2611386"/>
              <a:gd name="connsiteX1265" fmla="*/ 45829 w 4958557"/>
              <a:gd name="connsiteY1265" fmla="*/ 2170048 h 2611386"/>
              <a:gd name="connsiteX1266" fmla="*/ 42371 w 4958557"/>
              <a:gd name="connsiteY1266" fmla="*/ 2166879 h 2611386"/>
              <a:gd name="connsiteX1267" fmla="*/ 36032 w 4958557"/>
              <a:gd name="connsiteY1267" fmla="*/ 2165150 h 2611386"/>
              <a:gd name="connsiteX1268" fmla="*/ 40643 w 4958557"/>
              <a:gd name="connsiteY1268" fmla="*/ 2163709 h 2611386"/>
              <a:gd name="connsiteX1269" fmla="*/ 41507 w 4958557"/>
              <a:gd name="connsiteY1269" fmla="*/ 2158811 h 2611386"/>
              <a:gd name="connsiteX1270" fmla="*/ 52744 w 4958557"/>
              <a:gd name="connsiteY1270" fmla="*/ 2152472 h 2611386"/>
              <a:gd name="connsiteX1271" fmla="*/ 53032 w 4958557"/>
              <a:gd name="connsiteY1271" fmla="*/ 2146997 h 2611386"/>
              <a:gd name="connsiteX1272" fmla="*/ 60236 w 4958557"/>
              <a:gd name="connsiteY1272" fmla="*/ 2138065 h 2611386"/>
              <a:gd name="connsiteX1273" fmla="*/ 66575 w 4958557"/>
              <a:gd name="connsiteY1273" fmla="*/ 2125675 h 2611386"/>
              <a:gd name="connsiteX1274" fmla="*/ 78965 w 4958557"/>
              <a:gd name="connsiteY1274" fmla="*/ 2112421 h 2611386"/>
              <a:gd name="connsiteX1275" fmla="*/ 78965 w 4958557"/>
              <a:gd name="connsiteY1275" fmla="*/ 2102624 h 2611386"/>
              <a:gd name="connsiteX1276" fmla="*/ 74931 w 4958557"/>
              <a:gd name="connsiteY1276" fmla="*/ 2074386 h 2611386"/>
              <a:gd name="connsiteX1277" fmla="*/ 80982 w 4958557"/>
              <a:gd name="connsiteY1277" fmla="*/ 2071505 h 2611386"/>
              <a:gd name="connsiteX1278" fmla="*/ 95389 w 4958557"/>
              <a:gd name="connsiteY1278" fmla="*/ 2069488 h 2611386"/>
              <a:gd name="connsiteX1279" fmla="*/ 102304 w 4958557"/>
              <a:gd name="connsiteY1279" fmla="*/ 2063437 h 2611386"/>
              <a:gd name="connsiteX1280" fmla="*/ 100287 w 4958557"/>
              <a:gd name="connsiteY1280" fmla="*/ 2048454 h 2611386"/>
              <a:gd name="connsiteX1281" fmla="*/ 105473 w 4958557"/>
              <a:gd name="connsiteY1281" fmla="*/ 2051047 h 2611386"/>
              <a:gd name="connsiteX1282" fmla="*/ 116999 w 4958557"/>
              <a:gd name="connsiteY1282" fmla="*/ 2045284 h 2611386"/>
              <a:gd name="connsiteX1283" fmla="*/ 116999 w 4958557"/>
              <a:gd name="connsiteY1283" fmla="*/ 2044708 h 2611386"/>
              <a:gd name="connsiteX1284" fmla="*/ 116135 w 4958557"/>
              <a:gd name="connsiteY1284" fmla="*/ 2043844 h 2611386"/>
              <a:gd name="connsiteX1285" fmla="*/ 119304 w 4958557"/>
              <a:gd name="connsiteY1285" fmla="*/ 2028861 h 2611386"/>
              <a:gd name="connsiteX1286" fmla="*/ 119592 w 4958557"/>
              <a:gd name="connsiteY1286" fmla="*/ 2028573 h 2611386"/>
              <a:gd name="connsiteX1287" fmla="*/ 119592 w 4958557"/>
              <a:gd name="connsiteY1287" fmla="*/ 2028284 h 2611386"/>
              <a:gd name="connsiteX1288" fmla="*/ 119880 w 4958557"/>
              <a:gd name="connsiteY1288" fmla="*/ 2027708 h 2611386"/>
              <a:gd name="connsiteX1289" fmla="*/ 120745 w 4958557"/>
              <a:gd name="connsiteY1289" fmla="*/ 2027420 h 2611386"/>
              <a:gd name="connsiteX1290" fmla="*/ 127084 w 4958557"/>
              <a:gd name="connsiteY1290" fmla="*/ 2017335 h 2611386"/>
              <a:gd name="connsiteX1291" fmla="*/ 135440 w 4958557"/>
              <a:gd name="connsiteY1291" fmla="*/ 2017623 h 2611386"/>
              <a:gd name="connsiteX1292" fmla="*/ 146101 w 4958557"/>
              <a:gd name="connsiteY1292" fmla="*/ 2010132 h 2611386"/>
              <a:gd name="connsiteX1293" fmla="*/ 143796 w 4958557"/>
              <a:gd name="connsiteY1293" fmla="*/ 2008115 h 2611386"/>
              <a:gd name="connsiteX1294" fmla="*/ 130253 w 4958557"/>
              <a:gd name="connsiteY1294" fmla="*/ 2012149 h 2611386"/>
              <a:gd name="connsiteX1295" fmla="*/ 118440 w 4958557"/>
              <a:gd name="connsiteY1295" fmla="*/ 2015318 h 2611386"/>
              <a:gd name="connsiteX1296" fmla="*/ 115270 w 4958557"/>
              <a:gd name="connsiteY1296" fmla="*/ 2012149 h 2611386"/>
              <a:gd name="connsiteX1297" fmla="*/ 121609 w 4958557"/>
              <a:gd name="connsiteY1297" fmla="*/ 2005810 h 2611386"/>
              <a:gd name="connsiteX1298" fmla="*/ 145525 w 4958557"/>
              <a:gd name="connsiteY1298" fmla="*/ 1997166 h 2611386"/>
              <a:gd name="connsiteX1299" fmla="*/ 145236 w 4958557"/>
              <a:gd name="connsiteY1299" fmla="*/ 1993708 h 2611386"/>
              <a:gd name="connsiteX1300" fmla="*/ 142931 w 4958557"/>
              <a:gd name="connsiteY1300" fmla="*/ 1989386 h 2611386"/>
              <a:gd name="connsiteX1301" fmla="*/ 147830 w 4958557"/>
              <a:gd name="connsiteY1301" fmla="*/ 1988233 h 2611386"/>
              <a:gd name="connsiteX1302" fmla="*/ 169440 w 4958557"/>
              <a:gd name="connsiteY1302" fmla="*/ 1966911 h 2611386"/>
              <a:gd name="connsiteX1303" fmla="*/ 181254 w 4958557"/>
              <a:gd name="connsiteY1303" fmla="*/ 1959708 h 2611386"/>
              <a:gd name="connsiteX1304" fmla="*/ 171745 w 4958557"/>
              <a:gd name="connsiteY1304" fmla="*/ 1954809 h 2611386"/>
              <a:gd name="connsiteX1305" fmla="*/ 154457 w 4958557"/>
              <a:gd name="connsiteY1305" fmla="*/ 1959708 h 2611386"/>
              <a:gd name="connsiteX1306" fmla="*/ 161084 w 4958557"/>
              <a:gd name="connsiteY1306" fmla="*/ 1948758 h 2611386"/>
              <a:gd name="connsiteX1307" fmla="*/ 187593 w 4958557"/>
              <a:gd name="connsiteY1307" fmla="*/ 1927148 h 2611386"/>
              <a:gd name="connsiteX1308" fmla="*/ 186152 w 4958557"/>
              <a:gd name="connsiteY1308" fmla="*/ 1919080 h 2611386"/>
              <a:gd name="connsiteX1309" fmla="*/ 179813 w 4958557"/>
              <a:gd name="connsiteY1309" fmla="*/ 1911301 h 2611386"/>
              <a:gd name="connsiteX1310" fmla="*/ 185864 w 4958557"/>
              <a:gd name="connsiteY1310" fmla="*/ 1907555 h 2611386"/>
              <a:gd name="connsiteX1311" fmla="*/ 189033 w 4958557"/>
              <a:gd name="connsiteY1311" fmla="*/ 1902945 h 2611386"/>
              <a:gd name="connsiteX1312" fmla="*/ 190762 w 4958557"/>
              <a:gd name="connsiteY1312" fmla="*/ 1907843 h 2611386"/>
              <a:gd name="connsiteX1313" fmla="*/ 193355 w 4958557"/>
              <a:gd name="connsiteY1313" fmla="*/ 1909572 h 2611386"/>
              <a:gd name="connsiteX1314" fmla="*/ 214966 w 4958557"/>
              <a:gd name="connsiteY1314" fmla="*/ 1901504 h 2611386"/>
              <a:gd name="connsiteX1315" fmla="*/ 228796 w 4958557"/>
              <a:gd name="connsiteY1315" fmla="*/ 1888538 h 2611386"/>
              <a:gd name="connsiteX1316" fmla="*/ 236000 w 4958557"/>
              <a:gd name="connsiteY1316" fmla="*/ 1883928 h 2611386"/>
              <a:gd name="connsiteX1317" fmla="*/ 239457 w 4958557"/>
              <a:gd name="connsiteY1317" fmla="*/ 1881334 h 2611386"/>
              <a:gd name="connsiteX1318" fmla="*/ 240898 w 4958557"/>
              <a:gd name="connsiteY1318" fmla="*/ 1881334 h 2611386"/>
              <a:gd name="connsiteX1319" fmla="*/ 257610 w 4958557"/>
              <a:gd name="connsiteY1319" fmla="*/ 1880470 h 2611386"/>
              <a:gd name="connsiteX1320" fmla="*/ 281237 w 4958557"/>
              <a:gd name="connsiteY1320" fmla="*/ 1871249 h 2611386"/>
              <a:gd name="connsiteX1321" fmla="*/ 281237 w 4958557"/>
              <a:gd name="connsiteY1321" fmla="*/ 1869233 h 2611386"/>
              <a:gd name="connsiteX1322" fmla="*/ 262797 w 4958557"/>
              <a:gd name="connsiteY1322" fmla="*/ 1862605 h 2611386"/>
              <a:gd name="connsiteX1323" fmla="*/ 250407 w 4958557"/>
              <a:gd name="connsiteY1323" fmla="*/ 1866351 h 2611386"/>
              <a:gd name="connsiteX1324" fmla="*/ 248390 w 4958557"/>
              <a:gd name="connsiteY1324" fmla="*/ 1867504 h 2611386"/>
              <a:gd name="connsiteX1325" fmla="*/ 240610 w 4958557"/>
              <a:gd name="connsiteY1325" fmla="*/ 1870385 h 2611386"/>
              <a:gd name="connsiteX1326" fmla="*/ 243779 w 4958557"/>
              <a:gd name="connsiteY1326" fmla="*/ 1862029 h 2611386"/>
              <a:gd name="connsiteX1327" fmla="*/ 268271 w 4958557"/>
              <a:gd name="connsiteY1327" fmla="*/ 1842148 h 2611386"/>
              <a:gd name="connsiteX1328" fmla="*/ 294780 w 4958557"/>
              <a:gd name="connsiteY1328" fmla="*/ 1835809 h 2611386"/>
              <a:gd name="connsiteX1329" fmla="*/ 343763 w 4958557"/>
              <a:gd name="connsiteY1329" fmla="*/ 1822554 h 2611386"/>
              <a:gd name="connsiteX1330" fmla="*/ 363068 w 4958557"/>
              <a:gd name="connsiteY1330" fmla="*/ 1811605 h 2611386"/>
              <a:gd name="connsiteX1331" fmla="*/ 376034 w 4958557"/>
              <a:gd name="connsiteY1331" fmla="*/ 1807283 h 2611386"/>
              <a:gd name="connsiteX1332" fmla="*/ 378628 w 4958557"/>
              <a:gd name="connsiteY1332" fmla="*/ 1804978 h 2611386"/>
              <a:gd name="connsiteX1333" fmla="*/ 414645 w 4958557"/>
              <a:gd name="connsiteY1333" fmla="*/ 1796046 h 2611386"/>
              <a:gd name="connsiteX1334" fmla="*/ 425594 w 4958557"/>
              <a:gd name="connsiteY1334" fmla="*/ 1793452 h 2611386"/>
              <a:gd name="connsiteX1335" fmla="*/ 430492 w 4958557"/>
              <a:gd name="connsiteY1335" fmla="*/ 1793164 h 2611386"/>
              <a:gd name="connsiteX1336" fmla="*/ 435391 w 4958557"/>
              <a:gd name="connsiteY1336" fmla="*/ 1785385 h 2611386"/>
              <a:gd name="connsiteX1337" fmla="*/ 452391 w 4958557"/>
              <a:gd name="connsiteY1337" fmla="*/ 1783944 h 2611386"/>
              <a:gd name="connsiteX1338" fmla="*/ 469967 w 4958557"/>
              <a:gd name="connsiteY1338" fmla="*/ 1772418 h 2611386"/>
              <a:gd name="connsiteX1339" fmla="*/ 512612 w 4958557"/>
              <a:gd name="connsiteY1339" fmla="*/ 1758011 h 2611386"/>
              <a:gd name="connsiteX1340" fmla="*/ 534510 w 4958557"/>
              <a:gd name="connsiteY1340" fmla="*/ 1751384 h 2611386"/>
              <a:gd name="connsiteX1341" fmla="*/ 542002 w 4958557"/>
              <a:gd name="connsiteY1341" fmla="*/ 1741011 h 2611386"/>
              <a:gd name="connsiteX1342" fmla="*/ 529324 w 4958557"/>
              <a:gd name="connsiteY1342" fmla="*/ 1739859 h 2611386"/>
              <a:gd name="connsiteX1343" fmla="*/ 501086 w 4958557"/>
              <a:gd name="connsiteY1343" fmla="*/ 1751096 h 2611386"/>
              <a:gd name="connsiteX1344" fmla="*/ 476306 w 4958557"/>
              <a:gd name="connsiteY1344" fmla="*/ 1756571 h 2611386"/>
              <a:gd name="connsiteX1345" fmla="*/ 423865 w 4958557"/>
              <a:gd name="connsiteY1345" fmla="*/ 1772130 h 2611386"/>
              <a:gd name="connsiteX1346" fmla="*/ 350102 w 4958557"/>
              <a:gd name="connsiteY1346" fmla="*/ 1791147 h 2611386"/>
              <a:gd name="connsiteX1347" fmla="*/ 339441 w 4958557"/>
              <a:gd name="connsiteY1347" fmla="*/ 1800944 h 2611386"/>
              <a:gd name="connsiteX1348" fmla="*/ 347509 w 4958557"/>
              <a:gd name="connsiteY1348" fmla="*/ 1791436 h 2611386"/>
              <a:gd name="connsiteX1349" fmla="*/ 310627 w 4958557"/>
              <a:gd name="connsiteY1349" fmla="*/ 1801520 h 2611386"/>
              <a:gd name="connsiteX1350" fmla="*/ 296220 w 4958557"/>
              <a:gd name="connsiteY1350" fmla="*/ 1805554 h 2611386"/>
              <a:gd name="connsiteX1351" fmla="*/ 288441 w 4958557"/>
              <a:gd name="connsiteY1351" fmla="*/ 1802673 h 2611386"/>
              <a:gd name="connsiteX1352" fmla="*/ 293915 w 4958557"/>
              <a:gd name="connsiteY1352" fmla="*/ 1797486 h 2611386"/>
              <a:gd name="connsiteX1353" fmla="*/ 296220 w 4958557"/>
              <a:gd name="connsiteY1353" fmla="*/ 1793164 h 2611386"/>
              <a:gd name="connsiteX1354" fmla="*/ 290170 w 4958557"/>
              <a:gd name="connsiteY1354" fmla="*/ 1792588 h 2611386"/>
              <a:gd name="connsiteX1355" fmla="*/ 280949 w 4958557"/>
              <a:gd name="connsiteY1355" fmla="*/ 1804402 h 2611386"/>
              <a:gd name="connsiteX1356" fmla="*/ 269424 w 4958557"/>
              <a:gd name="connsiteY1356" fmla="*/ 1811317 h 2611386"/>
              <a:gd name="connsiteX1357" fmla="*/ 263949 w 4958557"/>
              <a:gd name="connsiteY1357" fmla="*/ 1804978 h 2611386"/>
              <a:gd name="connsiteX1358" fmla="*/ 268847 w 4958557"/>
              <a:gd name="connsiteY1358" fmla="*/ 1797486 h 2611386"/>
              <a:gd name="connsiteX1359" fmla="*/ 268847 w 4958557"/>
              <a:gd name="connsiteY1359" fmla="*/ 1784232 h 2611386"/>
              <a:gd name="connsiteX1360" fmla="*/ 267983 w 4958557"/>
              <a:gd name="connsiteY1360" fmla="*/ 1773283 h 2611386"/>
              <a:gd name="connsiteX1361" fmla="*/ 278644 w 4958557"/>
              <a:gd name="connsiteY1361" fmla="*/ 1764351 h 2611386"/>
              <a:gd name="connsiteX1362" fmla="*/ 276339 w 4958557"/>
              <a:gd name="connsiteY1362" fmla="*/ 1745910 h 2611386"/>
              <a:gd name="connsiteX1363" fmla="*/ 274034 w 4958557"/>
              <a:gd name="connsiteY1363" fmla="*/ 1732943 h 2611386"/>
              <a:gd name="connsiteX1364" fmla="*/ 278932 w 4958557"/>
              <a:gd name="connsiteY1364" fmla="*/ 1715943 h 2611386"/>
              <a:gd name="connsiteX1365" fmla="*/ 282390 w 4958557"/>
              <a:gd name="connsiteY1365" fmla="*/ 1709028 h 2611386"/>
              <a:gd name="connsiteX1366" fmla="*/ 286712 w 4958557"/>
              <a:gd name="connsiteY1366" fmla="*/ 1702401 h 2611386"/>
              <a:gd name="connsiteX1367" fmla="*/ 279508 w 4958557"/>
              <a:gd name="connsiteY1367" fmla="*/ 1700096 h 2611386"/>
              <a:gd name="connsiteX1368" fmla="*/ 268271 w 4958557"/>
              <a:gd name="connsiteY1368" fmla="*/ 1698079 h 2611386"/>
              <a:gd name="connsiteX1369" fmla="*/ 272881 w 4958557"/>
              <a:gd name="connsiteY1369" fmla="*/ 1680791 h 2611386"/>
              <a:gd name="connsiteX1370" fmla="*/ 283254 w 4958557"/>
              <a:gd name="connsiteY1370" fmla="*/ 1671859 h 2611386"/>
              <a:gd name="connsiteX1371" fmla="*/ 278356 w 4958557"/>
              <a:gd name="connsiteY1371" fmla="*/ 1666960 h 2611386"/>
              <a:gd name="connsiteX1372" fmla="*/ 269136 w 4958557"/>
              <a:gd name="connsiteY1372" fmla="*/ 1664367 h 2611386"/>
              <a:gd name="connsiteX1373" fmla="*/ 275763 w 4958557"/>
              <a:gd name="connsiteY1373" fmla="*/ 1662350 h 2611386"/>
              <a:gd name="connsiteX1374" fmla="*/ 277203 w 4958557"/>
              <a:gd name="connsiteY1374" fmla="*/ 1655146 h 2611386"/>
              <a:gd name="connsiteX1375" fmla="*/ 308610 w 4958557"/>
              <a:gd name="connsiteY1375" fmla="*/ 1637858 h 2611386"/>
              <a:gd name="connsiteX1376" fmla="*/ 314085 w 4958557"/>
              <a:gd name="connsiteY1376" fmla="*/ 1625757 h 2611386"/>
              <a:gd name="connsiteX1377" fmla="*/ 316678 w 4958557"/>
              <a:gd name="connsiteY1377" fmla="*/ 1617112 h 2611386"/>
              <a:gd name="connsiteX1378" fmla="*/ 345780 w 4958557"/>
              <a:gd name="connsiteY1378" fmla="*/ 1596078 h 2611386"/>
              <a:gd name="connsiteX1379" fmla="*/ 366814 w 4958557"/>
              <a:gd name="connsiteY1379" fmla="*/ 1588875 h 2611386"/>
              <a:gd name="connsiteX1380" fmla="*/ 366814 w 4958557"/>
              <a:gd name="connsiteY1380" fmla="*/ 1586570 h 2611386"/>
              <a:gd name="connsiteX1381" fmla="*/ 351543 w 4958557"/>
              <a:gd name="connsiteY1381" fmla="*/ 1579655 h 2611386"/>
              <a:gd name="connsiteX1382" fmla="*/ 363933 w 4958557"/>
              <a:gd name="connsiteY1382" fmla="*/ 1575332 h 2611386"/>
              <a:gd name="connsiteX1383" fmla="*/ 368543 w 4958557"/>
              <a:gd name="connsiteY1383" fmla="*/ 1569570 h 2611386"/>
              <a:gd name="connsiteX1384" fmla="*/ 370560 w 4958557"/>
              <a:gd name="connsiteY1384" fmla="*/ 1556315 h 2611386"/>
              <a:gd name="connsiteX1385" fmla="*/ 380933 w 4958557"/>
              <a:gd name="connsiteY1385" fmla="*/ 1552858 h 2611386"/>
              <a:gd name="connsiteX1386" fmla="*/ 386407 w 4958557"/>
              <a:gd name="connsiteY1386" fmla="*/ 1549112 h 2611386"/>
              <a:gd name="connsiteX1387" fmla="*/ 379780 w 4958557"/>
              <a:gd name="connsiteY1387" fmla="*/ 1545654 h 2611386"/>
              <a:gd name="connsiteX1388" fmla="*/ 378340 w 4958557"/>
              <a:gd name="connsiteY1388" fmla="*/ 1541332 h 2611386"/>
              <a:gd name="connsiteX1389" fmla="*/ 368543 w 4958557"/>
              <a:gd name="connsiteY1389" fmla="*/ 1536722 h 2611386"/>
              <a:gd name="connsiteX1390" fmla="*/ 366238 w 4958557"/>
              <a:gd name="connsiteY1390" fmla="*/ 1532400 h 2611386"/>
              <a:gd name="connsiteX1391" fmla="*/ 385543 w 4958557"/>
              <a:gd name="connsiteY1391" fmla="*/ 1524332 h 2611386"/>
              <a:gd name="connsiteX1392" fmla="*/ 395340 w 4958557"/>
              <a:gd name="connsiteY1392" fmla="*/ 1517129 h 2611386"/>
              <a:gd name="connsiteX1393" fmla="*/ 387848 w 4958557"/>
              <a:gd name="connsiteY1393" fmla="*/ 1513095 h 2611386"/>
              <a:gd name="connsiteX1394" fmla="*/ 376323 w 4958557"/>
              <a:gd name="connsiteY1394" fmla="*/ 1507620 h 2611386"/>
              <a:gd name="connsiteX1395" fmla="*/ 392746 w 4958557"/>
              <a:gd name="connsiteY1395" fmla="*/ 1496095 h 2611386"/>
              <a:gd name="connsiteX1396" fmla="*/ 399950 w 4958557"/>
              <a:gd name="connsiteY1396" fmla="*/ 1491196 h 2611386"/>
              <a:gd name="connsiteX1397" fmla="*/ 404560 w 4958557"/>
              <a:gd name="connsiteY1397" fmla="*/ 1482840 h 2611386"/>
              <a:gd name="connsiteX1398" fmla="*/ 411187 w 4958557"/>
              <a:gd name="connsiteY1398" fmla="*/ 1473908 h 2611386"/>
              <a:gd name="connsiteX1399" fmla="*/ 402543 w 4958557"/>
              <a:gd name="connsiteY1399" fmla="*/ 1473044 h 2611386"/>
              <a:gd name="connsiteX1400" fmla="*/ 393899 w 4958557"/>
              <a:gd name="connsiteY1400" fmla="*/ 1469010 h 2611386"/>
              <a:gd name="connsiteX1401" fmla="*/ 394187 w 4958557"/>
              <a:gd name="connsiteY1401" fmla="*/ 1468145 h 2611386"/>
              <a:gd name="connsiteX1402" fmla="*/ 395340 w 4958557"/>
              <a:gd name="connsiteY1402" fmla="*/ 1467569 h 2611386"/>
              <a:gd name="connsiteX1403" fmla="*/ 404560 w 4958557"/>
              <a:gd name="connsiteY1403" fmla="*/ 1453162 h 2611386"/>
              <a:gd name="connsiteX1404" fmla="*/ 422713 w 4958557"/>
              <a:gd name="connsiteY1404" fmla="*/ 1452874 h 2611386"/>
              <a:gd name="connsiteX1405" fmla="*/ 432221 w 4958557"/>
              <a:gd name="connsiteY1405" fmla="*/ 1444518 h 2611386"/>
              <a:gd name="connsiteX1406" fmla="*/ 429340 w 4958557"/>
              <a:gd name="connsiteY1406" fmla="*/ 1440484 h 2611386"/>
              <a:gd name="connsiteX1407" fmla="*/ 409458 w 4958557"/>
              <a:gd name="connsiteY1407" fmla="*/ 1445959 h 2611386"/>
              <a:gd name="connsiteX1408" fmla="*/ 392170 w 4958557"/>
              <a:gd name="connsiteY1408" fmla="*/ 1450281 h 2611386"/>
              <a:gd name="connsiteX1409" fmla="*/ 387848 w 4958557"/>
              <a:gd name="connsiteY1409" fmla="*/ 1445671 h 2611386"/>
              <a:gd name="connsiteX1410" fmla="*/ 397357 w 4958557"/>
              <a:gd name="connsiteY1410" fmla="*/ 1436450 h 2611386"/>
              <a:gd name="connsiteX1411" fmla="*/ 440865 w 4958557"/>
              <a:gd name="connsiteY1411" fmla="*/ 1422620 h 2611386"/>
              <a:gd name="connsiteX1412" fmla="*/ 453543 w 4958557"/>
              <a:gd name="connsiteY1412" fmla="*/ 1418874 h 2611386"/>
              <a:gd name="connsiteX1413" fmla="*/ 455560 w 4958557"/>
              <a:gd name="connsiteY1413" fmla="*/ 1416569 h 2611386"/>
              <a:gd name="connsiteX1414" fmla="*/ 461035 w 4958557"/>
              <a:gd name="connsiteY1414" fmla="*/ 1407060 h 2611386"/>
              <a:gd name="connsiteX1415" fmla="*/ 457001 w 4958557"/>
              <a:gd name="connsiteY1415" fmla="*/ 1408213 h 2611386"/>
              <a:gd name="connsiteX1416" fmla="*/ 446916 w 4958557"/>
              <a:gd name="connsiteY1416" fmla="*/ 1409653 h 2611386"/>
              <a:gd name="connsiteX1417" fmla="*/ 454696 w 4958557"/>
              <a:gd name="connsiteY1417" fmla="*/ 1405620 h 2611386"/>
              <a:gd name="connsiteX1418" fmla="*/ 473425 w 4958557"/>
              <a:gd name="connsiteY1418" fmla="*/ 1400145 h 2611386"/>
              <a:gd name="connsiteX1419" fmla="*/ 471408 w 4958557"/>
              <a:gd name="connsiteY1419" fmla="*/ 1402162 h 2611386"/>
              <a:gd name="connsiteX1420" fmla="*/ 471696 w 4958557"/>
              <a:gd name="connsiteY1420" fmla="*/ 1402162 h 2611386"/>
              <a:gd name="connsiteX1421" fmla="*/ 509154 w 4958557"/>
              <a:gd name="connsiteY1421" fmla="*/ 1387755 h 2611386"/>
              <a:gd name="connsiteX1422" fmla="*/ 526442 w 4958557"/>
              <a:gd name="connsiteY1422" fmla="*/ 1382280 h 2611386"/>
              <a:gd name="connsiteX1423" fmla="*/ 532205 w 4958557"/>
              <a:gd name="connsiteY1423" fmla="*/ 1382857 h 2611386"/>
              <a:gd name="connsiteX1424" fmla="*/ 527883 w 4958557"/>
              <a:gd name="connsiteY1424" fmla="*/ 1388043 h 2611386"/>
              <a:gd name="connsiteX1425" fmla="*/ 519239 w 4958557"/>
              <a:gd name="connsiteY1425" fmla="*/ 1390636 h 2611386"/>
              <a:gd name="connsiteX1426" fmla="*/ 519239 w 4958557"/>
              <a:gd name="connsiteY1426" fmla="*/ 1396399 h 2611386"/>
              <a:gd name="connsiteX1427" fmla="*/ 527883 w 4958557"/>
              <a:gd name="connsiteY1427" fmla="*/ 1393806 h 2611386"/>
              <a:gd name="connsiteX1428" fmla="*/ 537103 w 4958557"/>
              <a:gd name="connsiteY1428" fmla="*/ 1391501 h 2611386"/>
              <a:gd name="connsiteX1429" fmla="*/ 535663 w 4958557"/>
              <a:gd name="connsiteY1429" fmla="*/ 1390348 h 2611386"/>
              <a:gd name="connsiteX1430" fmla="*/ 584070 w 4958557"/>
              <a:gd name="connsiteY1430" fmla="*/ 1366721 h 2611386"/>
              <a:gd name="connsiteX1431" fmla="*/ 617494 w 4958557"/>
              <a:gd name="connsiteY1431" fmla="*/ 1353178 h 2611386"/>
              <a:gd name="connsiteX1432" fmla="*/ 621816 w 4958557"/>
              <a:gd name="connsiteY1432" fmla="*/ 1347704 h 2611386"/>
              <a:gd name="connsiteX1433" fmla="*/ 625850 w 4958557"/>
              <a:gd name="connsiteY1433" fmla="*/ 1350009 h 2611386"/>
              <a:gd name="connsiteX1434" fmla="*/ 627290 w 4958557"/>
              <a:gd name="connsiteY1434" fmla="*/ 1352314 h 2611386"/>
              <a:gd name="connsiteX1435" fmla="*/ 635070 w 4958557"/>
              <a:gd name="connsiteY1435" fmla="*/ 1348568 h 2611386"/>
              <a:gd name="connsiteX1436" fmla="*/ 640256 w 4958557"/>
              <a:gd name="connsiteY1436" fmla="*/ 1347992 h 2611386"/>
              <a:gd name="connsiteX1437" fmla="*/ 635358 w 4958557"/>
              <a:gd name="connsiteY1437" fmla="*/ 1352026 h 2611386"/>
              <a:gd name="connsiteX1438" fmla="*/ 628155 w 4958557"/>
              <a:gd name="connsiteY1438" fmla="*/ 1354619 h 2611386"/>
              <a:gd name="connsiteX1439" fmla="*/ 619222 w 4958557"/>
              <a:gd name="connsiteY1439" fmla="*/ 1367009 h 2611386"/>
              <a:gd name="connsiteX1440" fmla="*/ 671952 w 4958557"/>
              <a:gd name="connsiteY1440" fmla="*/ 1351450 h 2611386"/>
              <a:gd name="connsiteX1441" fmla="*/ 673104 w 4958557"/>
              <a:gd name="connsiteY1441" fmla="*/ 1351162 h 2611386"/>
              <a:gd name="connsiteX1442" fmla="*/ 670223 w 4958557"/>
              <a:gd name="connsiteY1442" fmla="*/ 1343094 h 2611386"/>
              <a:gd name="connsiteX1443" fmla="*/ 685782 w 4958557"/>
              <a:gd name="connsiteY1443" fmla="*/ 1341077 h 2611386"/>
              <a:gd name="connsiteX1444" fmla="*/ 688087 w 4958557"/>
              <a:gd name="connsiteY1444" fmla="*/ 1341653 h 2611386"/>
              <a:gd name="connsiteX1445" fmla="*/ 693562 w 4958557"/>
              <a:gd name="connsiteY1445" fmla="*/ 1339348 h 2611386"/>
              <a:gd name="connsiteX1446" fmla="*/ 698748 w 4958557"/>
              <a:gd name="connsiteY1446" fmla="*/ 1337331 h 2611386"/>
              <a:gd name="connsiteX1447" fmla="*/ 702494 w 4958557"/>
              <a:gd name="connsiteY1447" fmla="*/ 1339348 h 2611386"/>
              <a:gd name="connsiteX1448" fmla="*/ 703359 w 4958557"/>
              <a:gd name="connsiteY1448" fmla="*/ 1341365 h 2611386"/>
              <a:gd name="connsiteX1449" fmla="*/ 710562 w 4958557"/>
              <a:gd name="connsiteY1449" fmla="*/ 1339060 h 2611386"/>
              <a:gd name="connsiteX1450" fmla="*/ 748020 w 4958557"/>
              <a:gd name="connsiteY1450" fmla="*/ 1324941 h 2611386"/>
              <a:gd name="connsiteX1451" fmla="*/ 782020 w 4958557"/>
              <a:gd name="connsiteY1451" fmla="*/ 1303043 h 2611386"/>
              <a:gd name="connsiteX1452" fmla="*/ 797868 w 4958557"/>
              <a:gd name="connsiteY1452" fmla="*/ 1297856 h 2611386"/>
              <a:gd name="connsiteX1453" fmla="*/ 797868 w 4958557"/>
              <a:gd name="connsiteY1453" fmla="*/ 1295839 h 2611386"/>
              <a:gd name="connsiteX1454" fmla="*/ 804495 w 4958557"/>
              <a:gd name="connsiteY1454" fmla="*/ 1294687 h 2611386"/>
              <a:gd name="connsiteX1455" fmla="*/ 807376 w 4958557"/>
              <a:gd name="connsiteY1455" fmla="*/ 1294975 h 2611386"/>
              <a:gd name="connsiteX1456" fmla="*/ 817749 w 4958557"/>
              <a:gd name="connsiteY1456" fmla="*/ 1291517 h 2611386"/>
              <a:gd name="connsiteX1457" fmla="*/ 817461 w 4958557"/>
              <a:gd name="connsiteY1457" fmla="*/ 1290941 h 2611386"/>
              <a:gd name="connsiteX1458" fmla="*/ 821495 w 4958557"/>
              <a:gd name="connsiteY1458" fmla="*/ 1283161 h 2611386"/>
              <a:gd name="connsiteX1459" fmla="*/ 840512 w 4958557"/>
              <a:gd name="connsiteY1459" fmla="*/ 1274805 h 2611386"/>
              <a:gd name="connsiteX1460" fmla="*/ 850309 w 4958557"/>
              <a:gd name="connsiteY1460" fmla="*/ 1280568 h 2611386"/>
              <a:gd name="connsiteX1461" fmla="*/ 850020 w 4958557"/>
              <a:gd name="connsiteY1461" fmla="*/ 1283161 h 2611386"/>
              <a:gd name="connsiteX1462" fmla="*/ 856071 w 4958557"/>
              <a:gd name="connsiteY1462" fmla="*/ 1292093 h 2611386"/>
              <a:gd name="connsiteX1463" fmla="*/ 932716 w 4958557"/>
              <a:gd name="connsiteY1463" fmla="*/ 1269042 h 2611386"/>
              <a:gd name="connsiteX1464" fmla="*/ 996971 w 4958557"/>
              <a:gd name="connsiteY1464" fmla="*/ 1250313 h 2611386"/>
              <a:gd name="connsiteX1465" fmla="*/ 1033852 w 4958557"/>
              <a:gd name="connsiteY1465" fmla="*/ 1238500 h 2611386"/>
              <a:gd name="connsiteX1466" fmla="*/ 1046530 w 4958557"/>
              <a:gd name="connsiteY1466" fmla="*/ 1230144 h 2611386"/>
              <a:gd name="connsiteX1467" fmla="*/ 1043937 w 4958557"/>
              <a:gd name="connsiteY1467" fmla="*/ 1223517 h 2611386"/>
              <a:gd name="connsiteX1468" fmla="*/ 1038750 w 4958557"/>
              <a:gd name="connsiteY1468" fmla="*/ 1224957 h 2611386"/>
              <a:gd name="connsiteX1469" fmla="*/ 1043649 w 4958557"/>
              <a:gd name="connsiteY1469" fmla="*/ 1219195 h 2611386"/>
              <a:gd name="connsiteX1470" fmla="*/ 1134412 w 4958557"/>
              <a:gd name="connsiteY1470" fmla="*/ 1186635 h 2611386"/>
              <a:gd name="connsiteX1471" fmla="*/ 1143344 w 4958557"/>
              <a:gd name="connsiteY1471" fmla="*/ 1184042 h 2611386"/>
              <a:gd name="connsiteX1472" fmla="*/ 1202412 w 4958557"/>
              <a:gd name="connsiteY1472" fmla="*/ 1167330 h 2611386"/>
              <a:gd name="connsiteX1473" fmla="*/ 1250820 w 4958557"/>
              <a:gd name="connsiteY1473" fmla="*/ 1154076 h 2611386"/>
              <a:gd name="connsiteX1474" fmla="*/ 1279057 w 4958557"/>
              <a:gd name="connsiteY1474" fmla="*/ 1137652 h 2611386"/>
              <a:gd name="connsiteX1475" fmla="*/ 1247938 w 4958557"/>
              <a:gd name="connsiteY1475" fmla="*/ 1140533 h 2611386"/>
              <a:gd name="connsiteX1476" fmla="*/ 1242464 w 4958557"/>
              <a:gd name="connsiteY1476" fmla="*/ 1141109 h 2611386"/>
              <a:gd name="connsiteX1477" fmla="*/ 1293464 w 4958557"/>
              <a:gd name="connsiteY1477" fmla="*/ 1125838 h 2611386"/>
              <a:gd name="connsiteX1478" fmla="*/ 1310176 w 4958557"/>
              <a:gd name="connsiteY1478" fmla="*/ 1120940 h 2611386"/>
              <a:gd name="connsiteX1479" fmla="*/ 1347922 w 4958557"/>
              <a:gd name="connsiteY1479" fmla="*/ 1109702 h 2611386"/>
              <a:gd name="connsiteX1480" fmla="*/ 1355413 w 4958557"/>
              <a:gd name="connsiteY1480" fmla="*/ 1111431 h 2611386"/>
              <a:gd name="connsiteX1481" fmla="*/ 1364922 w 4958557"/>
              <a:gd name="connsiteY1481" fmla="*/ 1109414 h 2611386"/>
              <a:gd name="connsiteX1482" fmla="*/ 1367227 w 4958557"/>
              <a:gd name="connsiteY1482" fmla="*/ 1104516 h 2611386"/>
              <a:gd name="connsiteX1483" fmla="*/ 1390566 w 4958557"/>
              <a:gd name="connsiteY1483" fmla="*/ 1097313 h 2611386"/>
              <a:gd name="connsiteX1484" fmla="*/ 1421973 w 4958557"/>
              <a:gd name="connsiteY1484" fmla="*/ 1086651 h 2611386"/>
              <a:gd name="connsiteX1485" fmla="*/ 1426583 w 4958557"/>
              <a:gd name="connsiteY1485" fmla="*/ 1086651 h 2611386"/>
              <a:gd name="connsiteX1486" fmla="*/ 1427448 w 4958557"/>
              <a:gd name="connsiteY1486" fmla="*/ 1086363 h 2611386"/>
              <a:gd name="connsiteX1487" fmla="*/ 1445024 w 4958557"/>
              <a:gd name="connsiteY1487" fmla="*/ 1080024 h 2611386"/>
              <a:gd name="connsiteX1488" fmla="*/ 1461448 w 4958557"/>
              <a:gd name="connsiteY1488" fmla="*/ 1075126 h 2611386"/>
              <a:gd name="connsiteX1489" fmla="*/ 1475567 w 4958557"/>
              <a:gd name="connsiteY1489" fmla="*/ 1070228 h 2611386"/>
              <a:gd name="connsiteX1490" fmla="*/ 1493143 w 4958557"/>
              <a:gd name="connsiteY1490" fmla="*/ 1062736 h 2611386"/>
              <a:gd name="connsiteX1491" fmla="*/ 1493143 w 4958557"/>
              <a:gd name="connsiteY1491" fmla="*/ 1060143 h 2611386"/>
              <a:gd name="connsiteX1492" fmla="*/ 1498906 w 4958557"/>
              <a:gd name="connsiteY1492" fmla="*/ 1060143 h 2611386"/>
              <a:gd name="connsiteX1493" fmla="*/ 1502940 w 4958557"/>
              <a:gd name="connsiteY1493" fmla="*/ 1060143 h 2611386"/>
              <a:gd name="connsiteX1494" fmla="*/ 1528584 w 4958557"/>
              <a:gd name="connsiteY1494" fmla="*/ 1060143 h 2611386"/>
              <a:gd name="connsiteX1495" fmla="*/ 1507838 w 4958557"/>
              <a:gd name="connsiteY1495" fmla="*/ 1067058 h 2611386"/>
              <a:gd name="connsiteX1496" fmla="*/ 1507262 w 4958557"/>
              <a:gd name="connsiteY1496" fmla="*/ 1067634 h 2611386"/>
              <a:gd name="connsiteX1497" fmla="*/ 1509855 w 4958557"/>
              <a:gd name="connsiteY1497" fmla="*/ 1069363 h 2611386"/>
              <a:gd name="connsiteX1498" fmla="*/ 1515618 w 4958557"/>
              <a:gd name="connsiteY1498" fmla="*/ 1069363 h 2611386"/>
              <a:gd name="connsiteX1499" fmla="*/ 1554516 w 4958557"/>
              <a:gd name="connsiteY1499" fmla="*/ 1055244 h 2611386"/>
              <a:gd name="connsiteX1500" fmla="*/ 1556245 w 4958557"/>
              <a:gd name="connsiteY1500" fmla="*/ 1054668 h 2611386"/>
              <a:gd name="connsiteX1501" fmla="*/ 1561144 w 4958557"/>
              <a:gd name="connsiteY1501" fmla="*/ 1052939 h 2611386"/>
              <a:gd name="connsiteX1502" fmla="*/ 1684466 w 4958557"/>
              <a:gd name="connsiteY1502" fmla="*/ 1012024 h 2611386"/>
              <a:gd name="connsiteX1503" fmla="*/ 1736619 w 4958557"/>
              <a:gd name="connsiteY1503" fmla="*/ 993871 h 2611386"/>
              <a:gd name="connsiteX1504" fmla="*/ 1723077 w 4958557"/>
              <a:gd name="connsiteY1504" fmla="*/ 994159 h 2611386"/>
              <a:gd name="connsiteX1505" fmla="*/ 1717602 w 4958557"/>
              <a:gd name="connsiteY1505" fmla="*/ 996464 h 2611386"/>
              <a:gd name="connsiteX1506" fmla="*/ 1716450 w 4958557"/>
              <a:gd name="connsiteY1506" fmla="*/ 994447 h 2611386"/>
              <a:gd name="connsiteX1507" fmla="*/ 1717026 w 4958557"/>
              <a:gd name="connsiteY1507" fmla="*/ 993871 h 2611386"/>
              <a:gd name="connsiteX1508" fmla="*/ 1709534 w 4958557"/>
              <a:gd name="connsiteY1508" fmla="*/ 993583 h 2611386"/>
              <a:gd name="connsiteX1509" fmla="*/ 1704636 w 4958557"/>
              <a:gd name="connsiteY1509" fmla="*/ 993295 h 2611386"/>
              <a:gd name="connsiteX1510" fmla="*/ 1704060 w 4958557"/>
              <a:gd name="connsiteY1510" fmla="*/ 992719 h 2611386"/>
              <a:gd name="connsiteX1511" fmla="*/ 1692246 w 4958557"/>
              <a:gd name="connsiteY1511" fmla="*/ 997329 h 2611386"/>
              <a:gd name="connsiteX1512" fmla="*/ 1689941 w 4958557"/>
              <a:gd name="connsiteY1512" fmla="*/ 1002515 h 2611386"/>
              <a:gd name="connsiteX1513" fmla="*/ 1673229 w 4958557"/>
              <a:gd name="connsiteY1513" fmla="*/ 1005397 h 2611386"/>
              <a:gd name="connsiteX1514" fmla="*/ 1672653 w 4958557"/>
              <a:gd name="connsiteY1514" fmla="*/ 1005397 h 2611386"/>
              <a:gd name="connsiteX1515" fmla="*/ 1672364 w 4958557"/>
              <a:gd name="connsiteY1515" fmla="*/ 1005685 h 2611386"/>
              <a:gd name="connsiteX1516" fmla="*/ 1673229 w 4958557"/>
              <a:gd name="connsiteY1516" fmla="*/ 1007414 h 2611386"/>
              <a:gd name="connsiteX1517" fmla="*/ 1661704 w 4958557"/>
              <a:gd name="connsiteY1517" fmla="*/ 1009142 h 2611386"/>
              <a:gd name="connsiteX1518" fmla="*/ 1638653 w 4958557"/>
              <a:gd name="connsiteY1518" fmla="*/ 1016922 h 2611386"/>
              <a:gd name="connsiteX1519" fmla="*/ 1635771 w 4958557"/>
              <a:gd name="connsiteY1519" fmla="*/ 1014617 h 2611386"/>
              <a:gd name="connsiteX1520" fmla="*/ 1661992 w 4958557"/>
              <a:gd name="connsiteY1520" fmla="*/ 1001075 h 2611386"/>
              <a:gd name="connsiteX1521" fmla="*/ 1668907 w 4958557"/>
              <a:gd name="connsiteY1521" fmla="*/ 997041 h 2611386"/>
              <a:gd name="connsiteX1522" fmla="*/ 1677551 w 4958557"/>
              <a:gd name="connsiteY1522" fmla="*/ 994159 h 2611386"/>
              <a:gd name="connsiteX1523" fmla="*/ 1683314 w 4958557"/>
              <a:gd name="connsiteY1523" fmla="*/ 991854 h 2611386"/>
              <a:gd name="connsiteX1524" fmla="*/ 1684466 w 4958557"/>
              <a:gd name="connsiteY1524" fmla="*/ 991278 h 2611386"/>
              <a:gd name="connsiteX1525" fmla="*/ 1703483 w 4958557"/>
              <a:gd name="connsiteY1525" fmla="*/ 984651 h 2611386"/>
              <a:gd name="connsiteX1526" fmla="*/ 1712704 w 4958557"/>
              <a:gd name="connsiteY1526" fmla="*/ 975718 h 2611386"/>
              <a:gd name="connsiteX1527" fmla="*/ 1741806 w 4958557"/>
              <a:gd name="connsiteY1527" fmla="*/ 965634 h 2611386"/>
              <a:gd name="connsiteX1528" fmla="*/ 1756213 w 4958557"/>
              <a:gd name="connsiteY1528" fmla="*/ 965922 h 2611386"/>
              <a:gd name="connsiteX1529" fmla="*/ 1762552 w 4958557"/>
              <a:gd name="connsiteY1529" fmla="*/ 954108 h 2611386"/>
              <a:gd name="connsiteX1530" fmla="*/ 1768026 w 4958557"/>
              <a:gd name="connsiteY1530" fmla="*/ 952667 h 2611386"/>
              <a:gd name="connsiteX1531" fmla="*/ 1775518 w 4958557"/>
              <a:gd name="connsiteY1531" fmla="*/ 950074 h 2611386"/>
              <a:gd name="connsiteX1532" fmla="*/ 1770619 w 4958557"/>
              <a:gd name="connsiteY1532" fmla="*/ 959583 h 2611386"/>
              <a:gd name="connsiteX1533" fmla="*/ 1766585 w 4958557"/>
              <a:gd name="connsiteY1533" fmla="*/ 961600 h 2611386"/>
              <a:gd name="connsiteX1534" fmla="*/ 1771196 w 4958557"/>
              <a:gd name="connsiteY1534" fmla="*/ 965634 h 2611386"/>
              <a:gd name="connsiteX1535" fmla="*/ 1775806 w 4958557"/>
              <a:gd name="connsiteY1535" fmla="*/ 968515 h 2611386"/>
              <a:gd name="connsiteX1536" fmla="*/ 1776382 w 4958557"/>
              <a:gd name="connsiteY1536" fmla="*/ 969956 h 2611386"/>
              <a:gd name="connsiteX1537" fmla="*/ 1775806 w 4958557"/>
              <a:gd name="connsiteY1537" fmla="*/ 970532 h 2611386"/>
              <a:gd name="connsiteX1538" fmla="*/ 1747856 w 4958557"/>
              <a:gd name="connsiteY1538" fmla="*/ 977735 h 2611386"/>
              <a:gd name="connsiteX1539" fmla="*/ 1744975 w 4958557"/>
              <a:gd name="connsiteY1539" fmla="*/ 978888 h 2611386"/>
              <a:gd name="connsiteX1540" fmla="*/ 1744687 w 4958557"/>
              <a:gd name="connsiteY1540" fmla="*/ 978600 h 2611386"/>
              <a:gd name="connsiteX1541" fmla="*/ 1736331 w 4958557"/>
              <a:gd name="connsiteY1541" fmla="*/ 981193 h 2611386"/>
              <a:gd name="connsiteX1542" fmla="*/ 1736907 w 4958557"/>
              <a:gd name="connsiteY1542" fmla="*/ 981769 h 2611386"/>
              <a:gd name="connsiteX1543" fmla="*/ 1766585 w 4958557"/>
              <a:gd name="connsiteY1543" fmla="*/ 980905 h 2611386"/>
              <a:gd name="connsiteX1544" fmla="*/ 1780992 w 4958557"/>
              <a:gd name="connsiteY1544" fmla="*/ 973413 h 2611386"/>
              <a:gd name="connsiteX1545" fmla="*/ 1795687 w 4958557"/>
              <a:gd name="connsiteY1545" fmla="*/ 971396 h 2611386"/>
              <a:gd name="connsiteX1546" fmla="*/ 1795975 w 4958557"/>
              <a:gd name="connsiteY1546" fmla="*/ 971396 h 2611386"/>
              <a:gd name="connsiteX1547" fmla="*/ 1834586 w 4958557"/>
              <a:gd name="connsiteY1547" fmla="*/ 957854 h 2611386"/>
              <a:gd name="connsiteX1548" fmla="*/ 1897112 w 4958557"/>
              <a:gd name="connsiteY1548" fmla="*/ 939701 h 2611386"/>
              <a:gd name="connsiteX1549" fmla="*/ 1905468 w 4958557"/>
              <a:gd name="connsiteY1549" fmla="*/ 935956 h 2611386"/>
              <a:gd name="connsiteX1550" fmla="*/ 1897112 w 4958557"/>
              <a:gd name="connsiteY1550" fmla="*/ 937108 h 2611386"/>
              <a:gd name="connsiteX1551" fmla="*/ 1896824 w 4958557"/>
              <a:gd name="connsiteY1551" fmla="*/ 931057 h 2611386"/>
              <a:gd name="connsiteX1552" fmla="*/ 1924485 w 4958557"/>
              <a:gd name="connsiteY1552" fmla="*/ 920684 h 2611386"/>
              <a:gd name="connsiteX1553" fmla="*/ 1963960 w 4958557"/>
              <a:gd name="connsiteY1553" fmla="*/ 907718 h 2611386"/>
              <a:gd name="connsiteX1554" fmla="*/ 2011214 w 4958557"/>
              <a:gd name="connsiteY1554" fmla="*/ 897057 h 2611386"/>
              <a:gd name="connsiteX1555" fmla="*/ 2026197 w 4958557"/>
              <a:gd name="connsiteY1555" fmla="*/ 892735 h 2611386"/>
              <a:gd name="connsiteX1556" fmla="*/ 2013519 w 4958557"/>
              <a:gd name="connsiteY1556" fmla="*/ 899938 h 2611386"/>
              <a:gd name="connsiteX1557" fmla="*/ 2011790 w 4958557"/>
              <a:gd name="connsiteY1557" fmla="*/ 905125 h 2611386"/>
              <a:gd name="connsiteX1558" fmla="*/ 2014960 w 4958557"/>
              <a:gd name="connsiteY1558" fmla="*/ 904260 h 2611386"/>
              <a:gd name="connsiteX1559" fmla="*/ 2022740 w 4958557"/>
              <a:gd name="connsiteY1559" fmla="*/ 901379 h 2611386"/>
              <a:gd name="connsiteX1560" fmla="*/ 2056452 w 4958557"/>
              <a:gd name="connsiteY1560" fmla="*/ 894464 h 2611386"/>
              <a:gd name="connsiteX1561" fmla="*/ 2056452 w 4958557"/>
              <a:gd name="connsiteY1561" fmla="*/ 903396 h 2611386"/>
              <a:gd name="connsiteX1562" fmla="*/ 2038875 w 4958557"/>
              <a:gd name="connsiteY1562" fmla="*/ 908294 h 2611386"/>
              <a:gd name="connsiteX1563" fmla="*/ 2040028 w 4958557"/>
              <a:gd name="connsiteY1563" fmla="*/ 909159 h 2611386"/>
              <a:gd name="connsiteX1564" fmla="*/ 2061350 w 4958557"/>
              <a:gd name="connsiteY1564" fmla="*/ 899938 h 2611386"/>
              <a:gd name="connsiteX1565" fmla="*/ 2061062 w 4958557"/>
              <a:gd name="connsiteY1565" fmla="*/ 893311 h 2611386"/>
              <a:gd name="connsiteX1566" fmla="*/ 2065672 w 4958557"/>
              <a:gd name="connsiteY1566" fmla="*/ 890142 h 2611386"/>
              <a:gd name="connsiteX1567" fmla="*/ 2097079 w 4958557"/>
              <a:gd name="connsiteY1567" fmla="*/ 880633 h 2611386"/>
              <a:gd name="connsiteX1568" fmla="*/ 2120994 w 4958557"/>
              <a:gd name="connsiteY1568" fmla="*/ 883515 h 2611386"/>
              <a:gd name="connsiteX1569" fmla="*/ 2143181 w 4958557"/>
              <a:gd name="connsiteY1569" fmla="*/ 876023 h 2611386"/>
              <a:gd name="connsiteX1570" fmla="*/ 2181503 w 4958557"/>
              <a:gd name="connsiteY1570" fmla="*/ 856430 h 2611386"/>
              <a:gd name="connsiteX1571" fmla="*/ 2193029 w 4958557"/>
              <a:gd name="connsiteY1571" fmla="*/ 852972 h 2611386"/>
              <a:gd name="connsiteX1572" fmla="*/ 2189859 w 4958557"/>
              <a:gd name="connsiteY1572" fmla="*/ 862481 h 2611386"/>
              <a:gd name="connsiteX1573" fmla="*/ 2191876 w 4958557"/>
              <a:gd name="connsiteY1573" fmla="*/ 863633 h 2611386"/>
              <a:gd name="connsiteX1574" fmla="*/ 2203114 w 4958557"/>
              <a:gd name="connsiteY1574" fmla="*/ 859887 h 2611386"/>
              <a:gd name="connsiteX1575" fmla="*/ 2229622 w 4958557"/>
              <a:gd name="connsiteY1575" fmla="*/ 848362 h 2611386"/>
              <a:gd name="connsiteX1576" fmla="*/ 2254402 w 4958557"/>
              <a:gd name="connsiteY1576" fmla="*/ 842599 h 2611386"/>
              <a:gd name="connsiteX1577" fmla="*/ 2259300 w 4958557"/>
              <a:gd name="connsiteY1577" fmla="*/ 841447 h 2611386"/>
              <a:gd name="connsiteX1578" fmla="*/ 2281775 w 4958557"/>
              <a:gd name="connsiteY1578" fmla="*/ 833955 h 2611386"/>
              <a:gd name="connsiteX1579" fmla="*/ 2281891 w 4958557"/>
              <a:gd name="connsiteY1579" fmla="*/ 833878 h 2611386"/>
              <a:gd name="connsiteX1580" fmla="*/ 2273130 w 4958557"/>
              <a:gd name="connsiteY1580" fmla="*/ 829921 h 2611386"/>
              <a:gd name="connsiteX1581" fmla="*/ 2289842 w 4958557"/>
              <a:gd name="connsiteY1581" fmla="*/ 819836 h 2611386"/>
              <a:gd name="connsiteX1582" fmla="*/ 2297334 w 4958557"/>
              <a:gd name="connsiteY1582" fmla="*/ 818972 h 2611386"/>
              <a:gd name="connsiteX1583" fmla="*/ 2293012 w 4958557"/>
              <a:gd name="connsiteY1583" fmla="*/ 825887 h 2611386"/>
              <a:gd name="connsiteX1584" fmla="*/ 2282497 w 4958557"/>
              <a:gd name="connsiteY1584" fmla="*/ 833635 h 2611386"/>
              <a:gd name="connsiteX1585" fmla="*/ 2284945 w 4958557"/>
              <a:gd name="connsiteY1585" fmla="*/ 833090 h 2611386"/>
              <a:gd name="connsiteX1586" fmla="*/ 2310877 w 4958557"/>
              <a:gd name="connsiteY1586" fmla="*/ 824446 h 2611386"/>
              <a:gd name="connsiteX1587" fmla="*/ 2307707 w 4958557"/>
              <a:gd name="connsiteY1587" fmla="*/ 823870 h 2611386"/>
              <a:gd name="connsiteX1588" fmla="*/ 2304538 w 4958557"/>
              <a:gd name="connsiteY1588" fmla="*/ 820124 h 2611386"/>
              <a:gd name="connsiteX1589" fmla="*/ 2312894 w 4958557"/>
              <a:gd name="connsiteY1589" fmla="*/ 816090 h 2611386"/>
              <a:gd name="connsiteX1590" fmla="*/ 2316928 w 4958557"/>
              <a:gd name="connsiteY1590" fmla="*/ 811768 h 2611386"/>
              <a:gd name="connsiteX1591" fmla="*/ 2325572 w 4958557"/>
              <a:gd name="connsiteY1591" fmla="*/ 814362 h 2611386"/>
              <a:gd name="connsiteX1592" fmla="*/ 2329318 w 4958557"/>
              <a:gd name="connsiteY1592" fmla="*/ 818107 h 2611386"/>
              <a:gd name="connsiteX1593" fmla="*/ 2369945 w 4958557"/>
              <a:gd name="connsiteY1593" fmla="*/ 804853 h 2611386"/>
              <a:gd name="connsiteX1594" fmla="*/ 2365335 w 4958557"/>
              <a:gd name="connsiteY1594" fmla="*/ 799667 h 2611386"/>
              <a:gd name="connsiteX1595" fmla="*/ 2339691 w 4958557"/>
              <a:gd name="connsiteY1595" fmla="*/ 804565 h 2611386"/>
              <a:gd name="connsiteX1596" fmla="*/ 2365335 w 4958557"/>
              <a:gd name="connsiteY1596" fmla="*/ 793616 h 2611386"/>
              <a:gd name="connsiteX1597" fmla="*/ 2367928 w 4958557"/>
              <a:gd name="connsiteY1597" fmla="*/ 783819 h 2611386"/>
              <a:gd name="connsiteX1598" fmla="*/ 2367352 w 4958557"/>
              <a:gd name="connsiteY1598" fmla="*/ 782378 h 2611386"/>
              <a:gd name="connsiteX1599" fmla="*/ 2345454 w 4958557"/>
              <a:gd name="connsiteY1599" fmla="*/ 793904 h 2611386"/>
              <a:gd name="connsiteX1600" fmla="*/ 2313470 w 4958557"/>
              <a:gd name="connsiteY1600" fmla="*/ 800819 h 2611386"/>
              <a:gd name="connsiteX1601" fmla="*/ 2301369 w 4958557"/>
              <a:gd name="connsiteY1601" fmla="*/ 803412 h 2611386"/>
              <a:gd name="connsiteX1602" fmla="*/ 2291572 w 4958557"/>
              <a:gd name="connsiteY1602" fmla="*/ 808023 h 2611386"/>
              <a:gd name="connsiteX1603" fmla="*/ 2251809 w 4958557"/>
              <a:gd name="connsiteY1603" fmla="*/ 821853 h 2611386"/>
              <a:gd name="connsiteX1604" fmla="*/ 2260453 w 4958557"/>
              <a:gd name="connsiteY1604" fmla="*/ 812633 h 2611386"/>
              <a:gd name="connsiteX1605" fmla="*/ 2261317 w 4958557"/>
              <a:gd name="connsiteY1605" fmla="*/ 803989 h 2611386"/>
              <a:gd name="connsiteX1606" fmla="*/ 2277453 w 4958557"/>
              <a:gd name="connsiteY1606" fmla="*/ 794768 h 2611386"/>
              <a:gd name="connsiteX1607" fmla="*/ 2284080 w 4958557"/>
              <a:gd name="connsiteY1607" fmla="*/ 803124 h 2611386"/>
              <a:gd name="connsiteX1608" fmla="*/ 2297911 w 4958557"/>
              <a:gd name="connsiteY1608" fmla="*/ 800243 h 2611386"/>
              <a:gd name="connsiteX1609" fmla="*/ 2317216 w 4958557"/>
              <a:gd name="connsiteY1609" fmla="*/ 793328 h 2611386"/>
              <a:gd name="connsiteX1610" fmla="*/ 2366776 w 4958557"/>
              <a:gd name="connsiteY1610" fmla="*/ 774022 h 2611386"/>
              <a:gd name="connsiteX1611" fmla="*/ 2366776 w 4958557"/>
              <a:gd name="connsiteY1611" fmla="*/ 773734 h 2611386"/>
              <a:gd name="connsiteX1612" fmla="*/ 2405098 w 4958557"/>
              <a:gd name="connsiteY1612" fmla="*/ 761344 h 2611386"/>
              <a:gd name="connsiteX1613" fmla="*/ 2431030 w 4958557"/>
              <a:gd name="connsiteY1613" fmla="*/ 757310 h 2611386"/>
              <a:gd name="connsiteX1614" fmla="*/ 2437946 w 4958557"/>
              <a:gd name="connsiteY1614" fmla="*/ 756734 h 2611386"/>
              <a:gd name="connsiteX1615" fmla="*/ 2487793 w 4958557"/>
              <a:gd name="connsiteY1615" fmla="*/ 732531 h 2611386"/>
              <a:gd name="connsiteX1616" fmla="*/ 2499607 w 4958557"/>
              <a:gd name="connsiteY1616" fmla="*/ 730802 h 2611386"/>
              <a:gd name="connsiteX1617" fmla="*/ 2498743 w 4958557"/>
              <a:gd name="connsiteY1617" fmla="*/ 740310 h 2611386"/>
              <a:gd name="connsiteX1618" fmla="*/ 2495573 w 4958557"/>
              <a:gd name="connsiteY1618" fmla="*/ 750683 h 2611386"/>
              <a:gd name="connsiteX1619" fmla="*/ 2532743 w 4958557"/>
              <a:gd name="connsiteY1619" fmla="*/ 735988 h 2611386"/>
              <a:gd name="connsiteX1620" fmla="*/ 2538217 w 4958557"/>
              <a:gd name="connsiteY1620" fmla="*/ 728208 h 2611386"/>
              <a:gd name="connsiteX1621" fmla="*/ 2548014 w 4958557"/>
              <a:gd name="connsiteY1621" fmla="*/ 725615 h 2611386"/>
              <a:gd name="connsiteX1622" fmla="*/ 2558099 w 4958557"/>
              <a:gd name="connsiteY1622" fmla="*/ 724175 h 2611386"/>
              <a:gd name="connsiteX1623" fmla="*/ 2559828 w 4958557"/>
              <a:gd name="connsiteY1623" fmla="*/ 728497 h 2611386"/>
              <a:gd name="connsiteX1624" fmla="*/ 2602472 w 4958557"/>
              <a:gd name="connsiteY1624" fmla="*/ 721581 h 2611386"/>
              <a:gd name="connsiteX1625" fmla="*/ 2621777 w 4958557"/>
              <a:gd name="connsiteY1625" fmla="*/ 717547 h 2611386"/>
              <a:gd name="connsiteX1626" fmla="*/ 2684303 w 4958557"/>
              <a:gd name="connsiteY1626" fmla="*/ 698818 h 2611386"/>
              <a:gd name="connsiteX1627" fmla="*/ 2684591 w 4958557"/>
              <a:gd name="connsiteY1627" fmla="*/ 697378 h 2611386"/>
              <a:gd name="connsiteX1628" fmla="*/ 2726371 w 4958557"/>
              <a:gd name="connsiteY1628" fmla="*/ 677208 h 2611386"/>
              <a:gd name="connsiteX1629" fmla="*/ 2747693 w 4958557"/>
              <a:gd name="connsiteY1629" fmla="*/ 671734 h 2611386"/>
              <a:gd name="connsiteX1630" fmla="*/ 2774202 w 4958557"/>
              <a:gd name="connsiteY1630" fmla="*/ 663954 h 2611386"/>
              <a:gd name="connsiteX1631" fmla="*/ 2820880 w 4958557"/>
              <a:gd name="connsiteY1631" fmla="*/ 649259 h 2611386"/>
              <a:gd name="connsiteX1632" fmla="*/ 2865541 w 4958557"/>
              <a:gd name="connsiteY1632" fmla="*/ 636869 h 2611386"/>
              <a:gd name="connsiteX1633" fmla="*/ 2887152 w 4958557"/>
              <a:gd name="connsiteY1633" fmla="*/ 626208 h 2611386"/>
              <a:gd name="connsiteX1634" fmla="*/ 2916542 w 4958557"/>
              <a:gd name="connsiteY1634" fmla="*/ 617276 h 2611386"/>
              <a:gd name="connsiteX1635" fmla="*/ 2996356 w 4958557"/>
              <a:gd name="connsiteY1635" fmla="*/ 593936 h 2611386"/>
              <a:gd name="connsiteX1636" fmla="*/ 3006729 w 4958557"/>
              <a:gd name="connsiteY1636" fmla="*/ 585869 h 2611386"/>
              <a:gd name="connsiteX1637" fmla="*/ 3002983 w 4958557"/>
              <a:gd name="connsiteY1637" fmla="*/ 583852 h 2611386"/>
              <a:gd name="connsiteX1638" fmla="*/ 2973881 w 4958557"/>
              <a:gd name="connsiteY1638" fmla="*/ 591631 h 2611386"/>
              <a:gd name="connsiteX1639" fmla="*/ 2964661 w 4958557"/>
              <a:gd name="connsiteY1639" fmla="*/ 594225 h 2611386"/>
              <a:gd name="connsiteX1640" fmla="*/ 2905016 w 4958557"/>
              <a:gd name="connsiteY1640" fmla="*/ 612954 h 2611386"/>
              <a:gd name="connsiteX1641" fmla="*/ 2871880 w 4958557"/>
              <a:gd name="connsiteY1641" fmla="*/ 619869 h 2611386"/>
              <a:gd name="connsiteX1642" fmla="*/ 2862948 w 4958557"/>
              <a:gd name="connsiteY1642" fmla="*/ 619869 h 2611386"/>
              <a:gd name="connsiteX1643" fmla="*/ 2869575 w 4958557"/>
              <a:gd name="connsiteY1643" fmla="*/ 614394 h 2611386"/>
              <a:gd name="connsiteX1644" fmla="*/ 2881677 w 4958557"/>
              <a:gd name="connsiteY1644" fmla="*/ 612665 h 2611386"/>
              <a:gd name="connsiteX1645" fmla="*/ 2902711 w 4958557"/>
              <a:gd name="connsiteY1645" fmla="*/ 610360 h 2611386"/>
              <a:gd name="connsiteX1646" fmla="*/ 2959762 w 4958557"/>
              <a:gd name="connsiteY1646" fmla="*/ 591343 h 2611386"/>
              <a:gd name="connsiteX1647" fmla="*/ 2968983 w 4958557"/>
              <a:gd name="connsiteY1647" fmla="*/ 588750 h 2611386"/>
              <a:gd name="connsiteX1648" fmla="*/ 3002695 w 4958557"/>
              <a:gd name="connsiteY1648" fmla="*/ 579530 h 2611386"/>
              <a:gd name="connsiteX1649" fmla="*/ 3042746 w 4958557"/>
              <a:gd name="connsiteY1649" fmla="*/ 567428 h 2611386"/>
              <a:gd name="connsiteX1650" fmla="*/ 3047356 w 4958557"/>
              <a:gd name="connsiteY1650" fmla="*/ 567428 h 2611386"/>
              <a:gd name="connsiteX1651" fmla="*/ 3070695 w 4958557"/>
              <a:gd name="connsiteY1651" fmla="*/ 574919 h 2611386"/>
              <a:gd name="connsiteX1652" fmla="*/ 3165493 w 4958557"/>
              <a:gd name="connsiteY1652" fmla="*/ 543801 h 2611386"/>
              <a:gd name="connsiteX1653" fmla="*/ 3222255 w 4958557"/>
              <a:gd name="connsiteY1653" fmla="*/ 534004 h 2611386"/>
              <a:gd name="connsiteX1654" fmla="*/ 3233205 w 4958557"/>
              <a:gd name="connsiteY1654" fmla="*/ 531987 h 2611386"/>
              <a:gd name="connsiteX1655" fmla="*/ 3233493 w 4958557"/>
              <a:gd name="connsiteY1655" fmla="*/ 529970 h 2611386"/>
              <a:gd name="connsiteX1656" fmla="*/ 3233493 w 4958557"/>
              <a:gd name="connsiteY1656" fmla="*/ 527665 h 2611386"/>
              <a:gd name="connsiteX1657" fmla="*/ 3218798 w 4958557"/>
              <a:gd name="connsiteY1657" fmla="*/ 528241 h 2611386"/>
              <a:gd name="connsiteX1658" fmla="*/ 3193730 w 4958557"/>
              <a:gd name="connsiteY1658" fmla="*/ 532851 h 2611386"/>
              <a:gd name="connsiteX1659" fmla="*/ 3141001 w 4958557"/>
              <a:gd name="connsiteY1659" fmla="*/ 549275 h 2611386"/>
              <a:gd name="connsiteX1660" fmla="*/ 3098068 w 4958557"/>
              <a:gd name="connsiteY1660" fmla="*/ 561089 h 2611386"/>
              <a:gd name="connsiteX1661" fmla="*/ 3094610 w 4958557"/>
              <a:gd name="connsiteY1661" fmla="*/ 561665 h 2611386"/>
              <a:gd name="connsiteX1662" fmla="*/ 3070695 w 4958557"/>
              <a:gd name="connsiteY1662" fmla="*/ 566275 h 2611386"/>
              <a:gd name="connsiteX1663" fmla="*/ 3098068 w 4958557"/>
              <a:gd name="connsiteY1663" fmla="*/ 556190 h 2611386"/>
              <a:gd name="connsiteX1664" fmla="*/ 3133797 w 4958557"/>
              <a:gd name="connsiteY1664" fmla="*/ 546682 h 2611386"/>
              <a:gd name="connsiteX1665" fmla="*/ 3174137 w 4958557"/>
              <a:gd name="connsiteY1665" fmla="*/ 532563 h 2611386"/>
              <a:gd name="connsiteX1666" fmla="*/ 3173848 w 4958557"/>
              <a:gd name="connsiteY1666" fmla="*/ 530258 h 2611386"/>
              <a:gd name="connsiteX1667" fmla="*/ 3148204 w 4958557"/>
              <a:gd name="connsiteY1667" fmla="*/ 534580 h 2611386"/>
              <a:gd name="connsiteX1668" fmla="*/ 3131204 w 4958557"/>
              <a:gd name="connsiteY1668" fmla="*/ 537173 h 2611386"/>
              <a:gd name="connsiteX1669" fmla="*/ 3123136 w 4958557"/>
              <a:gd name="connsiteY1669" fmla="*/ 536597 h 2611386"/>
              <a:gd name="connsiteX1670" fmla="*/ 3133509 w 4958557"/>
              <a:gd name="connsiteY1670" fmla="*/ 532275 h 2611386"/>
              <a:gd name="connsiteX1671" fmla="*/ 3178459 w 4958557"/>
              <a:gd name="connsiteY1671" fmla="*/ 516716 h 2611386"/>
              <a:gd name="connsiteX1672" fmla="*/ 3185950 w 4958557"/>
              <a:gd name="connsiteY1672" fmla="*/ 520750 h 2611386"/>
              <a:gd name="connsiteX1673" fmla="*/ 3195170 w 4958557"/>
              <a:gd name="connsiteY1673" fmla="*/ 525360 h 2611386"/>
              <a:gd name="connsiteX1674" fmla="*/ 3235510 w 4958557"/>
              <a:gd name="connsiteY1674" fmla="*/ 515563 h 2611386"/>
              <a:gd name="connsiteX1675" fmla="*/ 3289103 w 4958557"/>
              <a:gd name="connsiteY1675" fmla="*/ 502309 h 2611386"/>
              <a:gd name="connsiteX1676" fmla="*/ 3294578 w 4958557"/>
              <a:gd name="connsiteY1676" fmla="*/ 500292 h 2611386"/>
              <a:gd name="connsiteX1677" fmla="*/ 3342409 w 4958557"/>
              <a:gd name="connsiteY1677" fmla="*/ 485597 h 2611386"/>
              <a:gd name="connsiteX1678" fmla="*/ 3352493 w 4958557"/>
              <a:gd name="connsiteY1678" fmla="*/ 482715 h 2611386"/>
              <a:gd name="connsiteX1679" fmla="*/ 3359697 w 4958557"/>
              <a:gd name="connsiteY1679" fmla="*/ 483868 h 2611386"/>
              <a:gd name="connsiteX1680" fmla="*/ 3355087 w 4958557"/>
              <a:gd name="connsiteY1680" fmla="*/ 490207 h 2611386"/>
              <a:gd name="connsiteX1681" fmla="*/ 3357680 w 4958557"/>
              <a:gd name="connsiteY1681" fmla="*/ 492800 h 2611386"/>
              <a:gd name="connsiteX1682" fmla="*/ 3378426 w 4958557"/>
              <a:gd name="connsiteY1682" fmla="*/ 487037 h 2611386"/>
              <a:gd name="connsiteX1683" fmla="*/ 3378714 w 4958557"/>
              <a:gd name="connsiteY1683" fmla="*/ 482427 h 2611386"/>
              <a:gd name="connsiteX1684" fmla="*/ 3410409 w 4958557"/>
              <a:gd name="connsiteY1684" fmla="*/ 466580 h 2611386"/>
              <a:gd name="connsiteX1685" fmla="*/ 3447579 w 4958557"/>
              <a:gd name="connsiteY1685" fmla="*/ 456495 h 2611386"/>
              <a:gd name="connsiteX1686" fmla="*/ 3457375 w 4958557"/>
              <a:gd name="connsiteY1686" fmla="*/ 453325 h 2611386"/>
              <a:gd name="connsiteX1687" fmla="*/ 3513562 w 4958557"/>
              <a:gd name="connsiteY1687" fmla="*/ 437478 h 2611386"/>
              <a:gd name="connsiteX1688" fmla="*/ 3519037 w 4958557"/>
              <a:gd name="connsiteY1688" fmla="*/ 437190 h 2611386"/>
              <a:gd name="connsiteX1689" fmla="*/ 3547275 w 4958557"/>
              <a:gd name="connsiteY1689" fmla="*/ 418173 h 2611386"/>
              <a:gd name="connsiteX1690" fmla="*/ 3553325 w 4958557"/>
              <a:gd name="connsiteY1690" fmla="*/ 424512 h 2611386"/>
              <a:gd name="connsiteX1691" fmla="*/ 3559088 w 4958557"/>
              <a:gd name="connsiteY1691" fmla="*/ 432580 h 2611386"/>
              <a:gd name="connsiteX1692" fmla="*/ 3561681 w 4958557"/>
              <a:gd name="connsiteY1692" fmla="*/ 433156 h 2611386"/>
              <a:gd name="connsiteX1693" fmla="*/ 3575512 w 4958557"/>
              <a:gd name="connsiteY1693" fmla="*/ 429698 h 2611386"/>
              <a:gd name="connsiteX1694" fmla="*/ 3573207 w 4958557"/>
              <a:gd name="connsiteY1694" fmla="*/ 425952 h 2611386"/>
              <a:gd name="connsiteX1695" fmla="*/ 3574936 w 4958557"/>
              <a:gd name="connsiteY1695" fmla="*/ 419613 h 2611386"/>
              <a:gd name="connsiteX1696" fmla="*/ 3606631 w 4958557"/>
              <a:gd name="connsiteY1696" fmla="*/ 407800 h 2611386"/>
              <a:gd name="connsiteX1697" fmla="*/ 3631987 w 4958557"/>
              <a:gd name="connsiteY1697" fmla="*/ 401173 h 2611386"/>
              <a:gd name="connsiteX1698" fmla="*/ 3642936 w 4958557"/>
              <a:gd name="connsiteY1698" fmla="*/ 397715 h 2611386"/>
              <a:gd name="connsiteX1699" fmla="*/ 3662818 w 4958557"/>
              <a:gd name="connsiteY1699" fmla="*/ 392240 h 2611386"/>
              <a:gd name="connsiteX1700" fmla="*/ 3680106 w 4958557"/>
              <a:gd name="connsiteY1700" fmla="*/ 380427 h 2611386"/>
              <a:gd name="connsiteX1701" fmla="*/ 3686157 w 4958557"/>
              <a:gd name="connsiteY1701" fmla="*/ 377833 h 2611386"/>
              <a:gd name="connsiteX1702" fmla="*/ 3705174 w 4958557"/>
              <a:gd name="connsiteY1702" fmla="*/ 378698 h 2611386"/>
              <a:gd name="connsiteX1703" fmla="*/ 3772598 w 4958557"/>
              <a:gd name="connsiteY1703" fmla="*/ 357664 h 2611386"/>
              <a:gd name="connsiteX1704" fmla="*/ 3799395 w 4958557"/>
              <a:gd name="connsiteY1704" fmla="*/ 338935 h 2611386"/>
              <a:gd name="connsiteX1705" fmla="*/ 3808327 w 4958557"/>
              <a:gd name="connsiteY1705" fmla="*/ 333460 h 2611386"/>
              <a:gd name="connsiteX1706" fmla="*/ 3813513 w 4958557"/>
              <a:gd name="connsiteY1706" fmla="*/ 333748 h 2611386"/>
              <a:gd name="connsiteX1707" fmla="*/ 3810632 w 4958557"/>
              <a:gd name="connsiteY1707" fmla="*/ 339511 h 2611386"/>
              <a:gd name="connsiteX1708" fmla="*/ 3813513 w 4958557"/>
              <a:gd name="connsiteY1708" fmla="*/ 344986 h 2611386"/>
              <a:gd name="connsiteX1709" fmla="*/ 3844056 w 4958557"/>
              <a:gd name="connsiteY1709" fmla="*/ 332884 h 2611386"/>
              <a:gd name="connsiteX1710" fmla="*/ 3860192 w 4958557"/>
              <a:gd name="connsiteY1710" fmla="*/ 329714 h 2611386"/>
              <a:gd name="connsiteX1711" fmla="*/ 3869412 w 4958557"/>
              <a:gd name="connsiteY1711" fmla="*/ 329714 h 2611386"/>
              <a:gd name="connsiteX1712" fmla="*/ 3884395 w 4958557"/>
              <a:gd name="connsiteY1712" fmla="*/ 325681 h 2611386"/>
              <a:gd name="connsiteX1713" fmla="*/ 3896209 w 4958557"/>
              <a:gd name="connsiteY1713" fmla="*/ 321070 h 2611386"/>
              <a:gd name="connsiteX1714" fmla="*/ 3905717 w 4958557"/>
              <a:gd name="connsiteY1714" fmla="*/ 318765 h 2611386"/>
              <a:gd name="connsiteX1715" fmla="*/ 3912633 w 4958557"/>
              <a:gd name="connsiteY1715" fmla="*/ 315596 h 2611386"/>
              <a:gd name="connsiteX1716" fmla="*/ 3944328 w 4958557"/>
              <a:gd name="connsiteY1716" fmla="*/ 305223 h 2611386"/>
              <a:gd name="connsiteX1717" fmla="*/ 3917531 w 4958557"/>
              <a:gd name="connsiteY1717" fmla="*/ 317901 h 2611386"/>
              <a:gd name="connsiteX1718" fmla="*/ 3905717 w 4958557"/>
              <a:gd name="connsiteY1718" fmla="*/ 320494 h 2611386"/>
              <a:gd name="connsiteX1719" fmla="*/ 3899090 w 4958557"/>
              <a:gd name="connsiteY1719" fmla="*/ 323375 h 2611386"/>
              <a:gd name="connsiteX1720" fmla="*/ 3887277 w 4958557"/>
              <a:gd name="connsiteY1720" fmla="*/ 327986 h 2611386"/>
              <a:gd name="connsiteX1721" fmla="*/ 3872293 w 4958557"/>
              <a:gd name="connsiteY1721" fmla="*/ 332020 h 2611386"/>
              <a:gd name="connsiteX1722" fmla="*/ 3873446 w 4958557"/>
              <a:gd name="connsiteY1722" fmla="*/ 336918 h 2611386"/>
              <a:gd name="connsiteX1723" fmla="*/ 3906294 w 4958557"/>
              <a:gd name="connsiteY1723" fmla="*/ 328274 h 2611386"/>
              <a:gd name="connsiteX1724" fmla="*/ 3956718 w 4958557"/>
              <a:gd name="connsiteY1724" fmla="*/ 318477 h 2611386"/>
              <a:gd name="connsiteX1725" fmla="*/ 3963345 w 4958557"/>
              <a:gd name="connsiteY1725" fmla="*/ 316748 h 2611386"/>
              <a:gd name="connsiteX1726" fmla="*/ 4069379 w 4958557"/>
              <a:gd name="connsiteY1726" fmla="*/ 279867 h 2611386"/>
              <a:gd name="connsiteX1727" fmla="*/ 4064193 w 4958557"/>
              <a:gd name="connsiteY1727" fmla="*/ 277273 h 2611386"/>
              <a:gd name="connsiteX1728" fmla="*/ 4058430 w 4958557"/>
              <a:gd name="connsiteY1728" fmla="*/ 278138 h 2611386"/>
              <a:gd name="connsiteX1729" fmla="*/ 3977751 w 4958557"/>
              <a:gd name="connsiteY1729" fmla="*/ 299460 h 2611386"/>
              <a:gd name="connsiteX1730" fmla="*/ 3958734 w 4958557"/>
              <a:gd name="connsiteY1730" fmla="*/ 307816 h 2611386"/>
              <a:gd name="connsiteX1731" fmla="*/ 3953548 w 4958557"/>
              <a:gd name="connsiteY1731" fmla="*/ 306952 h 2611386"/>
              <a:gd name="connsiteX1732" fmla="*/ 3956718 w 4958557"/>
              <a:gd name="connsiteY1732" fmla="*/ 301765 h 2611386"/>
              <a:gd name="connsiteX1733" fmla="*/ 3982650 w 4958557"/>
              <a:gd name="connsiteY1733" fmla="*/ 293121 h 2611386"/>
              <a:gd name="connsiteX1734" fmla="*/ 4000802 w 4958557"/>
              <a:gd name="connsiteY1734" fmla="*/ 288223 h 2611386"/>
              <a:gd name="connsiteX1735" fmla="*/ 4050650 w 4958557"/>
              <a:gd name="connsiteY1735" fmla="*/ 275545 h 2611386"/>
              <a:gd name="connsiteX1736" fmla="*/ 4114041 w 4958557"/>
              <a:gd name="connsiteY1736" fmla="*/ 252494 h 2611386"/>
              <a:gd name="connsiteX1737" fmla="*/ 4237364 w 4958557"/>
              <a:gd name="connsiteY1737" fmla="*/ 211578 h 2611386"/>
              <a:gd name="connsiteX1738" fmla="*/ 4311415 w 4958557"/>
              <a:gd name="connsiteY1738" fmla="*/ 186510 h 2611386"/>
              <a:gd name="connsiteX1739" fmla="*/ 4387483 w 4958557"/>
              <a:gd name="connsiteY1739" fmla="*/ 157985 h 2611386"/>
              <a:gd name="connsiteX1740" fmla="*/ 4450009 w 4958557"/>
              <a:gd name="connsiteY1740" fmla="*/ 139832 h 2611386"/>
              <a:gd name="connsiteX1741" fmla="*/ 4450009 w 4958557"/>
              <a:gd name="connsiteY1741" fmla="*/ 137527 h 2611386"/>
              <a:gd name="connsiteX1742" fmla="*/ 4449721 w 4958557"/>
              <a:gd name="connsiteY1742" fmla="*/ 131476 h 2611386"/>
              <a:gd name="connsiteX1743" fmla="*/ 4477382 w 4958557"/>
              <a:gd name="connsiteY1743" fmla="*/ 121103 h 2611386"/>
              <a:gd name="connsiteX1744" fmla="*/ 4516857 w 4958557"/>
              <a:gd name="connsiteY1744" fmla="*/ 108137 h 2611386"/>
              <a:gd name="connsiteX1745" fmla="*/ 4565552 w 4958557"/>
              <a:gd name="connsiteY1745" fmla="*/ 97476 h 2611386"/>
              <a:gd name="connsiteX1746" fmla="*/ 4575637 w 4958557"/>
              <a:gd name="connsiteY1746" fmla="*/ 101798 h 2611386"/>
              <a:gd name="connsiteX1747" fmla="*/ 4609349 w 4958557"/>
              <a:gd name="connsiteY1747" fmla="*/ 94883 h 2611386"/>
              <a:gd name="connsiteX1748" fmla="*/ 4616552 w 4958557"/>
              <a:gd name="connsiteY1748" fmla="*/ 92289 h 2611386"/>
              <a:gd name="connsiteX1749" fmla="*/ 4616552 w 4958557"/>
              <a:gd name="connsiteY1749" fmla="*/ 97476 h 2611386"/>
              <a:gd name="connsiteX1750" fmla="*/ 4875011 w 4958557"/>
              <a:gd name="connsiteY1750" fmla="*/ 8441 h 2611386"/>
              <a:gd name="connsiteX1751" fmla="*/ 4871842 w 4958557"/>
              <a:gd name="connsiteY1751" fmla="*/ 8153 h 2611386"/>
              <a:gd name="connsiteX1752" fmla="*/ 4887978 w 4958557"/>
              <a:gd name="connsiteY1752" fmla="*/ 85 h 261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</a:cxnLst>
            <a:rect l="l" t="t" r="r" b="b"/>
            <a:pathLst>
              <a:path w="4958557" h="2611386">
                <a:moveTo>
                  <a:pt x="654663" y="2401711"/>
                </a:moveTo>
                <a:cubicBezTo>
                  <a:pt x="651782" y="2402863"/>
                  <a:pt x="649477" y="2404304"/>
                  <a:pt x="648901" y="2405168"/>
                </a:cubicBezTo>
                <a:cubicBezTo>
                  <a:pt x="650341" y="2406033"/>
                  <a:pt x="651494" y="2404880"/>
                  <a:pt x="652646" y="2404880"/>
                </a:cubicBezTo>
                <a:cubicBezTo>
                  <a:pt x="654087" y="2405168"/>
                  <a:pt x="655816" y="2404880"/>
                  <a:pt x="656968" y="2404592"/>
                </a:cubicBezTo>
                <a:cubicBezTo>
                  <a:pt x="656392" y="2403439"/>
                  <a:pt x="655528" y="2402575"/>
                  <a:pt x="654663" y="2401711"/>
                </a:cubicBezTo>
                <a:close/>
                <a:moveTo>
                  <a:pt x="1578144" y="2184167"/>
                </a:moveTo>
                <a:cubicBezTo>
                  <a:pt x="1574110" y="2185031"/>
                  <a:pt x="1570076" y="2185607"/>
                  <a:pt x="1568059" y="2190794"/>
                </a:cubicBezTo>
                <a:lnTo>
                  <a:pt x="1572381" y="2191082"/>
                </a:lnTo>
                <a:cubicBezTo>
                  <a:pt x="1572093" y="2190506"/>
                  <a:pt x="1571805" y="2190218"/>
                  <a:pt x="1572093" y="2189641"/>
                </a:cubicBezTo>
                <a:cubicBezTo>
                  <a:pt x="1572093" y="2189353"/>
                  <a:pt x="1572381" y="2189065"/>
                  <a:pt x="1572669" y="2189065"/>
                </a:cubicBezTo>
                <a:cubicBezTo>
                  <a:pt x="1574686" y="2188201"/>
                  <a:pt x="1576127" y="2186184"/>
                  <a:pt x="1578144" y="2184167"/>
                </a:cubicBezTo>
                <a:close/>
                <a:moveTo>
                  <a:pt x="2645404" y="1885369"/>
                </a:moveTo>
                <a:cubicBezTo>
                  <a:pt x="2647421" y="1885369"/>
                  <a:pt x="2648285" y="1886810"/>
                  <a:pt x="2648285" y="1888538"/>
                </a:cubicBezTo>
                <a:cubicBezTo>
                  <a:pt x="2648285" y="1889403"/>
                  <a:pt x="2647421" y="1890844"/>
                  <a:pt x="2646556" y="1891132"/>
                </a:cubicBezTo>
                <a:cubicBezTo>
                  <a:pt x="2645116" y="1891420"/>
                  <a:pt x="2643675" y="1890844"/>
                  <a:pt x="2643387" y="1888827"/>
                </a:cubicBezTo>
                <a:cubicBezTo>
                  <a:pt x="2643099" y="1887098"/>
                  <a:pt x="2643675" y="1885945"/>
                  <a:pt x="2645404" y="1885369"/>
                </a:cubicBezTo>
                <a:close/>
                <a:moveTo>
                  <a:pt x="2687472" y="1871826"/>
                </a:moveTo>
                <a:cubicBezTo>
                  <a:pt x="2688048" y="1871826"/>
                  <a:pt x="2688913" y="1872979"/>
                  <a:pt x="2689489" y="1873555"/>
                </a:cubicBezTo>
                <a:cubicBezTo>
                  <a:pt x="2689201" y="1876436"/>
                  <a:pt x="2687760" y="1877301"/>
                  <a:pt x="2685743" y="1877589"/>
                </a:cubicBezTo>
                <a:cubicBezTo>
                  <a:pt x="2684015" y="1877877"/>
                  <a:pt x="2682574" y="1877301"/>
                  <a:pt x="2683438" y="1875284"/>
                </a:cubicBezTo>
                <a:cubicBezTo>
                  <a:pt x="2684015" y="1873267"/>
                  <a:pt x="2685167" y="1871826"/>
                  <a:pt x="2687472" y="1871826"/>
                </a:cubicBezTo>
                <a:close/>
                <a:moveTo>
                  <a:pt x="2733285" y="1860877"/>
                </a:moveTo>
                <a:cubicBezTo>
                  <a:pt x="2731268" y="1864623"/>
                  <a:pt x="2726946" y="1863759"/>
                  <a:pt x="2724353" y="1865776"/>
                </a:cubicBezTo>
                <a:cubicBezTo>
                  <a:pt x="2724353" y="1864911"/>
                  <a:pt x="2724065" y="1864335"/>
                  <a:pt x="2724353" y="1863759"/>
                </a:cubicBezTo>
                <a:cubicBezTo>
                  <a:pt x="2726658" y="1860589"/>
                  <a:pt x="2729540" y="1859725"/>
                  <a:pt x="2733285" y="1860877"/>
                </a:cubicBezTo>
                <a:close/>
                <a:moveTo>
                  <a:pt x="296220" y="1811605"/>
                </a:moveTo>
                <a:cubicBezTo>
                  <a:pt x="292762" y="1817944"/>
                  <a:pt x="288440" y="1820249"/>
                  <a:pt x="280084" y="1819673"/>
                </a:cubicBezTo>
                <a:cubicBezTo>
                  <a:pt x="285270" y="1814198"/>
                  <a:pt x="288440" y="1809588"/>
                  <a:pt x="296220" y="1811605"/>
                </a:cubicBezTo>
                <a:close/>
                <a:moveTo>
                  <a:pt x="2848540" y="1800656"/>
                </a:moveTo>
                <a:cubicBezTo>
                  <a:pt x="2852862" y="1802385"/>
                  <a:pt x="2845947" y="1805554"/>
                  <a:pt x="2848252" y="1808724"/>
                </a:cubicBezTo>
                <a:cubicBezTo>
                  <a:pt x="2846523" y="1808724"/>
                  <a:pt x="2844795" y="1808724"/>
                  <a:pt x="2843066" y="1808724"/>
                </a:cubicBezTo>
                <a:cubicBezTo>
                  <a:pt x="2842778" y="1806131"/>
                  <a:pt x="2837303" y="1805266"/>
                  <a:pt x="2839896" y="1802385"/>
                </a:cubicBezTo>
                <a:cubicBezTo>
                  <a:pt x="2841625" y="1800656"/>
                  <a:pt x="2846235" y="1799503"/>
                  <a:pt x="2848540" y="1800656"/>
                </a:cubicBezTo>
                <a:close/>
                <a:moveTo>
                  <a:pt x="330220" y="1800368"/>
                </a:moveTo>
                <a:cubicBezTo>
                  <a:pt x="330509" y="1800368"/>
                  <a:pt x="331373" y="1801809"/>
                  <a:pt x="332526" y="1802961"/>
                </a:cubicBezTo>
                <a:cubicBezTo>
                  <a:pt x="330797" y="1803826"/>
                  <a:pt x="329356" y="1804690"/>
                  <a:pt x="328204" y="1804690"/>
                </a:cubicBezTo>
                <a:cubicBezTo>
                  <a:pt x="326763" y="1804978"/>
                  <a:pt x="326187" y="1803537"/>
                  <a:pt x="326763" y="1802673"/>
                </a:cubicBezTo>
                <a:cubicBezTo>
                  <a:pt x="327627" y="1801521"/>
                  <a:pt x="329068" y="1800656"/>
                  <a:pt x="330220" y="1800368"/>
                </a:cubicBezTo>
                <a:close/>
                <a:moveTo>
                  <a:pt x="394223" y="1784305"/>
                </a:moveTo>
                <a:cubicBezTo>
                  <a:pt x="395844" y="1784449"/>
                  <a:pt x="397645" y="1785097"/>
                  <a:pt x="399662" y="1785385"/>
                </a:cubicBezTo>
                <a:cubicBezTo>
                  <a:pt x="396492" y="1788843"/>
                  <a:pt x="393611" y="1790860"/>
                  <a:pt x="389865" y="1789131"/>
                </a:cubicBezTo>
                <a:cubicBezTo>
                  <a:pt x="388136" y="1788555"/>
                  <a:pt x="389289" y="1787114"/>
                  <a:pt x="389865" y="1786250"/>
                </a:cubicBezTo>
                <a:cubicBezTo>
                  <a:pt x="391161" y="1784521"/>
                  <a:pt x="392602" y="1784161"/>
                  <a:pt x="394223" y="1784305"/>
                </a:cubicBezTo>
                <a:close/>
                <a:moveTo>
                  <a:pt x="2920287" y="1779910"/>
                </a:moveTo>
                <a:cubicBezTo>
                  <a:pt x="2920864" y="1780198"/>
                  <a:pt x="2922016" y="1780486"/>
                  <a:pt x="2922880" y="1781062"/>
                </a:cubicBezTo>
                <a:cubicBezTo>
                  <a:pt x="2922016" y="1782215"/>
                  <a:pt x="2921152" y="1783656"/>
                  <a:pt x="2919999" y="1784232"/>
                </a:cubicBezTo>
                <a:cubicBezTo>
                  <a:pt x="2919423" y="1784520"/>
                  <a:pt x="2917406" y="1783656"/>
                  <a:pt x="2917406" y="1783079"/>
                </a:cubicBezTo>
                <a:cubicBezTo>
                  <a:pt x="2917118" y="1781351"/>
                  <a:pt x="2918270" y="1780486"/>
                  <a:pt x="2920287" y="1779910"/>
                </a:cubicBezTo>
                <a:close/>
                <a:moveTo>
                  <a:pt x="492441" y="1760893"/>
                </a:moveTo>
                <a:cubicBezTo>
                  <a:pt x="488984" y="1764062"/>
                  <a:pt x="486679" y="1766367"/>
                  <a:pt x="480916" y="1763198"/>
                </a:cubicBezTo>
                <a:cubicBezTo>
                  <a:pt x="484950" y="1760605"/>
                  <a:pt x="487255" y="1758300"/>
                  <a:pt x="492441" y="1760893"/>
                </a:cubicBezTo>
                <a:close/>
                <a:moveTo>
                  <a:pt x="2904151" y="1758012"/>
                </a:moveTo>
                <a:cubicBezTo>
                  <a:pt x="2900693" y="1762046"/>
                  <a:pt x="2899253" y="1764928"/>
                  <a:pt x="2895795" y="1764639"/>
                </a:cubicBezTo>
                <a:cubicBezTo>
                  <a:pt x="2894066" y="1764351"/>
                  <a:pt x="2893490" y="1762622"/>
                  <a:pt x="2894066" y="1760894"/>
                </a:cubicBezTo>
                <a:cubicBezTo>
                  <a:pt x="2895795" y="1757148"/>
                  <a:pt x="2898964" y="1758012"/>
                  <a:pt x="2904151" y="1758012"/>
                </a:cubicBezTo>
                <a:close/>
                <a:moveTo>
                  <a:pt x="2883694" y="1757436"/>
                </a:moveTo>
                <a:cubicBezTo>
                  <a:pt x="2878507" y="1766368"/>
                  <a:pt x="2875626" y="1767809"/>
                  <a:pt x="2861507" y="1766656"/>
                </a:cubicBezTo>
                <a:cubicBezTo>
                  <a:pt x="2868422" y="1763775"/>
                  <a:pt x="2875338" y="1760894"/>
                  <a:pt x="2883694" y="1757436"/>
                </a:cubicBezTo>
                <a:close/>
                <a:moveTo>
                  <a:pt x="3096771" y="1727974"/>
                </a:moveTo>
                <a:cubicBezTo>
                  <a:pt x="3098571" y="1727254"/>
                  <a:pt x="3100373" y="1727326"/>
                  <a:pt x="3102678" y="1730063"/>
                </a:cubicBezTo>
                <a:cubicBezTo>
                  <a:pt x="3107000" y="1727470"/>
                  <a:pt x="3111898" y="1726893"/>
                  <a:pt x="3117372" y="1729487"/>
                </a:cubicBezTo>
                <a:cubicBezTo>
                  <a:pt x="3112186" y="1730639"/>
                  <a:pt x="3107288" y="1731504"/>
                  <a:pt x="3102101" y="1732368"/>
                </a:cubicBezTo>
                <a:cubicBezTo>
                  <a:pt x="3098932" y="1732656"/>
                  <a:pt x="3095474" y="1735250"/>
                  <a:pt x="3090864" y="1730639"/>
                </a:cubicBezTo>
                <a:cubicBezTo>
                  <a:pt x="3093169" y="1730207"/>
                  <a:pt x="3094970" y="1728695"/>
                  <a:pt x="3096771" y="1727974"/>
                </a:cubicBezTo>
                <a:close/>
                <a:moveTo>
                  <a:pt x="2998660" y="1724588"/>
                </a:moveTo>
                <a:cubicBezTo>
                  <a:pt x="2999236" y="1725452"/>
                  <a:pt x="2999524" y="1726605"/>
                  <a:pt x="2999813" y="1727757"/>
                </a:cubicBezTo>
                <a:cubicBezTo>
                  <a:pt x="2994338" y="1733808"/>
                  <a:pt x="2987711" y="1736402"/>
                  <a:pt x="2978203" y="1732368"/>
                </a:cubicBezTo>
                <a:cubicBezTo>
                  <a:pt x="2975897" y="1733232"/>
                  <a:pt x="2973880" y="1734096"/>
                  <a:pt x="2971575" y="1734961"/>
                </a:cubicBezTo>
                <a:cubicBezTo>
                  <a:pt x="2970423" y="1737842"/>
                  <a:pt x="2969558" y="1741012"/>
                  <a:pt x="2966389" y="1742453"/>
                </a:cubicBezTo>
                <a:cubicBezTo>
                  <a:pt x="2963796" y="1751385"/>
                  <a:pt x="2960050" y="1758588"/>
                  <a:pt x="2949389" y="1758876"/>
                </a:cubicBezTo>
                <a:cubicBezTo>
                  <a:pt x="2947084" y="1760605"/>
                  <a:pt x="2944490" y="1762046"/>
                  <a:pt x="2942185" y="1763487"/>
                </a:cubicBezTo>
                <a:cubicBezTo>
                  <a:pt x="2942761" y="1760893"/>
                  <a:pt x="2942761" y="1758876"/>
                  <a:pt x="2939016" y="1760317"/>
                </a:cubicBezTo>
                <a:cubicBezTo>
                  <a:pt x="2936134" y="1761470"/>
                  <a:pt x="2933253" y="1762334"/>
                  <a:pt x="2930372" y="1763198"/>
                </a:cubicBezTo>
                <a:cubicBezTo>
                  <a:pt x="2927778" y="1760029"/>
                  <a:pt x="2923744" y="1761758"/>
                  <a:pt x="2920575" y="1760893"/>
                </a:cubicBezTo>
                <a:cubicBezTo>
                  <a:pt x="2916541" y="1761181"/>
                  <a:pt x="2912219" y="1762622"/>
                  <a:pt x="2908185" y="1760893"/>
                </a:cubicBezTo>
                <a:cubicBezTo>
                  <a:pt x="2916829" y="1752537"/>
                  <a:pt x="2920575" y="1751673"/>
                  <a:pt x="2924033" y="1756283"/>
                </a:cubicBezTo>
                <a:cubicBezTo>
                  <a:pt x="2925185" y="1756283"/>
                  <a:pt x="2926626" y="1756283"/>
                  <a:pt x="2927778" y="1756283"/>
                </a:cubicBezTo>
                <a:cubicBezTo>
                  <a:pt x="2931812" y="1753690"/>
                  <a:pt x="2934694" y="1749656"/>
                  <a:pt x="2939592" y="1748791"/>
                </a:cubicBezTo>
                <a:cubicBezTo>
                  <a:pt x="2944490" y="1739571"/>
                  <a:pt x="2952270" y="1737842"/>
                  <a:pt x="2961490" y="1739283"/>
                </a:cubicBezTo>
                <a:cubicBezTo>
                  <a:pt x="2963796" y="1737842"/>
                  <a:pt x="2966389" y="1736113"/>
                  <a:pt x="2968694" y="1734385"/>
                </a:cubicBezTo>
                <a:cubicBezTo>
                  <a:pt x="2971863" y="1731791"/>
                  <a:pt x="2975033" y="1730639"/>
                  <a:pt x="2979067" y="1730639"/>
                </a:cubicBezTo>
                <a:cubicBezTo>
                  <a:pt x="2985406" y="1728622"/>
                  <a:pt x="2992033" y="1726605"/>
                  <a:pt x="2998660" y="1724588"/>
                </a:cubicBezTo>
                <a:close/>
                <a:moveTo>
                  <a:pt x="3116220" y="1712774"/>
                </a:moveTo>
                <a:cubicBezTo>
                  <a:pt x="3117084" y="1713927"/>
                  <a:pt x="3118237" y="1715079"/>
                  <a:pt x="3118237" y="1715944"/>
                </a:cubicBezTo>
                <a:cubicBezTo>
                  <a:pt x="3118525" y="1717961"/>
                  <a:pt x="3116796" y="1718537"/>
                  <a:pt x="3115356" y="1717961"/>
                </a:cubicBezTo>
                <a:cubicBezTo>
                  <a:pt x="3114203" y="1717672"/>
                  <a:pt x="3113338" y="1716808"/>
                  <a:pt x="3113050" y="1715944"/>
                </a:cubicBezTo>
                <a:cubicBezTo>
                  <a:pt x="3112474" y="1713927"/>
                  <a:pt x="3114491" y="1713639"/>
                  <a:pt x="3116220" y="1712774"/>
                </a:cubicBezTo>
                <a:close/>
                <a:moveTo>
                  <a:pt x="3108728" y="1709893"/>
                </a:moveTo>
                <a:cubicBezTo>
                  <a:pt x="3101813" y="1718537"/>
                  <a:pt x="3094033" y="1718249"/>
                  <a:pt x="3086830" y="1719113"/>
                </a:cubicBezTo>
                <a:cubicBezTo>
                  <a:pt x="3092593" y="1714503"/>
                  <a:pt x="3099220" y="1712198"/>
                  <a:pt x="3108728" y="1709893"/>
                </a:cubicBezTo>
                <a:close/>
                <a:moveTo>
                  <a:pt x="3167221" y="1700096"/>
                </a:moveTo>
                <a:cubicBezTo>
                  <a:pt x="3171255" y="1714503"/>
                  <a:pt x="3160305" y="1712486"/>
                  <a:pt x="3155695" y="1716232"/>
                </a:cubicBezTo>
                <a:cubicBezTo>
                  <a:pt x="3153102" y="1727181"/>
                  <a:pt x="3143882" y="1728910"/>
                  <a:pt x="3134949" y="1730927"/>
                </a:cubicBezTo>
                <a:cubicBezTo>
                  <a:pt x="3132644" y="1731215"/>
                  <a:pt x="3129763" y="1731215"/>
                  <a:pt x="3128898" y="1728621"/>
                </a:cubicBezTo>
                <a:cubicBezTo>
                  <a:pt x="3128034" y="1725740"/>
                  <a:pt x="3130627" y="1724588"/>
                  <a:pt x="3132932" y="1724299"/>
                </a:cubicBezTo>
                <a:cubicBezTo>
                  <a:pt x="3140424" y="1723723"/>
                  <a:pt x="3145034" y="1717096"/>
                  <a:pt x="3151949" y="1715655"/>
                </a:cubicBezTo>
                <a:cubicBezTo>
                  <a:pt x="3155983" y="1710181"/>
                  <a:pt x="3163475" y="1708740"/>
                  <a:pt x="3167221" y="1700096"/>
                </a:cubicBezTo>
                <a:close/>
                <a:moveTo>
                  <a:pt x="3237526" y="1678702"/>
                </a:moveTo>
                <a:cubicBezTo>
                  <a:pt x="3239039" y="1677478"/>
                  <a:pt x="3240551" y="1676901"/>
                  <a:pt x="3242136" y="1678774"/>
                </a:cubicBezTo>
                <a:cubicBezTo>
                  <a:pt x="3245306" y="1683096"/>
                  <a:pt x="3240407" y="1685690"/>
                  <a:pt x="3236085" y="1686842"/>
                </a:cubicBezTo>
                <a:cubicBezTo>
                  <a:pt x="3232627" y="1687130"/>
                  <a:pt x="3229170" y="1687130"/>
                  <a:pt x="3225424" y="1687418"/>
                </a:cubicBezTo>
                <a:cubicBezTo>
                  <a:pt x="3227153" y="1683673"/>
                  <a:pt x="3230034" y="1683384"/>
                  <a:pt x="3232916" y="1682520"/>
                </a:cubicBezTo>
                <a:cubicBezTo>
                  <a:pt x="3234500" y="1681800"/>
                  <a:pt x="3236013" y="1679927"/>
                  <a:pt x="3237526" y="1678702"/>
                </a:cubicBezTo>
                <a:close/>
                <a:moveTo>
                  <a:pt x="3256831" y="1678198"/>
                </a:moveTo>
                <a:cubicBezTo>
                  <a:pt x="3257408" y="1677910"/>
                  <a:pt x="3259137" y="1678486"/>
                  <a:pt x="3258272" y="1680215"/>
                </a:cubicBezTo>
                <a:cubicBezTo>
                  <a:pt x="3257408" y="1681944"/>
                  <a:pt x="3255679" y="1682808"/>
                  <a:pt x="3253662" y="1682520"/>
                </a:cubicBezTo>
                <a:cubicBezTo>
                  <a:pt x="3253374" y="1682520"/>
                  <a:pt x="3252797" y="1680215"/>
                  <a:pt x="3253085" y="1679927"/>
                </a:cubicBezTo>
                <a:cubicBezTo>
                  <a:pt x="3253950" y="1679062"/>
                  <a:pt x="3255391" y="1678486"/>
                  <a:pt x="3256831" y="1678198"/>
                </a:cubicBezTo>
                <a:close/>
                <a:moveTo>
                  <a:pt x="3359409" y="1641316"/>
                </a:moveTo>
                <a:cubicBezTo>
                  <a:pt x="3360273" y="1641316"/>
                  <a:pt x="3362002" y="1641892"/>
                  <a:pt x="3362002" y="1642469"/>
                </a:cubicBezTo>
                <a:cubicBezTo>
                  <a:pt x="3362866" y="1644486"/>
                  <a:pt x="3360561" y="1644486"/>
                  <a:pt x="3359409" y="1645350"/>
                </a:cubicBezTo>
                <a:cubicBezTo>
                  <a:pt x="3358256" y="1645638"/>
                  <a:pt x="3357104" y="1645350"/>
                  <a:pt x="3357392" y="1643909"/>
                </a:cubicBezTo>
                <a:cubicBezTo>
                  <a:pt x="3357680" y="1642757"/>
                  <a:pt x="3358544" y="1641604"/>
                  <a:pt x="3359409" y="1641316"/>
                </a:cubicBezTo>
                <a:close/>
                <a:moveTo>
                  <a:pt x="3527104" y="1566689"/>
                </a:moveTo>
                <a:cubicBezTo>
                  <a:pt x="3526240" y="1572164"/>
                  <a:pt x="3523070" y="1571875"/>
                  <a:pt x="3518460" y="1573028"/>
                </a:cubicBezTo>
                <a:cubicBezTo>
                  <a:pt x="3520765" y="1567265"/>
                  <a:pt x="3523646" y="1567265"/>
                  <a:pt x="3527104" y="1566689"/>
                </a:cubicBezTo>
                <a:close/>
                <a:moveTo>
                  <a:pt x="421560" y="1415417"/>
                </a:moveTo>
                <a:cubicBezTo>
                  <a:pt x="416373" y="1423773"/>
                  <a:pt x="406865" y="1422044"/>
                  <a:pt x="399085" y="1424926"/>
                </a:cubicBezTo>
                <a:cubicBezTo>
                  <a:pt x="405136" y="1417722"/>
                  <a:pt x="413780" y="1418010"/>
                  <a:pt x="421560" y="1415417"/>
                </a:cubicBezTo>
                <a:close/>
                <a:moveTo>
                  <a:pt x="4146311" y="1398705"/>
                </a:moveTo>
                <a:cubicBezTo>
                  <a:pt x="4142853" y="1403027"/>
                  <a:pt x="4138243" y="1403891"/>
                  <a:pt x="4131904" y="1404756"/>
                </a:cubicBezTo>
                <a:cubicBezTo>
                  <a:pt x="4136226" y="1398129"/>
                  <a:pt x="4141989" y="1400434"/>
                  <a:pt x="4146311" y="1398705"/>
                </a:cubicBezTo>
                <a:close/>
                <a:moveTo>
                  <a:pt x="4112348" y="1396255"/>
                </a:moveTo>
                <a:cubicBezTo>
                  <a:pt x="4115697" y="1394814"/>
                  <a:pt x="4119515" y="1394526"/>
                  <a:pt x="4124413" y="1396975"/>
                </a:cubicBezTo>
                <a:cubicBezTo>
                  <a:pt x="4117498" y="1402738"/>
                  <a:pt x="4110583" y="1404755"/>
                  <a:pt x="4102803" y="1404179"/>
                </a:cubicBezTo>
                <a:cubicBezTo>
                  <a:pt x="4103091" y="1403603"/>
                  <a:pt x="4103091" y="1403026"/>
                  <a:pt x="4103091" y="1402450"/>
                </a:cubicBezTo>
                <a:cubicBezTo>
                  <a:pt x="4106116" y="1400289"/>
                  <a:pt x="4108998" y="1397696"/>
                  <a:pt x="4112348" y="1396255"/>
                </a:cubicBezTo>
                <a:close/>
                <a:moveTo>
                  <a:pt x="660714" y="1343094"/>
                </a:moveTo>
                <a:cubicBezTo>
                  <a:pt x="667053" y="1345111"/>
                  <a:pt x="661002" y="1349721"/>
                  <a:pt x="661578" y="1352891"/>
                </a:cubicBezTo>
                <a:cubicBezTo>
                  <a:pt x="660137" y="1352026"/>
                  <a:pt x="658985" y="1351450"/>
                  <a:pt x="657544" y="1350586"/>
                </a:cubicBezTo>
                <a:cubicBezTo>
                  <a:pt x="657256" y="1346552"/>
                  <a:pt x="655527" y="1345111"/>
                  <a:pt x="651493" y="1347416"/>
                </a:cubicBezTo>
                <a:cubicBezTo>
                  <a:pt x="648324" y="1349433"/>
                  <a:pt x="645154" y="1351450"/>
                  <a:pt x="640544" y="1347992"/>
                </a:cubicBezTo>
                <a:cubicBezTo>
                  <a:pt x="646307" y="1341942"/>
                  <a:pt x="653510" y="1340789"/>
                  <a:pt x="660714" y="1343094"/>
                </a:cubicBezTo>
                <a:close/>
                <a:moveTo>
                  <a:pt x="638383" y="1336791"/>
                </a:moveTo>
                <a:cubicBezTo>
                  <a:pt x="640616" y="1335962"/>
                  <a:pt x="643137" y="1336323"/>
                  <a:pt x="646307" y="1339060"/>
                </a:cubicBezTo>
                <a:cubicBezTo>
                  <a:pt x="641408" y="1339924"/>
                  <a:pt x="636798" y="1340789"/>
                  <a:pt x="632188" y="1341653"/>
                </a:cubicBezTo>
                <a:cubicBezTo>
                  <a:pt x="634205" y="1339636"/>
                  <a:pt x="636150" y="1337619"/>
                  <a:pt x="638383" y="1336791"/>
                </a:cubicBezTo>
                <a:close/>
                <a:moveTo>
                  <a:pt x="617493" y="1327823"/>
                </a:moveTo>
                <a:cubicBezTo>
                  <a:pt x="620375" y="1334738"/>
                  <a:pt x="614612" y="1333586"/>
                  <a:pt x="610578" y="1335891"/>
                </a:cubicBezTo>
                <a:cubicBezTo>
                  <a:pt x="611442" y="1330704"/>
                  <a:pt x="614324" y="1328976"/>
                  <a:pt x="617493" y="1327823"/>
                </a:cubicBezTo>
                <a:close/>
                <a:moveTo>
                  <a:pt x="724681" y="1321195"/>
                </a:moveTo>
                <a:cubicBezTo>
                  <a:pt x="724969" y="1320907"/>
                  <a:pt x="726698" y="1322060"/>
                  <a:pt x="726986" y="1322924"/>
                </a:cubicBezTo>
                <a:cubicBezTo>
                  <a:pt x="727562" y="1325517"/>
                  <a:pt x="726410" y="1328111"/>
                  <a:pt x="724104" y="1328975"/>
                </a:cubicBezTo>
                <a:cubicBezTo>
                  <a:pt x="716037" y="1332433"/>
                  <a:pt x="707681" y="1335890"/>
                  <a:pt x="698748" y="1337331"/>
                </a:cubicBezTo>
                <a:cubicBezTo>
                  <a:pt x="696155" y="1337907"/>
                  <a:pt x="693562" y="1338195"/>
                  <a:pt x="690969" y="1338195"/>
                </a:cubicBezTo>
                <a:cubicBezTo>
                  <a:pt x="692121" y="1337619"/>
                  <a:pt x="692986" y="1337043"/>
                  <a:pt x="694138" y="1336467"/>
                </a:cubicBezTo>
                <a:cubicBezTo>
                  <a:pt x="691545" y="1337619"/>
                  <a:pt x="689240" y="1338772"/>
                  <a:pt x="686647" y="1339924"/>
                </a:cubicBezTo>
                <a:cubicBezTo>
                  <a:pt x="688664" y="1334161"/>
                  <a:pt x="693274" y="1333297"/>
                  <a:pt x="697308" y="1331568"/>
                </a:cubicBezTo>
                <a:cubicBezTo>
                  <a:pt x="698460" y="1329551"/>
                  <a:pt x="698748" y="1326958"/>
                  <a:pt x="701918" y="1327246"/>
                </a:cubicBezTo>
                <a:cubicBezTo>
                  <a:pt x="702494" y="1327246"/>
                  <a:pt x="703359" y="1328111"/>
                  <a:pt x="703359" y="1328687"/>
                </a:cubicBezTo>
                <a:cubicBezTo>
                  <a:pt x="703359" y="1330127"/>
                  <a:pt x="702782" y="1331280"/>
                  <a:pt x="702206" y="1332144"/>
                </a:cubicBezTo>
                <a:cubicBezTo>
                  <a:pt x="709698" y="1328975"/>
                  <a:pt x="717765" y="1326094"/>
                  <a:pt x="724681" y="1321195"/>
                </a:cubicBezTo>
                <a:close/>
                <a:moveTo>
                  <a:pt x="866732" y="1271924"/>
                </a:moveTo>
                <a:cubicBezTo>
                  <a:pt x="868749" y="1271924"/>
                  <a:pt x="870478" y="1272500"/>
                  <a:pt x="870766" y="1275094"/>
                </a:cubicBezTo>
                <a:cubicBezTo>
                  <a:pt x="869901" y="1277110"/>
                  <a:pt x="868749" y="1278263"/>
                  <a:pt x="866444" y="1278551"/>
                </a:cubicBezTo>
                <a:cubicBezTo>
                  <a:pt x="864139" y="1278839"/>
                  <a:pt x="862698" y="1277687"/>
                  <a:pt x="862698" y="1275094"/>
                </a:cubicBezTo>
                <a:cubicBezTo>
                  <a:pt x="862698" y="1272788"/>
                  <a:pt x="864427" y="1271924"/>
                  <a:pt x="866732" y="1271924"/>
                </a:cubicBezTo>
                <a:close/>
                <a:moveTo>
                  <a:pt x="948275" y="1244263"/>
                </a:moveTo>
                <a:cubicBezTo>
                  <a:pt x="951156" y="1242534"/>
                  <a:pt x="956343" y="1244839"/>
                  <a:pt x="960665" y="1245415"/>
                </a:cubicBezTo>
                <a:cubicBezTo>
                  <a:pt x="959224" y="1248873"/>
                  <a:pt x="956631" y="1250314"/>
                  <a:pt x="953461" y="1251178"/>
                </a:cubicBezTo>
                <a:cubicBezTo>
                  <a:pt x="934732" y="1256653"/>
                  <a:pt x="915715" y="1262415"/>
                  <a:pt x="896698" y="1267890"/>
                </a:cubicBezTo>
                <a:cubicBezTo>
                  <a:pt x="899003" y="1271060"/>
                  <a:pt x="897274" y="1273653"/>
                  <a:pt x="893817" y="1275094"/>
                </a:cubicBezTo>
                <a:cubicBezTo>
                  <a:pt x="887766" y="1277399"/>
                  <a:pt x="881715" y="1279992"/>
                  <a:pt x="875664" y="1282297"/>
                </a:cubicBezTo>
                <a:cubicBezTo>
                  <a:pt x="877969" y="1277687"/>
                  <a:pt x="881715" y="1274805"/>
                  <a:pt x="884884" y="1271348"/>
                </a:cubicBezTo>
                <a:cubicBezTo>
                  <a:pt x="882291" y="1271924"/>
                  <a:pt x="879986" y="1272788"/>
                  <a:pt x="877681" y="1273365"/>
                </a:cubicBezTo>
                <a:cubicBezTo>
                  <a:pt x="876817" y="1273653"/>
                  <a:pt x="875664" y="1273077"/>
                  <a:pt x="873359" y="1272788"/>
                </a:cubicBezTo>
                <a:cubicBezTo>
                  <a:pt x="880851" y="1265873"/>
                  <a:pt x="889783" y="1263856"/>
                  <a:pt x="898139" y="1261263"/>
                </a:cubicBezTo>
                <a:cubicBezTo>
                  <a:pt x="914851" y="1255788"/>
                  <a:pt x="932715" y="1253195"/>
                  <a:pt x="948275" y="1244263"/>
                </a:cubicBezTo>
                <a:close/>
                <a:moveTo>
                  <a:pt x="1019913" y="1221104"/>
                </a:moveTo>
                <a:cubicBezTo>
                  <a:pt x="1022038" y="1220708"/>
                  <a:pt x="1023911" y="1221068"/>
                  <a:pt x="1024920" y="1223229"/>
                </a:cubicBezTo>
                <a:cubicBezTo>
                  <a:pt x="1026937" y="1227839"/>
                  <a:pt x="1021750" y="1230144"/>
                  <a:pt x="1017140" y="1231296"/>
                </a:cubicBezTo>
                <a:cubicBezTo>
                  <a:pt x="998411" y="1236195"/>
                  <a:pt x="980546" y="1245127"/>
                  <a:pt x="960665" y="1245127"/>
                </a:cubicBezTo>
                <a:cubicBezTo>
                  <a:pt x="964699" y="1237059"/>
                  <a:pt x="972767" y="1233890"/>
                  <a:pt x="980258" y="1233890"/>
                </a:cubicBezTo>
                <a:cubicBezTo>
                  <a:pt x="992648" y="1234178"/>
                  <a:pt x="1002733" y="1228703"/>
                  <a:pt x="1013394" y="1223517"/>
                </a:cubicBezTo>
                <a:cubicBezTo>
                  <a:pt x="1015411" y="1222653"/>
                  <a:pt x="1017788" y="1221500"/>
                  <a:pt x="1019913" y="1221104"/>
                </a:cubicBezTo>
                <a:close/>
                <a:moveTo>
                  <a:pt x="1038354" y="1194127"/>
                </a:moveTo>
                <a:cubicBezTo>
                  <a:pt x="1040479" y="1193551"/>
                  <a:pt x="1042784" y="1194271"/>
                  <a:pt x="1045377" y="1196144"/>
                </a:cubicBezTo>
                <a:cubicBezTo>
                  <a:pt x="1041631" y="1197296"/>
                  <a:pt x="1037886" y="1198449"/>
                  <a:pt x="1032411" y="1199889"/>
                </a:cubicBezTo>
                <a:cubicBezTo>
                  <a:pt x="1034284" y="1196576"/>
                  <a:pt x="1036229" y="1194703"/>
                  <a:pt x="1038354" y="1194127"/>
                </a:cubicBezTo>
                <a:close/>
                <a:moveTo>
                  <a:pt x="1040191" y="1182313"/>
                </a:moveTo>
                <a:cubicBezTo>
                  <a:pt x="1042784" y="1184906"/>
                  <a:pt x="1039327" y="1185771"/>
                  <a:pt x="1037310" y="1186059"/>
                </a:cubicBezTo>
                <a:cubicBezTo>
                  <a:pt x="1036157" y="1186059"/>
                  <a:pt x="1035005" y="1185483"/>
                  <a:pt x="1033852" y="1185194"/>
                </a:cubicBezTo>
                <a:cubicBezTo>
                  <a:pt x="1035293" y="1182313"/>
                  <a:pt x="1038174" y="1180296"/>
                  <a:pt x="1040191" y="1182313"/>
                </a:cubicBezTo>
                <a:close/>
                <a:moveTo>
                  <a:pt x="1118672" y="1173562"/>
                </a:moveTo>
                <a:cubicBezTo>
                  <a:pt x="1122309" y="1174534"/>
                  <a:pt x="1126199" y="1175687"/>
                  <a:pt x="1130954" y="1174246"/>
                </a:cubicBezTo>
                <a:cubicBezTo>
                  <a:pt x="1122598" y="1183754"/>
                  <a:pt x="1113377" y="1179144"/>
                  <a:pt x="1106174" y="1182314"/>
                </a:cubicBezTo>
                <a:cubicBezTo>
                  <a:pt x="1104445" y="1183178"/>
                  <a:pt x="1103581" y="1181161"/>
                  <a:pt x="1103869" y="1179144"/>
                </a:cubicBezTo>
                <a:cubicBezTo>
                  <a:pt x="1104157" y="1176551"/>
                  <a:pt x="1105886" y="1175110"/>
                  <a:pt x="1107903" y="1173958"/>
                </a:cubicBezTo>
                <a:cubicBezTo>
                  <a:pt x="1111648" y="1171797"/>
                  <a:pt x="1115034" y="1172590"/>
                  <a:pt x="1118672" y="1173562"/>
                </a:cubicBezTo>
                <a:close/>
                <a:moveTo>
                  <a:pt x="1142191" y="1167619"/>
                </a:moveTo>
                <a:cubicBezTo>
                  <a:pt x="1144496" y="1167331"/>
                  <a:pt x="1145649" y="1168195"/>
                  <a:pt x="1145072" y="1169348"/>
                </a:cubicBezTo>
                <a:cubicBezTo>
                  <a:pt x="1144496" y="1170500"/>
                  <a:pt x="1143055" y="1171653"/>
                  <a:pt x="1141615" y="1172229"/>
                </a:cubicBezTo>
                <a:cubicBezTo>
                  <a:pt x="1139886" y="1173093"/>
                  <a:pt x="1139022" y="1171653"/>
                  <a:pt x="1139598" y="1170500"/>
                </a:cubicBezTo>
                <a:cubicBezTo>
                  <a:pt x="1140174" y="1169348"/>
                  <a:pt x="1141615" y="1168195"/>
                  <a:pt x="1142191" y="1167619"/>
                </a:cubicBezTo>
                <a:close/>
                <a:moveTo>
                  <a:pt x="1089029" y="1167439"/>
                </a:moveTo>
                <a:cubicBezTo>
                  <a:pt x="1092775" y="1166611"/>
                  <a:pt x="1096521" y="1166755"/>
                  <a:pt x="1100987" y="1168195"/>
                </a:cubicBezTo>
                <a:cubicBezTo>
                  <a:pt x="1093496" y="1171941"/>
                  <a:pt x="1087445" y="1174822"/>
                  <a:pt x="1077072" y="1172517"/>
                </a:cubicBezTo>
                <a:cubicBezTo>
                  <a:pt x="1081538" y="1170068"/>
                  <a:pt x="1085284" y="1168268"/>
                  <a:pt x="1089029" y="1167439"/>
                </a:cubicBezTo>
                <a:close/>
                <a:moveTo>
                  <a:pt x="1186600" y="1161820"/>
                </a:moveTo>
                <a:cubicBezTo>
                  <a:pt x="1188942" y="1161856"/>
                  <a:pt x="1191463" y="1162576"/>
                  <a:pt x="1193480" y="1161855"/>
                </a:cubicBezTo>
                <a:cubicBezTo>
                  <a:pt x="1193480" y="1162432"/>
                  <a:pt x="1193480" y="1163296"/>
                  <a:pt x="1193480" y="1164161"/>
                </a:cubicBezTo>
                <a:cubicBezTo>
                  <a:pt x="1189446" y="1164449"/>
                  <a:pt x="1185700" y="1168194"/>
                  <a:pt x="1180802" y="1165889"/>
                </a:cubicBezTo>
                <a:cubicBezTo>
                  <a:pt x="1182098" y="1162432"/>
                  <a:pt x="1184259" y="1161784"/>
                  <a:pt x="1186600" y="1161820"/>
                </a:cubicBezTo>
                <a:close/>
                <a:moveTo>
                  <a:pt x="1134988" y="1159263"/>
                </a:moveTo>
                <a:cubicBezTo>
                  <a:pt x="1130666" y="1163585"/>
                  <a:pt x="1127208" y="1162432"/>
                  <a:pt x="1122598" y="1161856"/>
                </a:cubicBezTo>
                <a:cubicBezTo>
                  <a:pt x="1126920" y="1159263"/>
                  <a:pt x="1129801" y="1157534"/>
                  <a:pt x="1134988" y="1159263"/>
                </a:cubicBezTo>
                <a:close/>
                <a:moveTo>
                  <a:pt x="1230361" y="1119788"/>
                </a:moveTo>
                <a:cubicBezTo>
                  <a:pt x="1228056" y="1124974"/>
                  <a:pt x="1224887" y="1128144"/>
                  <a:pt x="1219700" y="1128720"/>
                </a:cubicBezTo>
                <a:cubicBezTo>
                  <a:pt x="1217971" y="1125839"/>
                  <a:pt x="1215378" y="1126415"/>
                  <a:pt x="1212785" y="1126415"/>
                </a:cubicBezTo>
                <a:cubicBezTo>
                  <a:pt x="1216819" y="1120364"/>
                  <a:pt x="1223158" y="1119500"/>
                  <a:pt x="1230361" y="1119788"/>
                </a:cubicBezTo>
                <a:close/>
                <a:moveTo>
                  <a:pt x="1289430" y="1099906"/>
                </a:moveTo>
                <a:cubicBezTo>
                  <a:pt x="1283091" y="1105381"/>
                  <a:pt x="1274735" y="1106533"/>
                  <a:pt x="1266955" y="1108262"/>
                </a:cubicBezTo>
                <a:cubicBezTo>
                  <a:pt x="1273294" y="1101635"/>
                  <a:pt x="1281938" y="1102211"/>
                  <a:pt x="1289430" y="1099906"/>
                </a:cubicBezTo>
                <a:close/>
                <a:moveTo>
                  <a:pt x="4643637" y="1074262"/>
                </a:moveTo>
                <a:cubicBezTo>
                  <a:pt x="4639315" y="1076279"/>
                  <a:pt x="4635281" y="1078584"/>
                  <a:pt x="4630959" y="1080889"/>
                </a:cubicBezTo>
                <a:cubicBezTo>
                  <a:pt x="4636722" y="1081753"/>
                  <a:pt x="4639891" y="1077431"/>
                  <a:pt x="4643637" y="1074262"/>
                </a:cubicBezTo>
                <a:close/>
                <a:moveTo>
                  <a:pt x="4667553" y="1062160"/>
                </a:moveTo>
                <a:lnTo>
                  <a:pt x="4657519" y="1066913"/>
                </a:lnTo>
                <a:lnTo>
                  <a:pt x="4656315" y="1067346"/>
                </a:lnTo>
                <a:cubicBezTo>
                  <a:pt x="4656315" y="1067346"/>
                  <a:pt x="4656315" y="1067346"/>
                  <a:pt x="4656604" y="1067346"/>
                </a:cubicBezTo>
                <a:lnTo>
                  <a:pt x="4657519" y="1066913"/>
                </a:lnTo>
                <a:lnTo>
                  <a:pt x="4663519" y="1064753"/>
                </a:lnTo>
                <a:cubicBezTo>
                  <a:pt x="4665536" y="1064177"/>
                  <a:pt x="4666688" y="1063312"/>
                  <a:pt x="4667553" y="1062160"/>
                </a:cubicBezTo>
                <a:close/>
                <a:moveTo>
                  <a:pt x="1678126" y="983210"/>
                </a:moveTo>
                <a:cubicBezTo>
                  <a:pt x="1676686" y="988108"/>
                  <a:pt x="1675245" y="991854"/>
                  <a:pt x="1670347" y="992719"/>
                </a:cubicBezTo>
                <a:cubicBezTo>
                  <a:pt x="1669771" y="992719"/>
                  <a:pt x="1668618" y="990990"/>
                  <a:pt x="1668618" y="990413"/>
                </a:cubicBezTo>
                <a:cubicBezTo>
                  <a:pt x="1668906" y="984939"/>
                  <a:pt x="1672364" y="983498"/>
                  <a:pt x="1678126" y="983210"/>
                </a:cubicBezTo>
                <a:close/>
                <a:moveTo>
                  <a:pt x="1764568" y="931346"/>
                </a:moveTo>
                <a:cubicBezTo>
                  <a:pt x="1762839" y="933939"/>
                  <a:pt x="1760822" y="934803"/>
                  <a:pt x="1758517" y="934515"/>
                </a:cubicBezTo>
                <a:cubicBezTo>
                  <a:pt x="1758229" y="934515"/>
                  <a:pt x="1757653" y="933075"/>
                  <a:pt x="1757653" y="932786"/>
                </a:cubicBezTo>
                <a:cubicBezTo>
                  <a:pt x="1759094" y="930193"/>
                  <a:pt x="1761399" y="930481"/>
                  <a:pt x="1764568" y="931346"/>
                </a:cubicBezTo>
                <a:close/>
                <a:moveTo>
                  <a:pt x="2152400" y="861040"/>
                </a:moveTo>
                <a:cubicBezTo>
                  <a:pt x="2147790" y="868532"/>
                  <a:pt x="2141739" y="867955"/>
                  <a:pt x="2134824" y="869972"/>
                </a:cubicBezTo>
                <a:cubicBezTo>
                  <a:pt x="2139722" y="862769"/>
                  <a:pt x="2145197" y="862769"/>
                  <a:pt x="2152400" y="861040"/>
                </a:cubicBezTo>
                <a:close/>
                <a:moveTo>
                  <a:pt x="2153842" y="843464"/>
                </a:moveTo>
                <a:cubicBezTo>
                  <a:pt x="2144621" y="854989"/>
                  <a:pt x="2129350" y="850667"/>
                  <a:pt x="2116384" y="858735"/>
                </a:cubicBezTo>
                <a:cubicBezTo>
                  <a:pt x="2119553" y="851532"/>
                  <a:pt x="2125028" y="852973"/>
                  <a:pt x="2127909" y="850379"/>
                </a:cubicBezTo>
                <a:cubicBezTo>
                  <a:pt x="2131943" y="849515"/>
                  <a:pt x="2136265" y="848939"/>
                  <a:pt x="2139723" y="845769"/>
                </a:cubicBezTo>
                <a:cubicBezTo>
                  <a:pt x="2144333" y="845193"/>
                  <a:pt x="2149232" y="844328"/>
                  <a:pt x="2153842" y="843464"/>
                </a:cubicBezTo>
                <a:close/>
                <a:moveTo>
                  <a:pt x="2250944" y="834244"/>
                </a:moveTo>
                <a:cubicBezTo>
                  <a:pt x="2244029" y="838854"/>
                  <a:pt x="2236537" y="842600"/>
                  <a:pt x="2225876" y="841159"/>
                </a:cubicBezTo>
                <a:cubicBezTo>
                  <a:pt x="2234520" y="835397"/>
                  <a:pt x="2242588" y="834532"/>
                  <a:pt x="2250944" y="834244"/>
                </a:cubicBezTo>
                <a:close/>
                <a:moveTo>
                  <a:pt x="2186978" y="829345"/>
                </a:moveTo>
                <a:cubicBezTo>
                  <a:pt x="2187554" y="830786"/>
                  <a:pt x="2188706" y="832226"/>
                  <a:pt x="2188418" y="832515"/>
                </a:cubicBezTo>
                <a:cubicBezTo>
                  <a:pt x="2187842" y="833667"/>
                  <a:pt x="2186401" y="835108"/>
                  <a:pt x="2185249" y="835396"/>
                </a:cubicBezTo>
                <a:cubicBezTo>
                  <a:pt x="2183232" y="835972"/>
                  <a:pt x="2182656" y="834243"/>
                  <a:pt x="2183232" y="832515"/>
                </a:cubicBezTo>
                <a:cubicBezTo>
                  <a:pt x="2183808" y="831362"/>
                  <a:pt x="2185249" y="830786"/>
                  <a:pt x="2186978" y="829345"/>
                </a:cubicBezTo>
                <a:close/>
                <a:moveTo>
                  <a:pt x="2260740" y="827328"/>
                </a:moveTo>
                <a:cubicBezTo>
                  <a:pt x="2260740" y="835108"/>
                  <a:pt x="2255842" y="834243"/>
                  <a:pt x="2251520" y="833955"/>
                </a:cubicBezTo>
                <a:cubicBezTo>
                  <a:pt x="2252961" y="829921"/>
                  <a:pt x="2256418" y="828769"/>
                  <a:pt x="2260740" y="827328"/>
                </a:cubicBezTo>
                <a:close/>
                <a:moveTo>
                  <a:pt x="2237402" y="819836"/>
                </a:moveTo>
                <a:cubicBezTo>
                  <a:pt x="2241435" y="821277"/>
                  <a:pt x="2247486" y="821853"/>
                  <a:pt x="2244605" y="829057"/>
                </a:cubicBezTo>
                <a:cubicBezTo>
                  <a:pt x="2239130" y="830785"/>
                  <a:pt x="2233656" y="832514"/>
                  <a:pt x="2228181" y="834243"/>
                </a:cubicBezTo>
                <a:cubicBezTo>
                  <a:pt x="2223571" y="836836"/>
                  <a:pt x="2218673" y="838565"/>
                  <a:pt x="2213486" y="838565"/>
                </a:cubicBezTo>
                <a:cubicBezTo>
                  <a:pt x="2202537" y="842887"/>
                  <a:pt x="2191876" y="846921"/>
                  <a:pt x="2181215" y="851243"/>
                </a:cubicBezTo>
                <a:cubicBezTo>
                  <a:pt x="2178045" y="852684"/>
                  <a:pt x="2174299" y="852396"/>
                  <a:pt x="2172859" y="849802"/>
                </a:cubicBezTo>
                <a:cubicBezTo>
                  <a:pt x="2170842" y="846345"/>
                  <a:pt x="2175164" y="844904"/>
                  <a:pt x="2177469" y="843175"/>
                </a:cubicBezTo>
                <a:cubicBezTo>
                  <a:pt x="2169401" y="837124"/>
                  <a:pt x="2161910" y="846345"/>
                  <a:pt x="2154418" y="843175"/>
                </a:cubicBezTo>
                <a:cubicBezTo>
                  <a:pt x="2160181" y="838853"/>
                  <a:pt x="2167960" y="839429"/>
                  <a:pt x="2174299" y="835107"/>
                </a:cubicBezTo>
                <a:cubicBezTo>
                  <a:pt x="2180638" y="830785"/>
                  <a:pt x="2179774" y="839718"/>
                  <a:pt x="2182943" y="841158"/>
                </a:cubicBezTo>
                <a:cubicBezTo>
                  <a:pt x="2189859" y="839429"/>
                  <a:pt x="2197062" y="837701"/>
                  <a:pt x="2203977" y="835972"/>
                </a:cubicBezTo>
                <a:cubicBezTo>
                  <a:pt x="2211469" y="829345"/>
                  <a:pt x="2199655" y="832802"/>
                  <a:pt x="2201384" y="827904"/>
                </a:cubicBezTo>
                <a:cubicBezTo>
                  <a:pt x="2212334" y="823870"/>
                  <a:pt x="2222995" y="814938"/>
                  <a:pt x="2237402" y="819836"/>
                </a:cubicBezTo>
                <a:close/>
                <a:moveTo>
                  <a:pt x="2242480" y="790159"/>
                </a:moveTo>
                <a:cubicBezTo>
                  <a:pt x="2243740" y="789438"/>
                  <a:pt x="2245037" y="789438"/>
                  <a:pt x="2246334" y="791887"/>
                </a:cubicBezTo>
                <a:cubicBezTo>
                  <a:pt x="2248062" y="795057"/>
                  <a:pt x="2250368" y="798803"/>
                  <a:pt x="2246334" y="802548"/>
                </a:cubicBezTo>
                <a:cubicBezTo>
                  <a:pt x="2243740" y="804854"/>
                  <a:pt x="2239706" y="805718"/>
                  <a:pt x="2239706" y="810328"/>
                </a:cubicBezTo>
                <a:cubicBezTo>
                  <a:pt x="2238266" y="813210"/>
                  <a:pt x="2235961" y="816091"/>
                  <a:pt x="2232791" y="814362"/>
                </a:cubicBezTo>
                <a:cubicBezTo>
                  <a:pt x="2230486" y="813210"/>
                  <a:pt x="2234520" y="812057"/>
                  <a:pt x="2234808" y="810328"/>
                </a:cubicBezTo>
                <a:cubicBezTo>
                  <a:pt x="2226164" y="808887"/>
                  <a:pt x="2220113" y="815515"/>
                  <a:pt x="2212621" y="818396"/>
                </a:cubicBezTo>
                <a:cubicBezTo>
                  <a:pt x="2210028" y="819260"/>
                  <a:pt x="2208588" y="822430"/>
                  <a:pt x="2205418" y="820701"/>
                </a:cubicBezTo>
                <a:cubicBezTo>
                  <a:pt x="2216943" y="811769"/>
                  <a:pt x="2225011" y="798803"/>
                  <a:pt x="2238842" y="792752"/>
                </a:cubicBezTo>
                <a:cubicBezTo>
                  <a:pt x="2239995" y="792320"/>
                  <a:pt x="2241219" y="790879"/>
                  <a:pt x="2242480" y="790159"/>
                </a:cubicBezTo>
                <a:close/>
                <a:moveTo>
                  <a:pt x="2288113" y="782667"/>
                </a:moveTo>
                <a:cubicBezTo>
                  <a:pt x="2282927" y="789582"/>
                  <a:pt x="2278893" y="792752"/>
                  <a:pt x="2270537" y="786989"/>
                </a:cubicBezTo>
                <a:cubicBezTo>
                  <a:pt x="2276876" y="785548"/>
                  <a:pt x="2281486" y="784396"/>
                  <a:pt x="2288113" y="782667"/>
                </a:cubicBezTo>
                <a:close/>
                <a:moveTo>
                  <a:pt x="2337386" y="765955"/>
                </a:moveTo>
                <a:cubicBezTo>
                  <a:pt x="2325572" y="776040"/>
                  <a:pt x="2312029" y="781226"/>
                  <a:pt x="2296470" y="781514"/>
                </a:cubicBezTo>
                <a:cubicBezTo>
                  <a:pt x="2309436" y="774023"/>
                  <a:pt x="2322402" y="767108"/>
                  <a:pt x="2337386" y="765955"/>
                </a:cubicBezTo>
                <a:close/>
                <a:moveTo>
                  <a:pt x="2362165" y="760192"/>
                </a:moveTo>
                <a:cubicBezTo>
                  <a:pt x="2359572" y="765667"/>
                  <a:pt x="2354962" y="765667"/>
                  <a:pt x="2349199" y="766819"/>
                </a:cubicBezTo>
                <a:cubicBezTo>
                  <a:pt x="2351504" y="758463"/>
                  <a:pt x="2357843" y="761633"/>
                  <a:pt x="2362165" y="760192"/>
                </a:cubicBezTo>
                <a:close/>
                <a:moveTo>
                  <a:pt x="2407979" y="741752"/>
                </a:moveTo>
                <a:cubicBezTo>
                  <a:pt x="2409708" y="740599"/>
                  <a:pt x="2412877" y="740599"/>
                  <a:pt x="2414030" y="743192"/>
                </a:cubicBezTo>
                <a:cubicBezTo>
                  <a:pt x="2415183" y="746074"/>
                  <a:pt x="2412877" y="747514"/>
                  <a:pt x="2410572" y="748091"/>
                </a:cubicBezTo>
                <a:cubicBezTo>
                  <a:pt x="2397606" y="750972"/>
                  <a:pt x="2386081" y="758175"/>
                  <a:pt x="2372250" y="758175"/>
                </a:cubicBezTo>
                <a:cubicBezTo>
                  <a:pt x="2383199" y="750972"/>
                  <a:pt x="2397030" y="749243"/>
                  <a:pt x="2407979" y="741752"/>
                </a:cubicBezTo>
                <a:close/>
                <a:moveTo>
                  <a:pt x="2437080" y="734368"/>
                </a:moveTo>
                <a:cubicBezTo>
                  <a:pt x="2438521" y="734548"/>
                  <a:pt x="2439818" y="735268"/>
                  <a:pt x="2440538" y="737429"/>
                </a:cubicBezTo>
                <a:cubicBezTo>
                  <a:pt x="2439097" y="741175"/>
                  <a:pt x="2435639" y="742615"/>
                  <a:pt x="2432182" y="742903"/>
                </a:cubicBezTo>
                <a:cubicBezTo>
                  <a:pt x="2428724" y="742903"/>
                  <a:pt x="2425843" y="740022"/>
                  <a:pt x="2426131" y="737141"/>
                </a:cubicBezTo>
                <a:cubicBezTo>
                  <a:pt x="2426131" y="733395"/>
                  <a:pt x="2430165" y="734548"/>
                  <a:pt x="2432758" y="734548"/>
                </a:cubicBezTo>
                <a:cubicBezTo>
                  <a:pt x="2434055" y="734548"/>
                  <a:pt x="2435639" y="734188"/>
                  <a:pt x="2437080" y="734368"/>
                </a:cubicBezTo>
                <a:close/>
                <a:moveTo>
                  <a:pt x="2463446" y="726769"/>
                </a:moveTo>
                <a:cubicBezTo>
                  <a:pt x="2468272" y="726121"/>
                  <a:pt x="2473387" y="726193"/>
                  <a:pt x="2475115" y="727345"/>
                </a:cubicBezTo>
                <a:cubicBezTo>
                  <a:pt x="2471081" y="734548"/>
                  <a:pt x="2464166" y="731090"/>
                  <a:pt x="2458403" y="731955"/>
                </a:cubicBezTo>
                <a:cubicBezTo>
                  <a:pt x="2456386" y="731379"/>
                  <a:pt x="2452929" y="731955"/>
                  <a:pt x="2453505" y="730514"/>
                </a:cubicBezTo>
                <a:cubicBezTo>
                  <a:pt x="2454081" y="728785"/>
                  <a:pt x="2458619" y="727417"/>
                  <a:pt x="2463446" y="726769"/>
                </a:cubicBezTo>
                <a:close/>
                <a:moveTo>
                  <a:pt x="2746540" y="646378"/>
                </a:moveTo>
                <a:cubicBezTo>
                  <a:pt x="2749422" y="656751"/>
                  <a:pt x="2755472" y="650412"/>
                  <a:pt x="2760659" y="648971"/>
                </a:cubicBezTo>
                <a:cubicBezTo>
                  <a:pt x="2762676" y="648395"/>
                  <a:pt x="2765845" y="644937"/>
                  <a:pt x="2767286" y="649548"/>
                </a:cubicBezTo>
                <a:cubicBezTo>
                  <a:pt x="2768151" y="652717"/>
                  <a:pt x="2764693" y="653005"/>
                  <a:pt x="2762676" y="653870"/>
                </a:cubicBezTo>
                <a:cubicBezTo>
                  <a:pt x="2756337" y="656463"/>
                  <a:pt x="2750574" y="660209"/>
                  <a:pt x="2743947" y="660209"/>
                </a:cubicBezTo>
                <a:cubicBezTo>
                  <a:pt x="2747981" y="656175"/>
                  <a:pt x="2745100" y="650700"/>
                  <a:pt x="2746540" y="646378"/>
                </a:cubicBezTo>
                <a:close/>
                <a:moveTo>
                  <a:pt x="2757489" y="636869"/>
                </a:moveTo>
                <a:cubicBezTo>
                  <a:pt x="2756048" y="643208"/>
                  <a:pt x="2751150" y="643784"/>
                  <a:pt x="2745675" y="643784"/>
                </a:cubicBezTo>
                <a:cubicBezTo>
                  <a:pt x="2743658" y="643208"/>
                  <a:pt x="2743082" y="641479"/>
                  <a:pt x="2743082" y="639750"/>
                </a:cubicBezTo>
                <a:cubicBezTo>
                  <a:pt x="2747980" y="638886"/>
                  <a:pt x="2752590" y="637733"/>
                  <a:pt x="2757489" y="636869"/>
                </a:cubicBezTo>
                <a:close/>
                <a:moveTo>
                  <a:pt x="2846236" y="622751"/>
                </a:moveTo>
                <a:cubicBezTo>
                  <a:pt x="2838744" y="631107"/>
                  <a:pt x="2830388" y="630819"/>
                  <a:pt x="2824049" y="633988"/>
                </a:cubicBezTo>
                <a:cubicBezTo>
                  <a:pt x="2824913" y="638310"/>
                  <a:pt x="2829235" y="644073"/>
                  <a:pt x="2819439" y="642921"/>
                </a:cubicBezTo>
                <a:cubicBezTo>
                  <a:pt x="2817710" y="642632"/>
                  <a:pt x="2815981" y="644361"/>
                  <a:pt x="2814252" y="645226"/>
                </a:cubicBezTo>
                <a:cubicBezTo>
                  <a:pt x="2807913" y="647819"/>
                  <a:pt x="2801574" y="649836"/>
                  <a:pt x="2798117" y="640904"/>
                </a:cubicBezTo>
                <a:cubicBezTo>
                  <a:pt x="2794371" y="641768"/>
                  <a:pt x="2790913" y="643497"/>
                  <a:pt x="2787744" y="646090"/>
                </a:cubicBezTo>
                <a:cubicBezTo>
                  <a:pt x="2785439" y="648107"/>
                  <a:pt x="2782557" y="649260"/>
                  <a:pt x="2780828" y="646090"/>
                </a:cubicBezTo>
                <a:cubicBezTo>
                  <a:pt x="2779100" y="642632"/>
                  <a:pt x="2782557" y="641768"/>
                  <a:pt x="2785150" y="640904"/>
                </a:cubicBezTo>
                <a:cubicBezTo>
                  <a:pt x="2787744" y="640039"/>
                  <a:pt x="2790337" y="639463"/>
                  <a:pt x="2792930" y="638887"/>
                </a:cubicBezTo>
                <a:cubicBezTo>
                  <a:pt x="2795523" y="636293"/>
                  <a:pt x="2798981" y="636582"/>
                  <a:pt x="2802151" y="636293"/>
                </a:cubicBezTo>
                <a:cubicBezTo>
                  <a:pt x="2815693" y="631395"/>
                  <a:pt x="2829235" y="626209"/>
                  <a:pt x="2846236" y="622751"/>
                </a:cubicBezTo>
                <a:close/>
                <a:moveTo>
                  <a:pt x="2754896" y="618717"/>
                </a:moveTo>
                <a:cubicBezTo>
                  <a:pt x="2753167" y="625056"/>
                  <a:pt x="2749709" y="625344"/>
                  <a:pt x="2744811" y="623903"/>
                </a:cubicBezTo>
                <a:cubicBezTo>
                  <a:pt x="2746828" y="619005"/>
                  <a:pt x="2750862" y="620158"/>
                  <a:pt x="2754896" y="618717"/>
                </a:cubicBezTo>
                <a:close/>
                <a:moveTo>
                  <a:pt x="2843354" y="598547"/>
                </a:moveTo>
                <a:cubicBezTo>
                  <a:pt x="2845947" y="598835"/>
                  <a:pt x="2848540" y="598835"/>
                  <a:pt x="2851998" y="599124"/>
                </a:cubicBezTo>
                <a:cubicBezTo>
                  <a:pt x="2848252" y="606039"/>
                  <a:pt x="2842489" y="607768"/>
                  <a:pt x="2836438" y="608344"/>
                </a:cubicBezTo>
                <a:cubicBezTo>
                  <a:pt x="2819438" y="619005"/>
                  <a:pt x="2799557" y="623039"/>
                  <a:pt x="2780828" y="629666"/>
                </a:cubicBezTo>
                <a:cubicBezTo>
                  <a:pt x="2775930" y="631683"/>
                  <a:pt x="2769879" y="631395"/>
                  <a:pt x="2766997" y="637446"/>
                </a:cubicBezTo>
                <a:cubicBezTo>
                  <a:pt x="2763540" y="644361"/>
                  <a:pt x="2760947" y="635141"/>
                  <a:pt x="2757777" y="636581"/>
                </a:cubicBezTo>
                <a:cubicBezTo>
                  <a:pt x="2758065" y="631107"/>
                  <a:pt x="2762675" y="631107"/>
                  <a:pt x="2766133" y="630242"/>
                </a:cubicBezTo>
                <a:cubicBezTo>
                  <a:pt x="2781692" y="626785"/>
                  <a:pt x="2794082" y="614971"/>
                  <a:pt x="2810794" y="614395"/>
                </a:cubicBezTo>
                <a:cubicBezTo>
                  <a:pt x="2817710" y="614107"/>
                  <a:pt x="2814540" y="605751"/>
                  <a:pt x="2820015" y="602869"/>
                </a:cubicBezTo>
                <a:cubicBezTo>
                  <a:pt x="2827794" y="599124"/>
                  <a:pt x="2835286" y="597971"/>
                  <a:pt x="2843354" y="598547"/>
                </a:cubicBezTo>
                <a:close/>
                <a:moveTo>
                  <a:pt x="2912220" y="578954"/>
                </a:moveTo>
                <a:cubicBezTo>
                  <a:pt x="2905304" y="586157"/>
                  <a:pt x="2896372" y="586157"/>
                  <a:pt x="2888016" y="589327"/>
                </a:cubicBezTo>
                <a:cubicBezTo>
                  <a:pt x="2892338" y="582412"/>
                  <a:pt x="2895796" y="580971"/>
                  <a:pt x="2912220" y="578954"/>
                </a:cubicBezTo>
                <a:close/>
                <a:moveTo>
                  <a:pt x="3107000" y="536886"/>
                </a:moveTo>
                <a:cubicBezTo>
                  <a:pt x="3108729" y="537174"/>
                  <a:pt x="3110746" y="536598"/>
                  <a:pt x="3111610" y="537462"/>
                </a:cubicBezTo>
                <a:cubicBezTo>
                  <a:pt x="3113915" y="539479"/>
                  <a:pt x="3111322" y="541208"/>
                  <a:pt x="3109881" y="541784"/>
                </a:cubicBezTo>
                <a:cubicBezTo>
                  <a:pt x="3104407" y="543513"/>
                  <a:pt x="3098644" y="544954"/>
                  <a:pt x="3092881" y="546394"/>
                </a:cubicBezTo>
                <a:cubicBezTo>
                  <a:pt x="3087695" y="549276"/>
                  <a:pt x="3081932" y="550716"/>
                  <a:pt x="3076169" y="551005"/>
                </a:cubicBezTo>
                <a:cubicBezTo>
                  <a:pt x="3051966" y="553310"/>
                  <a:pt x="3028338" y="559072"/>
                  <a:pt x="3004135" y="562530"/>
                </a:cubicBezTo>
                <a:cubicBezTo>
                  <a:pt x="3017965" y="553598"/>
                  <a:pt x="3034101" y="551581"/>
                  <a:pt x="3049372" y="546971"/>
                </a:cubicBezTo>
                <a:cubicBezTo>
                  <a:pt x="3055711" y="544954"/>
                  <a:pt x="3062051" y="542649"/>
                  <a:pt x="3068389" y="540920"/>
                </a:cubicBezTo>
                <a:cubicBezTo>
                  <a:pt x="3076169" y="538903"/>
                  <a:pt x="3083084" y="539191"/>
                  <a:pt x="3090288" y="541496"/>
                </a:cubicBezTo>
                <a:cubicBezTo>
                  <a:pt x="3094610" y="536021"/>
                  <a:pt x="3100949" y="536598"/>
                  <a:pt x="3107000" y="536886"/>
                </a:cubicBezTo>
                <a:close/>
                <a:moveTo>
                  <a:pt x="3299188" y="472055"/>
                </a:moveTo>
                <a:cubicBezTo>
                  <a:pt x="3296883" y="478970"/>
                  <a:pt x="3291120" y="476377"/>
                  <a:pt x="3287086" y="477530"/>
                </a:cubicBezTo>
                <a:cubicBezTo>
                  <a:pt x="3289679" y="472919"/>
                  <a:pt x="3293713" y="472055"/>
                  <a:pt x="3299188" y="472055"/>
                </a:cubicBezTo>
                <a:close/>
                <a:moveTo>
                  <a:pt x="3335493" y="466004"/>
                </a:moveTo>
                <a:cubicBezTo>
                  <a:pt x="3328001" y="475801"/>
                  <a:pt x="3319357" y="471479"/>
                  <a:pt x="3308696" y="473208"/>
                </a:cubicBezTo>
                <a:cubicBezTo>
                  <a:pt x="3317916" y="466580"/>
                  <a:pt x="3325120" y="464852"/>
                  <a:pt x="3335493" y="466004"/>
                </a:cubicBezTo>
                <a:close/>
                <a:moveTo>
                  <a:pt x="3404070" y="454371"/>
                </a:moveTo>
                <a:cubicBezTo>
                  <a:pt x="3405510" y="453758"/>
                  <a:pt x="3406951" y="453614"/>
                  <a:pt x="3408392" y="455343"/>
                </a:cubicBezTo>
                <a:cubicBezTo>
                  <a:pt x="3409256" y="456495"/>
                  <a:pt x="3406663" y="458224"/>
                  <a:pt x="3404646" y="458800"/>
                </a:cubicBezTo>
                <a:cubicBezTo>
                  <a:pt x="3401476" y="460529"/>
                  <a:pt x="3397443" y="463122"/>
                  <a:pt x="3394849" y="459088"/>
                </a:cubicBezTo>
                <a:cubicBezTo>
                  <a:pt x="3393697" y="457648"/>
                  <a:pt x="3397154" y="455919"/>
                  <a:pt x="3399747" y="456207"/>
                </a:cubicBezTo>
                <a:cubicBezTo>
                  <a:pt x="3401188" y="456063"/>
                  <a:pt x="3402629" y="454983"/>
                  <a:pt x="3404070" y="454371"/>
                </a:cubicBezTo>
                <a:close/>
                <a:moveTo>
                  <a:pt x="3372951" y="453902"/>
                </a:moveTo>
                <a:cubicBezTo>
                  <a:pt x="3376409" y="452749"/>
                  <a:pt x="3377850" y="454766"/>
                  <a:pt x="3378138" y="457936"/>
                </a:cubicBezTo>
                <a:cubicBezTo>
                  <a:pt x="3380443" y="458224"/>
                  <a:pt x="3382748" y="456783"/>
                  <a:pt x="3385053" y="459953"/>
                </a:cubicBezTo>
                <a:cubicBezTo>
                  <a:pt x="3380443" y="460817"/>
                  <a:pt x="3381307" y="471478"/>
                  <a:pt x="3373239" y="466003"/>
                </a:cubicBezTo>
                <a:cubicBezTo>
                  <a:pt x="3368341" y="465715"/>
                  <a:pt x="3363443" y="465427"/>
                  <a:pt x="3357968" y="465139"/>
                </a:cubicBezTo>
                <a:cubicBezTo>
                  <a:pt x="3360849" y="460529"/>
                  <a:pt x="3364883" y="460817"/>
                  <a:pt x="3369205" y="461105"/>
                </a:cubicBezTo>
                <a:cubicBezTo>
                  <a:pt x="3369782" y="460817"/>
                  <a:pt x="3370358" y="460529"/>
                  <a:pt x="3370934" y="460241"/>
                </a:cubicBezTo>
                <a:cubicBezTo>
                  <a:pt x="3369205" y="457359"/>
                  <a:pt x="3369493" y="455054"/>
                  <a:pt x="3372951" y="453902"/>
                </a:cubicBezTo>
                <a:close/>
                <a:moveTo>
                  <a:pt x="3439511" y="448428"/>
                </a:moveTo>
                <a:cubicBezTo>
                  <a:pt x="3436629" y="454479"/>
                  <a:pt x="3431155" y="453614"/>
                  <a:pt x="3423663" y="455631"/>
                </a:cubicBezTo>
                <a:cubicBezTo>
                  <a:pt x="3429426" y="448716"/>
                  <a:pt x="3434612" y="449004"/>
                  <a:pt x="3439511" y="448428"/>
                </a:cubicBezTo>
                <a:close/>
                <a:moveTo>
                  <a:pt x="3552173" y="412986"/>
                </a:moveTo>
                <a:cubicBezTo>
                  <a:pt x="3554478" y="413275"/>
                  <a:pt x="3554766" y="415003"/>
                  <a:pt x="3553901" y="416444"/>
                </a:cubicBezTo>
                <a:cubicBezTo>
                  <a:pt x="3552173" y="419325"/>
                  <a:pt x="3549579" y="418461"/>
                  <a:pt x="3546986" y="417597"/>
                </a:cubicBezTo>
                <a:cubicBezTo>
                  <a:pt x="3547562" y="414715"/>
                  <a:pt x="3549003" y="412698"/>
                  <a:pt x="3552173" y="412986"/>
                </a:cubicBezTo>
                <a:close/>
                <a:moveTo>
                  <a:pt x="3591936" y="400597"/>
                </a:moveTo>
                <a:cubicBezTo>
                  <a:pt x="3593664" y="400597"/>
                  <a:pt x="3594817" y="401750"/>
                  <a:pt x="3594529" y="404055"/>
                </a:cubicBezTo>
                <a:cubicBezTo>
                  <a:pt x="3593952" y="406648"/>
                  <a:pt x="3591647" y="406936"/>
                  <a:pt x="3589342" y="407224"/>
                </a:cubicBezTo>
                <a:cubicBezTo>
                  <a:pt x="3587614" y="407224"/>
                  <a:pt x="3586173" y="406072"/>
                  <a:pt x="3586749" y="404343"/>
                </a:cubicBezTo>
                <a:cubicBezTo>
                  <a:pt x="3587614" y="402326"/>
                  <a:pt x="3589342" y="400597"/>
                  <a:pt x="3591936" y="400597"/>
                </a:cubicBezTo>
                <a:close/>
                <a:moveTo>
                  <a:pt x="3635732" y="385902"/>
                </a:moveTo>
                <a:cubicBezTo>
                  <a:pt x="3636020" y="386766"/>
                  <a:pt x="3636885" y="388207"/>
                  <a:pt x="3636597" y="388495"/>
                </a:cubicBezTo>
                <a:cubicBezTo>
                  <a:pt x="3635732" y="389648"/>
                  <a:pt x="3634579" y="390512"/>
                  <a:pt x="3633715" y="391088"/>
                </a:cubicBezTo>
                <a:cubicBezTo>
                  <a:pt x="3631698" y="390800"/>
                  <a:pt x="3631410" y="389648"/>
                  <a:pt x="3632275" y="388783"/>
                </a:cubicBezTo>
                <a:cubicBezTo>
                  <a:pt x="3633139" y="387919"/>
                  <a:pt x="3634579" y="387055"/>
                  <a:pt x="3635732" y="385902"/>
                </a:cubicBezTo>
                <a:close/>
                <a:moveTo>
                  <a:pt x="3645529" y="375817"/>
                </a:moveTo>
                <a:cubicBezTo>
                  <a:pt x="3643512" y="379275"/>
                  <a:pt x="3640919" y="380715"/>
                  <a:pt x="3637173" y="379563"/>
                </a:cubicBezTo>
                <a:cubicBezTo>
                  <a:pt x="3634580" y="383597"/>
                  <a:pt x="3630546" y="382732"/>
                  <a:pt x="3626800" y="381868"/>
                </a:cubicBezTo>
                <a:cubicBezTo>
                  <a:pt x="3628817" y="376105"/>
                  <a:pt x="3634292" y="380139"/>
                  <a:pt x="3637461" y="377834"/>
                </a:cubicBezTo>
                <a:cubicBezTo>
                  <a:pt x="3639478" y="375241"/>
                  <a:pt x="3642071" y="374088"/>
                  <a:pt x="3645529" y="375817"/>
                </a:cubicBezTo>
                <a:close/>
                <a:moveTo>
                  <a:pt x="3624494" y="368325"/>
                </a:moveTo>
                <a:cubicBezTo>
                  <a:pt x="3625935" y="368325"/>
                  <a:pt x="3626800" y="369478"/>
                  <a:pt x="3625935" y="370630"/>
                </a:cubicBezTo>
                <a:cubicBezTo>
                  <a:pt x="3625359" y="371495"/>
                  <a:pt x="3623918" y="371783"/>
                  <a:pt x="3623342" y="372359"/>
                </a:cubicBezTo>
                <a:cubicBezTo>
                  <a:pt x="3621613" y="371783"/>
                  <a:pt x="3620749" y="370918"/>
                  <a:pt x="3621613" y="369766"/>
                </a:cubicBezTo>
                <a:cubicBezTo>
                  <a:pt x="3622190" y="368901"/>
                  <a:pt x="3623630" y="368325"/>
                  <a:pt x="3624494" y="368325"/>
                </a:cubicBezTo>
                <a:close/>
                <a:moveTo>
                  <a:pt x="3680969" y="367173"/>
                </a:moveTo>
                <a:cubicBezTo>
                  <a:pt x="3682698" y="366885"/>
                  <a:pt x="3683850" y="367461"/>
                  <a:pt x="3684427" y="369190"/>
                </a:cubicBezTo>
                <a:cubicBezTo>
                  <a:pt x="3684139" y="371207"/>
                  <a:pt x="3682410" y="371495"/>
                  <a:pt x="3680969" y="371495"/>
                </a:cubicBezTo>
                <a:cubicBezTo>
                  <a:pt x="3679240" y="371783"/>
                  <a:pt x="3677800" y="371207"/>
                  <a:pt x="3678376" y="369190"/>
                </a:cubicBezTo>
                <a:cubicBezTo>
                  <a:pt x="3678664" y="368325"/>
                  <a:pt x="3679817" y="367461"/>
                  <a:pt x="3680969" y="367173"/>
                </a:cubicBezTo>
                <a:close/>
                <a:moveTo>
                  <a:pt x="3736868" y="357952"/>
                </a:moveTo>
                <a:cubicBezTo>
                  <a:pt x="3739750" y="357952"/>
                  <a:pt x="3742343" y="362850"/>
                  <a:pt x="3740038" y="362562"/>
                </a:cubicBezTo>
                <a:cubicBezTo>
                  <a:pt x="3733411" y="361986"/>
                  <a:pt x="3727072" y="371206"/>
                  <a:pt x="3720445" y="363138"/>
                </a:cubicBezTo>
                <a:cubicBezTo>
                  <a:pt x="3717563" y="363715"/>
                  <a:pt x="3714682" y="364291"/>
                  <a:pt x="3710648" y="365155"/>
                </a:cubicBezTo>
                <a:cubicBezTo>
                  <a:pt x="3713529" y="359969"/>
                  <a:pt x="3716699" y="358816"/>
                  <a:pt x="3720733" y="358528"/>
                </a:cubicBezTo>
                <a:cubicBezTo>
                  <a:pt x="3726207" y="358240"/>
                  <a:pt x="3731394" y="357952"/>
                  <a:pt x="3736868" y="357952"/>
                </a:cubicBezTo>
                <a:close/>
                <a:moveTo>
                  <a:pt x="3687885" y="347291"/>
                </a:moveTo>
                <a:cubicBezTo>
                  <a:pt x="3689038" y="350749"/>
                  <a:pt x="3684716" y="350460"/>
                  <a:pt x="3682410" y="351037"/>
                </a:cubicBezTo>
                <a:cubicBezTo>
                  <a:pt x="3680970" y="353342"/>
                  <a:pt x="3678377" y="355071"/>
                  <a:pt x="3676936" y="352189"/>
                </a:cubicBezTo>
                <a:cubicBezTo>
                  <a:pt x="3676072" y="349596"/>
                  <a:pt x="3679817" y="349020"/>
                  <a:pt x="3682122" y="348732"/>
                </a:cubicBezTo>
                <a:cubicBezTo>
                  <a:pt x="3683851" y="347291"/>
                  <a:pt x="3687021" y="344986"/>
                  <a:pt x="3687885" y="347291"/>
                </a:cubicBezTo>
                <a:close/>
                <a:moveTo>
                  <a:pt x="3766258" y="343834"/>
                </a:moveTo>
                <a:cubicBezTo>
                  <a:pt x="3763953" y="348732"/>
                  <a:pt x="3760496" y="349597"/>
                  <a:pt x="3755597" y="351614"/>
                </a:cubicBezTo>
                <a:cubicBezTo>
                  <a:pt x="3757614" y="344987"/>
                  <a:pt x="3760784" y="343834"/>
                  <a:pt x="3766258" y="343834"/>
                </a:cubicBezTo>
                <a:close/>
                <a:moveTo>
                  <a:pt x="3772885" y="324528"/>
                </a:moveTo>
                <a:cubicBezTo>
                  <a:pt x="3771156" y="328850"/>
                  <a:pt x="3768275" y="329138"/>
                  <a:pt x="3765682" y="329714"/>
                </a:cubicBezTo>
                <a:cubicBezTo>
                  <a:pt x="3755597" y="332884"/>
                  <a:pt x="3745800" y="335765"/>
                  <a:pt x="3736004" y="338935"/>
                </a:cubicBezTo>
                <a:cubicBezTo>
                  <a:pt x="3735427" y="337782"/>
                  <a:pt x="3735139" y="336918"/>
                  <a:pt x="3734851" y="335765"/>
                </a:cubicBezTo>
                <a:cubicBezTo>
                  <a:pt x="3743495" y="331155"/>
                  <a:pt x="3752715" y="328850"/>
                  <a:pt x="3762512" y="327121"/>
                </a:cubicBezTo>
                <a:cubicBezTo>
                  <a:pt x="3765105" y="323952"/>
                  <a:pt x="3768851" y="325392"/>
                  <a:pt x="3772885" y="324528"/>
                </a:cubicBezTo>
                <a:close/>
                <a:moveTo>
                  <a:pt x="3858174" y="316749"/>
                </a:moveTo>
                <a:cubicBezTo>
                  <a:pt x="3854717" y="320783"/>
                  <a:pt x="3852411" y="324241"/>
                  <a:pt x="3846937" y="321359"/>
                </a:cubicBezTo>
                <a:cubicBezTo>
                  <a:pt x="3849530" y="317037"/>
                  <a:pt x="3852988" y="317037"/>
                  <a:pt x="3858174" y="316749"/>
                </a:cubicBezTo>
                <a:close/>
                <a:moveTo>
                  <a:pt x="3795721" y="314948"/>
                </a:moveTo>
                <a:cubicBezTo>
                  <a:pt x="3797161" y="314444"/>
                  <a:pt x="3798674" y="314732"/>
                  <a:pt x="3800259" y="316461"/>
                </a:cubicBezTo>
                <a:cubicBezTo>
                  <a:pt x="3802276" y="318766"/>
                  <a:pt x="3800259" y="320495"/>
                  <a:pt x="3797377" y="321071"/>
                </a:cubicBezTo>
                <a:cubicBezTo>
                  <a:pt x="3791903" y="322224"/>
                  <a:pt x="3786428" y="323376"/>
                  <a:pt x="3779801" y="324817"/>
                </a:cubicBezTo>
                <a:cubicBezTo>
                  <a:pt x="3782970" y="318766"/>
                  <a:pt x="3788157" y="320495"/>
                  <a:pt x="3791615" y="318190"/>
                </a:cubicBezTo>
                <a:cubicBezTo>
                  <a:pt x="3792912" y="316749"/>
                  <a:pt x="3794280" y="315452"/>
                  <a:pt x="3795721" y="314948"/>
                </a:cubicBezTo>
                <a:close/>
                <a:moveTo>
                  <a:pt x="3856157" y="300325"/>
                </a:moveTo>
                <a:cubicBezTo>
                  <a:pt x="3859038" y="300325"/>
                  <a:pt x="3863649" y="300037"/>
                  <a:pt x="3862496" y="304935"/>
                </a:cubicBezTo>
                <a:cubicBezTo>
                  <a:pt x="3861632" y="308969"/>
                  <a:pt x="3856445" y="311274"/>
                  <a:pt x="3854428" y="309546"/>
                </a:cubicBezTo>
                <a:cubicBezTo>
                  <a:pt x="3846360" y="302918"/>
                  <a:pt x="3840598" y="307529"/>
                  <a:pt x="3834547" y="311851"/>
                </a:cubicBezTo>
                <a:cubicBezTo>
                  <a:pt x="3830801" y="314732"/>
                  <a:pt x="3827343" y="313003"/>
                  <a:pt x="3820428" y="311563"/>
                </a:cubicBezTo>
                <a:cubicBezTo>
                  <a:pt x="3832530" y="302054"/>
                  <a:pt x="3844055" y="300613"/>
                  <a:pt x="3856157" y="300325"/>
                </a:cubicBezTo>
                <a:close/>
                <a:moveTo>
                  <a:pt x="3913496" y="299461"/>
                </a:moveTo>
                <a:cubicBezTo>
                  <a:pt x="3914360" y="299173"/>
                  <a:pt x="3916665" y="299749"/>
                  <a:pt x="3917818" y="300614"/>
                </a:cubicBezTo>
                <a:cubicBezTo>
                  <a:pt x="3918971" y="301766"/>
                  <a:pt x="3918394" y="304071"/>
                  <a:pt x="3916954" y="304647"/>
                </a:cubicBezTo>
                <a:cubicBezTo>
                  <a:pt x="3910615" y="307241"/>
                  <a:pt x="3905716" y="313580"/>
                  <a:pt x="3897072" y="313003"/>
                </a:cubicBezTo>
                <a:cubicBezTo>
                  <a:pt x="3900530" y="304936"/>
                  <a:pt x="3907733" y="302919"/>
                  <a:pt x="3913496" y="299461"/>
                </a:cubicBezTo>
                <a:close/>
                <a:moveTo>
                  <a:pt x="3801411" y="284766"/>
                </a:moveTo>
                <a:cubicBezTo>
                  <a:pt x="3802275" y="284766"/>
                  <a:pt x="3803427" y="285342"/>
                  <a:pt x="3805156" y="285630"/>
                </a:cubicBezTo>
                <a:cubicBezTo>
                  <a:pt x="3803427" y="287071"/>
                  <a:pt x="3802563" y="288224"/>
                  <a:pt x="3801122" y="289088"/>
                </a:cubicBezTo>
                <a:cubicBezTo>
                  <a:pt x="3799394" y="289952"/>
                  <a:pt x="3797953" y="289376"/>
                  <a:pt x="3797953" y="287359"/>
                </a:cubicBezTo>
                <a:cubicBezTo>
                  <a:pt x="3797953" y="285342"/>
                  <a:pt x="3799682" y="284766"/>
                  <a:pt x="3801411" y="284766"/>
                </a:cubicBezTo>
                <a:close/>
                <a:moveTo>
                  <a:pt x="3986395" y="275545"/>
                </a:moveTo>
                <a:cubicBezTo>
                  <a:pt x="3986971" y="275545"/>
                  <a:pt x="3988124" y="277274"/>
                  <a:pt x="3987835" y="278138"/>
                </a:cubicBezTo>
                <a:cubicBezTo>
                  <a:pt x="3986683" y="283037"/>
                  <a:pt x="3982073" y="282460"/>
                  <a:pt x="3978615" y="283325"/>
                </a:cubicBezTo>
                <a:cubicBezTo>
                  <a:pt x="3973429" y="285918"/>
                  <a:pt x="3968818" y="289376"/>
                  <a:pt x="3961615" y="287359"/>
                </a:cubicBezTo>
                <a:cubicBezTo>
                  <a:pt x="3964784" y="281596"/>
                  <a:pt x="3970836" y="282460"/>
                  <a:pt x="3975158" y="280732"/>
                </a:cubicBezTo>
                <a:cubicBezTo>
                  <a:pt x="3975734" y="280155"/>
                  <a:pt x="3976310" y="279867"/>
                  <a:pt x="3976886" y="279291"/>
                </a:cubicBezTo>
                <a:cubicBezTo>
                  <a:pt x="3979480" y="276698"/>
                  <a:pt x="3982073" y="274681"/>
                  <a:pt x="3986395" y="275545"/>
                </a:cubicBezTo>
                <a:close/>
                <a:moveTo>
                  <a:pt x="4044311" y="258545"/>
                </a:moveTo>
                <a:cubicBezTo>
                  <a:pt x="4044599" y="259409"/>
                  <a:pt x="4045176" y="260562"/>
                  <a:pt x="4045464" y="261715"/>
                </a:cubicBezTo>
                <a:cubicBezTo>
                  <a:pt x="4035667" y="269494"/>
                  <a:pt x="4023565" y="271799"/>
                  <a:pt x="4011176" y="273240"/>
                </a:cubicBezTo>
                <a:cubicBezTo>
                  <a:pt x="4010599" y="272087"/>
                  <a:pt x="4010311" y="270935"/>
                  <a:pt x="4010311" y="270070"/>
                </a:cubicBezTo>
                <a:cubicBezTo>
                  <a:pt x="4021548" y="266325"/>
                  <a:pt x="4033074" y="262291"/>
                  <a:pt x="4044311" y="258545"/>
                </a:cubicBezTo>
                <a:close/>
                <a:moveTo>
                  <a:pt x="4112887" y="240105"/>
                </a:moveTo>
                <a:cubicBezTo>
                  <a:pt x="4114040" y="239528"/>
                  <a:pt x="4116057" y="239528"/>
                  <a:pt x="4116057" y="241545"/>
                </a:cubicBezTo>
                <a:cubicBezTo>
                  <a:pt x="4115769" y="242698"/>
                  <a:pt x="4114328" y="243562"/>
                  <a:pt x="4113175" y="245003"/>
                </a:cubicBezTo>
                <a:cubicBezTo>
                  <a:pt x="4111735" y="244138"/>
                  <a:pt x="4110871" y="243850"/>
                  <a:pt x="4110006" y="243274"/>
                </a:cubicBezTo>
                <a:cubicBezTo>
                  <a:pt x="4111159" y="242121"/>
                  <a:pt x="4111735" y="240681"/>
                  <a:pt x="4112887" y="240105"/>
                </a:cubicBezTo>
                <a:close/>
                <a:moveTo>
                  <a:pt x="4032786" y="221087"/>
                </a:moveTo>
                <a:cubicBezTo>
                  <a:pt x="4034803" y="220799"/>
                  <a:pt x="4036243" y="221951"/>
                  <a:pt x="4037108" y="223968"/>
                </a:cubicBezTo>
                <a:cubicBezTo>
                  <a:pt x="4036531" y="227138"/>
                  <a:pt x="4034226" y="228290"/>
                  <a:pt x="4031633" y="229155"/>
                </a:cubicBezTo>
                <a:cubicBezTo>
                  <a:pt x="4029328" y="230019"/>
                  <a:pt x="4027311" y="229155"/>
                  <a:pt x="4027023" y="226850"/>
                </a:cubicBezTo>
                <a:cubicBezTo>
                  <a:pt x="4026735" y="223104"/>
                  <a:pt x="4029616" y="221663"/>
                  <a:pt x="4032786" y="221087"/>
                </a:cubicBezTo>
                <a:close/>
                <a:moveTo>
                  <a:pt x="4146600" y="215613"/>
                </a:moveTo>
                <a:cubicBezTo>
                  <a:pt x="4145448" y="219359"/>
                  <a:pt x="4143719" y="222240"/>
                  <a:pt x="4141702" y="221664"/>
                </a:cubicBezTo>
                <a:cubicBezTo>
                  <a:pt x="4137091" y="220511"/>
                  <a:pt x="4140837" y="218494"/>
                  <a:pt x="4142278" y="217342"/>
                </a:cubicBezTo>
                <a:cubicBezTo>
                  <a:pt x="4142854" y="216766"/>
                  <a:pt x="4144295" y="216477"/>
                  <a:pt x="4146600" y="215613"/>
                </a:cubicBezTo>
                <a:close/>
                <a:moveTo>
                  <a:pt x="4121532" y="210138"/>
                </a:moveTo>
                <a:cubicBezTo>
                  <a:pt x="4126142" y="212443"/>
                  <a:pt x="4122108" y="216189"/>
                  <a:pt x="4121532" y="219359"/>
                </a:cubicBezTo>
                <a:cubicBezTo>
                  <a:pt x="4119803" y="227426"/>
                  <a:pt x="4114329" y="230884"/>
                  <a:pt x="4107125" y="233189"/>
                </a:cubicBezTo>
                <a:cubicBezTo>
                  <a:pt x="4087820" y="238952"/>
                  <a:pt x="4068803" y="246155"/>
                  <a:pt x="4049210" y="250766"/>
                </a:cubicBezTo>
                <a:cubicBezTo>
                  <a:pt x="4032497" y="254799"/>
                  <a:pt x="4015498" y="259986"/>
                  <a:pt x="3998786" y="262867"/>
                </a:cubicBezTo>
                <a:cubicBezTo>
                  <a:pt x="3961616" y="268918"/>
                  <a:pt x="3928480" y="286783"/>
                  <a:pt x="3891887" y="293698"/>
                </a:cubicBezTo>
                <a:cubicBezTo>
                  <a:pt x="3888717" y="294274"/>
                  <a:pt x="3885836" y="295139"/>
                  <a:pt x="3882666" y="293410"/>
                </a:cubicBezTo>
                <a:cubicBezTo>
                  <a:pt x="3893039" y="290240"/>
                  <a:pt x="3901107" y="283325"/>
                  <a:pt x="3912344" y="281020"/>
                </a:cubicBezTo>
                <a:cubicBezTo>
                  <a:pt x="3925310" y="278139"/>
                  <a:pt x="3938853" y="274105"/>
                  <a:pt x="3950955" y="267766"/>
                </a:cubicBezTo>
                <a:cubicBezTo>
                  <a:pt x="3967667" y="259121"/>
                  <a:pt x="3984091" y="252206"/>
                  <a:pt x="4003396" y="253071"/>
                </a:cubicBezTo>
                <a:cubicBezTo>
                  <a:pt x="4007718" y="253359"/>
                  <a:pt x="4011464" y="250766"/>
                  <a:pt x="4015209" y="248460"/>
                </a:cubicBezTo>
                <a:cubicBezTo>
                  <a:pt x="4027023" y="241257"/>
                  <a:pt x="4038549" y="232325"/>
                  <a:pt x="4054108" y="237511"/>
                </a:cubicBezTo>
                <a:cubicBezTo>
                  <a:pt x="4056413" y="238376"/>
                  <a:pt x="4060159" y="236647"/>
                  <a:pt x="4063040" y="235206"/>
                </a:cubicBezTo>
                <a:cubicBezTo>
                  <a:pt x="4078888" y="227138"/>
                  <a:pt x="4098193" y="225409"/>
                  <a:pt x="4110871" y="211291"/>
                </a:cubicBezTo>
                <a:cubicBezTo>
                  <a:pt x="4114040" y="207545"/>
                  <a:pt x="4118363" y="208409"/>
                  <a:pt x="4121532" y="210138"/>
                </a:cubicBezTo>
                <a:close/>
                <a:moveTo>
                  <a:pt x="4164464" y="202646"/>
                </a:moveTo>
                <a:cubicBezTo>
                  <a:pt x="4167922" y="202934"/>
                  <a:pt x="4170515" y="204663"/>
                  <a:pt x="4171667" y="208121"/>
                </a:cubicBezTo>
                <a:cubicBezTo>
                  <a:pt x="4169939" y="211866"/>
                  <a:pt x="4166193" y="212443"/>
                  <a:pt x="4163023" y="213019"/>
                </a:cubicBezTo>
                <a:cubicBezTo>
                  <a:pt x="4159566" y="213595"/>
                  <a:pt x="4159854" y="210426"/>
                  <a:pt x="4159854" y="207832"/>
                </a:cubicBezTo>
                <a:cubicBezTo>
                  <a:pt x="4159854" y="204951"/>
                  <a:pt x="4161006" y="202358"/>
                  <a:pt x="4164464" y="202646"/>
                </a:cubicBezTo>
                <a:close/>
                <a:moveTo>
                  <a:pt x="4214312" y="191985"/>
                </a:moveTo>
                <a:cubicBezTo>
                  <a:pt x="4203651" y="202646"/>
                  <a:pt x="4192702" y="205239"/>
                  <a:pt x="4180888" y="205527"/>
                </a:cubicBezTo>
                <a:cubicBezTo>
                  <a:pt x="4191837" y="202070"/>
                  <a:pt x="4199617" y="191697"/>
                  <a:pt x="4214312" y="191985"/>
                </a:cubicBezTo>
                <a:close/>
                <a:moveTo>
                  <a:pt x="4103667" y="189392"/>
                </a:moveTo>
                <a:cubicBezTo>
                  <a:pt x="4104820" y="190545"/>
                  <a:pt x="4106261" y="191121"/>
                  <a:pt x="4106261" y="191697"/>
                </a:cubicBezTo>
                <a:cubicBezTo>
                  <a:pt x="4106261" y="194002"/>
                  <a:pt x="4104820" y="195443"/>
                  <a:pt x="4102803" y="195731"/>
                </a:cubicBezTo>
                <a:cubicBezTo>
                  <a:pt x="4101074" y="196019"/>
                  <a:pt x="4099057" y="194867"/>
                  <a:pt x="4099633" y="193426"/>
                </a:cubicBezTo>
                <a:cubicBezTo>
                  <a:pt x="4100210" y="191697"/>
                  <a:pt x="4102227" y="190833"/>
                  <a:pt x="4103667" y="189392"/>
                </a:cubicBezTo>
                <a:close/>
                <a:moveTo>
                  <a:pt x="4231311" y="182765"/>
                </a:moveTo>
                <a:cubicBezTo>
                  <a:pt x="4229871" y="187663"/>
                  <a:pt x="4228430" y="191409"/>
                  <a:pt x="4223532" y="192274"/>
                </a:cubicBezTo>
                <a:cubicBezTo>
                  <a:pt x="4222956" y="192274"/>
                  <a:pt x="4221803" y="190545"/>
                  <a:pt x="4221803" y="189968"/>
                </a:cubicBezTo>
                <a:cubicBezTo>
                  <a:pt x="4222091" y="184494"/>
                  <a:pt x="4225549" y="183053"/>
                  <a:pt x="4231311" y="182765"/>
                </a:cubicBezTo>
                <a:close/>
                <a:moveTo>
                  <a:pt x="4324813" y="148693"/>
                </a:moveTo>
                <a:cubicBezTo>
                  <a:pt x="4325965" y="147757"/>
                  <a:pt x="4327262" y="147757"/>
                  <a:pt x="4328991" y="150206"/>
                </a:cubicBezTo>
                <a:cubicBezTo>
                  <a:pt x="4331872" y="154528"/>
                  <a:pt x="4329567" y="158273"/>
                  <a:pt x="4324093" y="159714"/>
                </a:cubicBezTo>
                <a:cubicBezTo>
                  <a:pt x="4322652" y="160002"/>
                  <a:pt x="4321499" y="161155"/>
                  <a:pt x="4320059" y="161731"/>
                </a:cubicBezTo>
                <a:cubicBezTo>
                  <a:pt x="4321499" y="163172"/>
                  <a:pt x="4323228" y="164324"/>
                  <a:pt x="4324669" y="165765"/>
                </a:cubicBezTo>
                <a:cubicBezTo>
                  <a:pt x="4326109" y="166629"/>
                  <a:pt x="4327838" y="167782"/>
                  <a:pt x="4329279" y="168646"/>
                </a:cubicBezTo>
                <a:cubicBezTo>
                  <a:pt x="4330143" y="166341"/>
                  <a:pt x="4332160" y="166341"/>
                  <a:pt x="4333889" y="165765"/>
                </a:cubicBezTo>
                <a:cubicBezTo>
                  <a:pt x="4335618" y="165189"/>
                  <a:pt x="4337347" y="164036"/>
                  <a:pt x="4339076" y="164036"/>
                </a:cubicBezTo>
                <a:cubicBezTo>
                  <a:pt x="4341093" y="163748"/>
                  <a:pt x="4344550" y="162884"/>
                  <a:pt x="4344838" y="165477"/>
                </a:cubicBezTo>
                <a:cubicBezTo>
                  <a:pt x="4345126" y="169511"/>
                  <a:pt x="4341381" y="168358"/>
                  <a:pt x="4338788" y="168646"/>
                </a:cubicBezTo>
                <a:cubicBezTo>
                  <a:pt x="4335906" y="169511"/>
                  <a:pt x="4332737" y="171816"/>
                  <a:pt x="4329279" y="170663"/>
                </a:cubicBezTo>
                <a:cubicBezTo>
                  <a:pt x="4309686" y="174697"/>
                  <a:pt x="4290957" y="181324"/>
                  <a:pt x="4271940" y="187375"/>
                </a:cubicBezTo>
                <a:cubicBezTo>
                  <a:pt x="4254363" y="192850"/>
                  <a:pt x="4237651" y="200053"/>
                  <a:pt x="4220363" y="206392"/>
                </a:cubicBezTo>
                <a:cubicBezTo>
                  <a:pt x="4211143" y="209850"/>
                  <a:pt x="4202498" y="216189"/>
                  <a:pt x="4192126" y="216477"/>
                </a:cubicBezTo>
                <a:cubicBezTo>
                  <a:pt x="4191261" y="216765"/>
                  <a:pt x="4190685" y="216765"/>
                  <a:pt x="4190397" y="216765"/>
                </a:cubicBezTo>
                <a:cubicBezTo>
                  <a:pt x="4183481" y="218782"/>
                  <a:pt x="4178295" y="225986"/>
                  <a:pt x="4169939" y="223104"/>
                </a:cubicBezTo>
                <a:cubicBezTo>
                  <a:pt x="4165617" y="221087"/>
                  <a:pt x="4162159" y="223393"/>
                  <a:pt x="4158702" y="225121"/>
                </a:cubicBezTo>
                <a:cubicBezTo>
                  <a:pt x="4156108" y="226274"/>
                  <a:pt x="4152651" y="228291"/>
                  <a:pt x="4151786" y="225986"/>
                </a:cubicBezTo>
                <a:cubicBezTo>
                  <a:pt x="4150346" y="222240"/>
                  <a:pt x="4153804" y="220511"/>
                  <a:pt x="4157261" y="219935"/>
                </a:cubicBezTo>
                <a:cubicBezTo>
                  <a:pt x="4158990" y="219647"/>
                  <a:pt x="4161007" y="219359"/>
                  <a:pt x="4163024" y="219070"/>
                </a:cubicBezTo>
                <a:cubicBezTo>
                  <a:pt x="4171092" y="214172"/>
                  <a:pt x="4180312" y="214748"/>
                  <a:pt x="4189244" y="214748"/>
                </a:cubicBezTo>
                <a:cubicBezTo>
                  <a:pt x="4204804" y="206392"/>
                  <a:pt x="4220075" y="198036"/>
                  <a:pt x="4236787" y="191986"/>
                </a:cubicBezTo>
                <a:cubicBezTo>
                  <a:pt x="4237363" y="191697"/>
                  <a:pt x="4237651" y="191697"/>
                  <a:pt x="4237940" y="191409"/>
                </a:cubicBezTo>
                <a:cubicBezTo>
                  <a:pt x="4243126" y="186223"/>
                  <a:pt x="4248889" y="183341"/>
                  <a:pt x="4256957" y="184782"/>
                </a:cubicBezTo>
                <a:cubicBezTo>
                  <a:pt x="4260414" y="185358"/>
                  <a:pt x="4266753" y="184206"/>
                  <a:pt x="4266177" y="175850"/>
                </a:cubicBezTo>
                <a:cubicBezTo>
                  <a:pt x="4265889" y="168935"/>
                  <a:pt x="4288076" y="161155"/>
                  <a:pt x="4295279" y="165765"/>
                </a:cubicBezTo>
                <a:cubicBezTo>
                  <a:pt x="4300754" y="169511"/>
                  <a:pt x="4304787" y="167782"/>
                  <a:pt x="4309686" y="166053"/>
                </a:cubicBezTo>
                <a:cubicBezTo>
                  <a:pt x="4304787" y="158273"/>
                  <a:pt x="4307093" y="154528"/>
                  <a:pt x="4316025" y="154240"/>
                </a:cubicBezTo>
                <a:cubicBezTo>
                  <a:pt x="4318042" y="154240"/>
                  <a:pt x="4320347" y="153951"/>
                  <a:pt x="4321499" y="152799"/>
                </a:cubicBezTo>
                <a:cubicBezTo>
                  <a:pt x="4322652" y="151503"/>
                  <a:pt x="4323661" y="149630"/>
                  <a:pt x="4324813" y="148693"/>
                </a:cubicBezTo>
                <a:close/>
                <a:moveTo>
                  <a:pt x="4317753" y="130900"/>
                </a:moveTo>
                <a:cubicBezTo>
                  <a:pt x="4316024" y="133493"/>
                  <a:pt x="4314007" y="134357"/>
                  <a:pt x="4311702" y="134069"/>
                </a:cubicBezTo>
                <a:cubicBezTo>
                  <a:pt x="4311414" y="134069"/>
                  <a:pt x="4310838" y="132629"/>
                  <a:pt x="4310838" y="132340"/>
                </a:cubicBezTo>
                <a:cubicBezTo>
                  <a:pt x="4312279" y="129747"/>
                  <a:pt x="4314584" y="130035"/>
                  <a:pt x="4317753" y="130900"/>
                </a:cubicBezTo>
                <a:close/>
                <a:moveTo>
                  <a:pt x="4382295" y="130036"/>
                </a:moveTo>
                <a:cubicBezTo>
                  <a:pt x="4385753" y="131476"/>
                  <a:pt x="4392668" y="127730"/>
                  <a:pt x="4392092" y="133493"/>
                </a:cubicBezTo>
                <a:cubicBezTo>
                  <a:pt x="4391228" y="139544"/>
                  <a:pt x="4384889" y="134358"/>
                  <a:pt x="4381143" y="134934"/>
                </a:cubicBezTo>
                <a:cubicBezTo>
                  <a:pt x="4376245" y="140985"/>
                  <a:pt x="4368753" y="138680"/>
                  <a:pt x="4362414" y="140408"/>
                </a:cubicBezTo>
                <a:cubicBezTo>
                  <a:pt x="4357804" y="143290"/>
                  <a:pt x="4353194" y="146459"/>
                  <a:pt x="4348583" y="149053"/>
                </a:cubicBezTo>
                <a:cubicBezTo>
                  <a:pt x="4347143" y="149917"/>
                  <a:pt x="4344549" y="151070"/>
                  <a:pt x="4343685" y="148476"/>
                </a:cubicBezTo>
                <a:cubicBezTo>
                  <a:pt x="4343109" y="146747"/>
                  <a:pt x="4343685" y="143578"/>
                  <a:pt x="4344549" y="143002"/>
                </a:cubicBezTo>
                <a:cubicBezTo>
                  <a:pt x="4350024" y="140120"/>
                  <a:pt x="4354634" y="133493"/>
                  <a:pt x="4362414" y="137239"/>
                </a:cubicBezTo>
                <a:cubicBezTo>
                  <a:pt x="4368753" y="137527"/>
                  <a:pt x="4371634" y="128595"/>
                  <a:pt x="4378838" y="130612"/>
                </a:cubicBezTo>
                <a:cubicBezTo>
                  <a:pt x="4379990" y="130324"/>
                  <a:pt x="4381431" y="129747"/>
                  <a:pt x="4382295" y="130036"/>
                </a:cubicBezTo>
                <a:close/>
                <a:moveTo>
                  <a:pt x="4679654" y="54760"/>
                </a:moveTo>
                <a:cubicBezTo>
                  <a:pt x="4681382" y="54184"/>
                  <a:pt x="4683399" y="54400"/>
                  <a:pt x="4686280" y="55985"/>
                </a:cubicBezTo>
                <a:cubicBezTo>
                  <a:pt x="4682247" y="58578"/>
                  <a:pt x="4679942" y="61171"/>
                  <a:pt x="4674755" y="58290"/>
                </a:cubicBezTo>
                <a:cubicBezTo>
                  <a:pt x="4676484" y="56705"/>
                  <a:pt x="4677925" y="55336"/>
                  <a:pt x="4679654" y="54760"/>
                </a:cubicBezTo>
                <a:close/>
                <a:moveTo>
                  <a:pt x="4777332" y="30340"/>
                </a:moveTo>
                <a:cubicBezTo>
                  <a:pt x="4779061" y="30917"/>
                  <a:pt x="4777909" y="32357"/>
                  <a:pt x="4777332" y="33222"/>
                </a:cubicBezTo>
                <a:cubicBezTo>
                  <a:pt x="4774739" y="36679"/>
                  <a:pt x="4771570" y="34374"/>
                  <a:pt x="4767536" y="34086"/>
                </a:cubicBezTo>
                <a:cubicBezTo>
                  <a:pt x="4770705" y="30628"/>
                  <a:pt x="4773587" y="28611"/>
                  <a:pt x="4777332" y="30340"/>
                </a:cubicBezTo>
                <a:close/>
                <a:moveTo>
                  <a:pt x="4838993" y="14492"/>
                </a:moveTo>
                <a:cubicBezTo>
                  <a:pt x="4840434" y="14204"/>
                  <a:pt x="4841010" y="15645"/>
                  <a:pt x="4840434" y="16509"/>
                </a:cubicBezTo>
                <a:cubicBezTo>
                  <a:pt x="4839570" y="17662"/>
                  <a:pt x="4838129" y="18526"/>
                  <a:pt x="4836976" y="18815"/>
                </a:cubicBezTo>
                <a:cubicBezTo>
                  <a:pt x="4836688" y="19103"/>
                  <a:pt x="4835824" y="17662"/>
                  <a:pt x="4834383" y="16221"/>
                </a:cubicBezTo>
                <a:cubicBezTo>
                  <a:pt x="4836400" y="15645"/>
                  <a:pt x="4837552" y="14781"/>
                  <a:pt x="4838993" y="14492"/>
                </a:cubicBezTo>
                <a:close/>
                <a:moveTo>
                  <a:pt x="4887978" y="85"/>
                </a:moveTo>
                <a:cubicBezTo>
                  <a:pt x="4885673" y="2390"/>
                  <a:pt x="4883656" y="4696"/>
                  <a:pt x="4881639" y="6136"/>
                </a:cubicBezTo>
                <a:lnTo>
                  <a:pt x="4893164" y="2102"/>
                </a:lnTo>
                <a:cubicBezTo>
                  <a:pt x="4887690" y="4984"/>
                  <a:pt x="4883079" y="8729"/>
                  <a:pt x="4878757" y="12763"/>
                </a:cubicBezTo>
                <a:cubicBezTo>
                  <a:pt x="4866367" y="24865"/>
                  <a:pt x="4851384" y="32933"/>
                  <a:pt x="4836689" y="41289"/>
                </a:cubicBezTo>
                <a:cubicBezTo>
                  <a:pt x="4829774" y="45323"/>
                  <a:pt x="4826893" y="52526"/>
                  <a:pt x="4821994" y="58001"/>
                </a:cubicBezTo>
                <a:cubicBezTo>
                  <a:pt x="4818537" y="61747"/>
                  <a:pt x="4815367" y="64628"/>
                  <a:pt x="4811045" y="66357"/>
                </a:cubicBezTo>
                <a:cubicBezTo>
                  <a:pt x="4810469" y="67221"/>
                  <a:pt x="4809892" y="68374"/>
                  <a:pt x="4809316" y="69238"/>
                </a:cubicBezTo>
                <a:cubicBezTo>
                  <a:pt x="4799808" y="77306"/>
                  <a:pt x="4793757" y="89984"/>
                  <a:pt x="4778197" y="89408"/>
                </a:cubicBezTo>
                <a:cubicBezTo>
                  <a:pt x="4775028" y="89408"/>
                  <a:pt x="4771858" y="93442"/>
                  <a:pt x="4768689" y="95459"/>
                </a:cubicBezTo>
                <a:cubicBezTo>
                  <a:pt x="4767248" y="96323"/>
                  <a:pt x="4765807" y="96899"/>
                  <a:pt x="4764367" y="97476"/>
                </a:cubicBezTo>
                <a:cubicBezTo>
                  <a:pt x="4765519" y="100933"/>
                  <a:pt x="4768113" y="104391"/>
                  <a:pt x="4762350" y="106408"/>
                </a:cubicBezTo>
                <a:cubicBezTo>
                  <a:pt x="4757163" y="108425"/>
                  <a:pt x="4751977" y="111018"/>
                  <a:pt x="4746790" y="113323"/>
                </a:cubicBezTo>
                <a:cubicBezTo>
                  <a:pt x="4745926" y="121391"/>
                  <a:pt x="4741892" y="128018"/>
                  <a:pt x="4734112" y="130035"/>
                </a:cubicBezTo>
                <a:cubicBezTo>
                  <a:pt x="4717977" y="134069"/>
                  <a:pt x="4709909" y="147900"/>
                  <a:pt x="4698671" y="157696"/>
                </a:cubicBezTo>
                <a:cubicBezTo>
                  <a:pt x="4692909" y="162595"/>
                  <a:pt x="4685705" y="165764"/>
                  <a:pt x="4680231" y="170951"/>
                </a:cubicBezTo>
                <a:cubicBezTo>
                  <a:pt x="4676485" y="174408"/>
                  <a:pt x="4670722" y="177866"/>
                  <a:pt x="4676485" y="183053"/>
                </a:cubicBezTo>
                <a:cubicBezTo>
                  <a:pt x="4680807" y="187086"/>
                  <a:pt x="4683977" y="184493"/>
                  <a:pt x="4688587" y="179883"/>
                </a:cubicBezTo>
                <a:cubicBezTo>
                  <a:pt x="4695790" y="172391"/>
                  <a:pt x="4704722" y="160290"/>
                  <a:pt x="4711638" y="160002"/>
                </a:cubicBezTo>
                <a:cubicBezTo>
                  <a:pt x="4723739" y="159137"/>
                  <a:pt x="4726333" y="149629"/>
                  <a:pt x="4733248" y="146747"/>
                </a:cubicBezTo>
                <a:cubicBezTo>
                  <a:pt x="4750824" y="139256"/>
                  <a:pt x="4761485" y="123696"/>
                  <a:pt x="4777621" y="114764"/>
                </a:cubicBezTo>
                <a:cubicBezTo>
                  <a:pt x="4799808" y="102662"/>
                  <a:pt x="4819977" y="86815"/>
                  <a:pt x="4841011" y="72696"/>
                </a:cubicBezTo>
                <a:cubicBezTo>
                  <a:pt x="4834096" y="62899"/>
                  <a:pt x="4842740" y="63476"/>
                  <a:pt x="4847926" y="60018"/>
                </a:cubicBezTo>
                <a:cubicBezTo>
                  <a:pt x="4849944" y="66645"/>
                  <a:pt x="4845045" y="68374"/>
                  <a:pt x="4843604" y="71543"/>
                </a:cubicBezTo>
                <a:cubicBezTo>
                  <a:pt x="4856859" y="68662"/>
                  <a:pt x="4866367" y="59442"/>
                  <a:pt x="4875011" y="49933"/>
                </a:cubicBezTo>
                <a:cubicBezTo>
                  <a:pt x="4878757" y="45899"/>
                  <a:pt x="4880774" y="40136"/>
                  <a:pt x="4887401" y="41289"/>
                </a:cubicBezTo>
                <a:cubicBezTo>
                  <a:pt x="4890283" y="41577"/>
                  <a:pt x="4893452" y="36967"/>
                  <a:pt x="4895469" y="41289"/>
                </a:cubicBezTo>
                <a:cubicBezTo>
                  <a:pt x="4896910" y="44458"/>
                  <a:pt x="4894028" y="46187"/>
                  <a:pt x="4892012" y="48204"/>
                </a:cubicBezTo>
                <a:cubicBezTo>
                  <a:pt x="4890571" y="49357"/>
                  <a:pt x="4888842" y="51086"/>
                  <a:pt x="4891147" y="52814"/>
                </a:cubicBezTo>
                <a:cubicBezTo>
                  <a:pt x="4893452" y="54543"/>
                  <a:pt x="4895758" y="53967"/>
                  <a:pt x="4896910" y="51374"/>
                </a:cubicBezTo>
                <a:cubicBezTo>
                  <a:pt x="4898927" y="46764"/>
                  <a:pt x="4902384" y="43018"/>
                  <a:pt x="4901808" y="37255"/>
                </a:cubicBezTo>
                <a:cubicBezTo>
                  <a:pt x="4901232" y="32069"/>
                  <a:pt x="4902673" y="26306"/>
                  <a:pt x="4910452" y="26882"/>
                </a:cubicBezTo>
                <a:cubicBezTo>
                  <a:pt x="4915063" y="24865"/>
                  <a:pt x="4919097" y="23424"/>
                  <a:pt x="4917944" y="31204"/>
                </a:cubicBezTo>
                <a:cubicBezTo>
                  <a:pt x="4923131" y="35814"/>
                  <a:pt x="4922554" y="38408"/>
                  <a:pt x="4915639" y="39848"/>
                </a:cubicBezTo>
                <a:cubicBezTo>
                  <a:pt x="4920249" y="43018"/>
                  <a:pt x="4915063" y="49645"/>
                  <a:pt x="4919961" y="52526"/>
                </a:cubicBezTo>
                <a:cubicBezTo>
                  <a:pt x="4926588" y="53679"/>
                  <a:pt x="4932639" y="54543"/>
                  <a:pt x="4924571" y="62611"/>
                </a:cubicBezTo>
                <a:cubicBezTo>
                  <a:pt x="4921401" y="65781"/>
                  <a:pt x="4919673" y="70391"/>
                  <a:pt x="4917368" y="74425"/>
                </a:cubicBezTo>
                <a:cubicBezTo>
                  <a:pt x="4922266" y="78747"/>
                  <a:pt x="4921401" y="86238"/>
                  <a:pt x="4925435" y="91137"/>
                </a:cubicBezTo>
                <a:cubicBezTo>
                  <a:pt x="4931486" y="92866"/>
                  <a:pt x="4937826" y="92866"/>
                  <a:pt x="4931775" y="102662"/>
                </a:cubicBezTo>
                <a:cubicBezTo>
                  <a:pt x="4929181" y="106696"/>
                  <a:pt x="4932351" y="114188"/>
                  <a:pt x="4932639" y="120239"/>
                </a:cubicBezTo>
                <a:cubicBezTo>
                  <a:pt x="4932927" y="122832"/>
                  <a:pt x="4934944" y="125425"/>
                  <a:pt x="4931775" y="128018"/>
                </a:cubicBezTo>
                <a:cubicBezTo>
                  <a:pt x="4930334" y="129171"/>
                  <a:pt x="4926012" y="132340"/>
                  <a:pt x="4929758" y="135798"/>
                </a:cubicBezTo>
                <a:cubicBezTo>
                  <a:pt x="4932351" y="138391"/>
                  <a:pt x="4934656" y="135222"/>
                  <a:pt x="4937249" y="135510"/>
                </a:cubicBezTo>
                <a:cubicBezTo>
                  <a:pt x="4941283" y="135798"/>
                  <a:pt x="4943876" y="127730"/>
                  <a:pt x="4948486" y="133781"/>
                </a:cubicBezTo>
                <a:cubicBezTo>
                  <a:pt x="4952520" y="139256"/>
                  <a:pt x="4953385" y="145307"/>
                  <a:pt x="4949639" y="151646"/>
                </a:cubicBezTo>
                <a:cubicBezTo>
                  <a:pt x="4947046" y="155391"/>
                  <a:pt x="4945029" y="159425"/>
                  <a:pt x="4942724" y="163459"/>
                </a:cubicBezTo>
                <a:cubicBezTo>
                  <a:pt x="4943588" y="166629"/>
                  <a:pt x="4945893" y="167205"/>
                  <a:pt x="4948775" y="166341"/>
                </a:cubicBezTo>
                <a:cubicBezTo>
                  <a:pt x="4951944" y="165764"/>
                  <a:pt x="4955690" y="160866"/>
                  <a:pt x="4958283" y="165764"/>
                </a:cubicBezTo>
                <a:cubicBezTo>
                  <a:pt x="4959724" y="168358"/>
                  <a:pt x="4955114" y="168934"/>
                  <a:pt x="4953385" y="167493"/>
                </a:cubicBezTo>
                <a:cubicBezTo>
                  <a:pt x="4953097" y="169798"/>
                  <a:pt x="4957419" y="171527"/>
                  <a:pt x="4954537" y="174697"/>
                </a:cubicBezTo>
                <a:cubicBezTo>
                  <a:pt x="4946470" y="183341"/>
                  <a:pt x="4938402" y="192273"/>
                  <a:pt x="4930622" y="201205"/>
                </a:cubicBezTo>
                <a:cubicBezTo>
                  <a:pt x="4927164" y="204951"/>
                  <a:pt x="4917656" y="208697"/>
                  <a:pt x="4929469" y="214460"/>
                </a:cubicBezTo>
                <a:cubicBezTo>
                  <a:pt x="4931198" y="215324"/>
                  <a:pt x="4933792" y="220222"/>
                  <a:pt x="4929758" y="223392"/>
                </a:cubicBezTo>
                <a:cubicBezTo>
                  <a:pt x="4919673" y="230883"/>
                  <a:pt x="4915351" y="242697"/>
                  <a:pt x="4909300" y="252782"/>
                </a:cubicBezTo>
                <a:cubicBezTo>
                  <a:pt x="4904978" y="259985"/>
                  <a:pt x="4896046" y="259985"/>
                  <a:pt x="4891724" y="266324"/>
                </a:cubicBezTo>
                <a:cubicBezTo>
                  <a:pt x="4892012" y="267189"/>
                  <a:pt x="4892300" y="267765"/>
                  <a:pt x="4892588" y="268629"/>
                </a:cubicBezTo>
                <a:cubicBezTo>
                  <a:pt x="4898350" y="268341"/>
                  <a:pt x="4906418" y="265172"/>
                  <a:pt x="4909300" y="270358"/>
                </a:cubicBezTo>
                <a:cubicBezTo>
                  <a:pt x="4911605" y="274392"/>
                  <a:pt x="4902096" y="274392"/>
                  <a:pt x="4898927" y="278426"/>
                </a:cubicBezTo>
                <a:cubicBezTo>
                  <a:pt x="4896910" y="281019"/>
                  <a:pt x="4897486" y="283324"/>
                  <a:pt x="4896334" y="285341"/>
                </a:cubicBezTo>
                <a:cubicBezTo>
                  <a:pt x="4898350" y="289375"/>
                  <a:pt x="4896334" y="293409"/>
                  <a:pt x="4898927" y="298308"/>
                </a:cubicBezTo>
                <a:cubicBezTo>
                  <a:pt x="4902961" y="305799"/>
                  <a:pt x="4892876" y="301765"/>
                  <a:pt x="4890283" y="304935"/>
                </a:cubicBezTo>
                <a:cubicBezTo>
                  <a:pt x="4891147" y="308680"/>
                  <a:pt x="4885096" y="307528"/>
                  <a:pt x="4886249" y="310409"/>
                </a:cubicBezTo>
                <a:cubicBezTo>
                  <a:pt x="4887690" y="314155"/>
                  <a:pt x="4890283" y="313291"/>
                  <a:pt x="4893452" y="311562"/>
                </a:cubicBezTo>
                <a:cubicBezTo>
                  <a:pt x="4896046" y="310121"/>
                  <a:pt x="4894893" y="314155"/>
                  <a:pt x="4896046" y="315308"/>
                </a:cubicBezTo>
                <a:cubicBezTo>
                  <a:pt x="4899791" y="314155"/>
                  <a:pt x="4903537" y="312714"/>
                  <a:pt x="4906707" y="316460"/>
                </a:cubicBezTo>
                <a:cubicBezTo>
                  <a:pt x="4909588" y="315596"/>
                  <a:pt x="4913046" y="315884"/>
                  <a:pt x="4910452" y="319630"/>
                </a:cubicBezTo>
                <a:cubicBezTo>
                  <a:pt x="4906418" y="325392"/>
                  <a:pt x="4902961" y="332308"/>
                  <a:pt x="4894893" y="333748"/>
                </a:cubicBezTo>
                <a:cubicBezTo>
                  <a:pt x="4889130" y="334901"/>
                  <a:pt x="4887401" y="339511"/>
                  <a:pt x="4888266" y="343833"/>
                </a:cubicBezTo>
                <a:cubicBezTo>
                  <a:pt x="4889130" y="349308"/>
                  <a:pt x="4893740" y="346138"/>
                  <a:pt x="4896622" y="345274"/>
                </a:cubicBezTo>
                <a:cubicBezTo>
                  <a:pt x="4901232" y="343833"/>
                  <a:pt x="4904690" y="347003"/>
                  <a:pt x="4909300" y="346715"/>
                </a:cubicBezTo>
                <a:cubicBezTo>
                  <a:pt x="4904402" y="351901"/>
                  <a:pt x="4898639" y="355647"/>
                  <a:pt x="4897486" y="362850"/>
                </a:cubicBezTo>
                <a:cubicBezTo>
                  <a:pt x="4898062" y="366884"/>
                  <a:pt x="4892300" y="366308"/>
                  <a:pt x="4892300" y="369766"/>
                </a:cubicBezTo>
                <a:cubicBezTo>
                  <a:pt x="4896910" y="373799"/>
                  <a:pt x="4893740" y="376105"/>
                  <a:pt x="4890571" y="378986"/>
                </a:cubicBezTo>
                <a:cubicBezTo>
                  <a:pt x="4887690" y="381867"/>
                  <a:pt x="4884808" y="386189"/>
                  <a:pt x="4887113" y="389647"/>
                </a:cubicBezTo>
                <a:cubicBezTo>
                  <a:pt x="4890283" y="394545"/>
                  <a:pt x="4892588" y="387918"/>
                  <a:pt x="4895469" y="387630"/>
                </a:cubicBezTo>
                <a:cubicBezTo>
                  <a:pt x="4898639" y="387630"/>
                  <a:pt x="4902384" y="384461"/>
                  <a:pt x="4904978" y="388783"/>
                </a:cubicBezTo>
                <a:cubicBezTo>
                  <a:pt x="4905266" y="389071"/>
                  <a:pt x="4905266" y="389647"/>
                  <a:pt x="4904978" y="389935"/>
                </a:cubicBezTo>
                <a:cubicBezTo>
                  <a:pt x="4904690" y="390223"/>
                  <a:pt x="4904402" y="390511"/>
                  <a:pt x="4904113" y="390800"/>
                </a:cubicBezTo>
                <a:cubicBezTo>
                  <a:pt x="4906995" y="397427"/>
                  <a:pt x="4909876" y="404054"/>
                  <a:pt x="4900080" y="407512"/>
                </a:cubicBezTo>
                <a:cubicBezTo>
                  <a:pt x="4895758" y="412698"/>
                  <a:pt x="4887690" y="408088"/>
                  <a:pt x="4883079" y="413851"/>
                </a:cubicBezTo>
                <a:cubicBezTo>
                  <a:pt x="4881062" y="416156"/>
                  <a:pt x="4879333" y="418461"/>
                  <a:pt x="4878181" y="421054"/>
                </a:cubicBezTo>
                <a:cubicBezTo>
                  <a:pt x="4878757" y="423647"/>
                  <a:pt x="4879333" y="426241"/>
                  <a:pt x="4879333" y="428546"/>
                </a:cubicBezTo>
                <a:cubicBezTo>
                  <a:pt x="4880198" y="428834"/>
                  <a:pt x="4880774" y="428834"/>
                  <a:pt x="4881062" y="427681"/>
                </a:cubicBezTo>
                <a:cubicBezTo>
                  <a:pt x="4883367" y="417885"/>
                  <a:pt x="4892588" y="419901"/>
                  <a:pt x="4898062" y="415868"/>
                </a:cubicBezTo>
                <a:cubicBezTo>
                  <a:pt x="4902673" y="412122"/>
                  <a:pt x="4907571" y="409240"/>
                  <a:pt x="4912757" y="406071"/>
                </a:cubicBezTo>
                <a:cubicBezTo>
                  <a:pt x="4915927" y="404342"/>
                  <a:pt x="4919097" y="403190"/>
                  <a:pt x="4918520" y="408952"/>
                </a:cubicBezTo>
                <a:cubicBezTo>
                  <a:pt x="4916503" y="412986"/>
                  <a:pt x="4914486" y="416732"/>
                  <a:pt x="4912469" y="420766"/>
                </a:cubicBezTo>
                <a:cubicBezTo>
                  <a:pt x="4904690" y="431427"/>
                  <a:pt x="4892876" y="437190"/>
                  <a:pt x="4882215" y="443817"/>
                </a:cubicBezTo>
                <a:cubicBezTo>
                  <a:pt x="4882791" y="443529"/>
                  <a:pt x="4883367" y="443529"/>
                  <a:pt x="4883944" y="443529"/>
                </a:cubicBezTo>
                <a:cubicBezTo>
                  <a:pt x="4887978" y="443817"/>
                  <a:pt x="4890571" y="435749"/>
                  <a:pt x="4895181" y="441800"/>
                </a:cubicBezTo>
                <a:cubicBezTo>
                  <a:pt x="4899215" y="447275"/>
                  <a:pt x="4900080" y="453325"/>
                  <a:pt x="4896334" y="459664"/>
                </a:cubicBezTo>
                <a:cubicBezTo>
                  <a:pt x="4893740" y="463410"/>
                  <a:pt x="4891724" y="467444"/>
                  <a:pt x="4889418" y="471478"/>
                </a:cubicBezTo>
                <a:cubicBezTo>
                  <a:pt x="4890283" y="474648"/>
                  <a:pt x="4892588" y="475224"/>
                  <a:pt x="4895469" y="474359"/>
                </a:cubicBezTo>
                <a:cubicBezTo>
                  <a:pt x="4898639" y="473783"/>
                  <a:pt x="4902384" y="468885"/>
                  <a:pt x="4904978" y="473783"/>
                </a:cubicBezTo>
                <a:cubicBezTo>
                  <a:pt x="4906418" y="476376"/>
                  <a:pt x="4901808" y="476953"/>
                  <a:pt x="4899503" y="477817"/>
                </a:cubicBezTo>
                <a:cubicBezTo>
                  <a:pt x="4899215" y="480122"/>
                  <a:pt x="4903537" y="481851"/>
                  <a:pt x="4900656" y="485021"/>
                </a:cubicBezTo>
                <a:cubicBezTo>
                  <a:pt x="4892588" y="493665"/>
                  <a:pt x="4884520" y="502597"/>
                  <a:pt x="4876740" y="511529"/>
                </a:cubicBezTo>
                <a:cubicBezTo>
                  <a:pt x="4873283" y="515275"/>
                  <a:pt x="4863774" y="519021"/>
                  <a:pt x="4875588" y="524784"/>
                </a:cubicBezTo>
                <a:cubicBezTo>
                  <a:pt x="4877317" y="525648"/>
                  <a:pt x="4879910" y="530546"/>
                  <a:pt x="4875876" y="533716"/>
                </a:cubicBezTo>
                <a:cubicBezTo>
                  <a:pt x="4865791" y="541207"/>
                  <a:pt x="4861469" y="553021"/>
                  <a:pt x="4855418" y="563106"/>
                </a:cubicBezTo>
                <a:cubicBezTo>
                  <a:pt x="4851096" y="570309"/>
                  <a:pt x="4842164" y="570309"/>
                  <a:pt x="4837842" y="576648"/>
                </a:cubicBezTo>
                <a:cubicBezTo>
                  <a:pt x="4838130" y="577513"/>
                  <a:pt x="4838418" y="578089"/>
                  <a:pt x="4838706" y="578953"/>
                </a:cubicBezTo>
                <a:cubicBezTo>
                  <a:pt x="4844469" y="578665"/>
                  <a:pt x="4852537" y="575496"/>
                  <a:pt x="4855418" y="580682"/>
                </a:cubicBezTo>
                <a:cubicBezTo>
                  <a:pt x="4857723" y="584716"/>
                  <a:pt x="4848215" y="584716"/>
                  <a:pt x="4845045" y="588750"/>
                </a:cubicBezTo>
                <a:cubicBezTo>
                  <a:pt x="4843028" y="591343"/>
                  <a:pt x="4843604" y="593648"/>
                  <a:pt x="4842452" y="595665"/>
                </a:cubicBezTo>
                <a:cubicBezTo>
                  <a:pt x="4844469" y="599699"/>
                  <a:pt x="4842452" y="603733"/>
                  <a:pt x="4845045" y="608631"/>
                </a:cubicBezTo>
                <a:cubicBezTo>
                  <a:pt x="4849079" y="616123"/>
                  <a:pt x="4838994" y="612089"/>
                  <a:pt x="4836401" y="615259"/>
                </a:cubicBezTo>
                <a:cubicBezTo>
                  <a:pt x="4837265" y="619004"/>
                  <a:pt x="4831215" y="617852"/>
                  <a:pt x="4832367" y="620733"/>
                </a:cubicBezTo>
                <a:cubicBezTo>
                  <a:pt x="4833808" y="624479"/>
                  <a:pt x="4836401" y="623615"/>
                  <a:pt x="4839571" y="621886"/>
                </a:cubicBezTo>
                <a:cubicBezTo>
                  <a:pt x="4842164" y="620445"/>
                  <a:pt x="4841011" y="624479"/>
                  <a:pt x="4842164" y="625632"/>
                </a:cubicBezTo>
                <a:cubicBezTo>
                  <a:pt x="4845910" y="624479"/>
                  <a:pt x="4849656" y="623038"/>
                  <a:pt x="4852825" y="626784"/>
                </a:cubicBezTo>
                <a:cubicBezTo>
                  <a:pt x="4855706" y="625920"/>
                  <a:pt x="4859164" y="626208"/>
                  <a:pt x="4856571" y="629954"/>
                </a:cubicBezTo>
                <a:cubicBezTo>
                  <a:pt x="4852537" y="635716"/>
                  <a:pt x="4849079" y="642632"/>
                  <a:pt x="4841011" y="644072"/>
                </a:cubicBezTo>
                <a:cubicBezTo>
                  <a:pt x="4835249" y="645225"/>
                  <a:pt x="4833520" y="649835"/>
                  <a:pt x="4834384" y="654157"/>
                </a:cubicBezTo>
                <a:cubicBezTo>
                  <a:pt x="4835249" y="659632"/>
                  <a:pt x="4839859" y="656462"/>
                  <a:pt x="4842740" y="655598"/>
                </a:cubicBezTo>
                <a:cubicBezTo>
                  <a:pt x="4847350" y="654157"/>
                  <a:pt x="4850808" y="657327"/>
                  <a:pt x="4855418" y="657039"/>
                </a:cubicBezTo>
                <a:cubicBezTo>
                  <a:pt x="4850520" y="662225"/>
                  <a:pt x="4844757" y="665971"/>
                  <a:pt x="4843604" y="673174"/>
                </a:cubicBezTo>
                <a:cubicBezTo>
                  <a:pt x="4844181" y="677208"/>
                  <a:pt x="4838418" y="676632"/>
                  <a:pt x="4838418" y="680090"/>
                </a:cubicBezTo>
                <a:cubicBezTo>
                  <a:pt x="4843028" y="684124"/>
                  <a:pt x="4839859" y="686429"/>
                  <a:pt x="4836689" y="689310"/>
                </a:cubicBezTo>
                <a:cubicBezTo>
                  <a:pt x="4833808" y="692191"/>
                  <a:pt x="4830927" y="696513"/>
                  <a:pt x="4833232" y="699971"/>
                </a:cubicBezTo>
                <a:cubicBezTo>
                  <a:pt x="4836401" y="704869"/>
                  <a:pt x="4838706" y="698242"/>
                  <a:pt x="4841588" y="697954"/>
                </a:cubicBezTo>
                <a:cubicBezTo>
                  <a:pt x="4844757" y="697954"/>
                  <a:pt x="4848503" y="694785"/>
                  <a:pt x="4851096" y="699107"/>
                </a:cubicBezTo>
                <a:cubicBezTo>
                  <a:pt x="4851384" y="699395"/>
                  <a:pt x="4851384" y="699971"/>
                  <a:pt x="4851096" y="700259"/>
                </a:cubicBezTo>
                <a:cubicBezTo>
                  <a:pt x="4850808" y="700547"/>
                  <a:pt x="4850520" y="700835"/>
                  <a:pt x="4850232" y="701124"/>
                </a:cubicBezTo>
                <a:cubicBezTo>
                  <a:pt x="4853113" y="707751"/>
                  <a:pt x="4855994" y="714378"/>
                  <a:pt x="4846198" y="717836"/>
                </a:cubicBezTo>
                <a:cubicBezTo>
                  <a:pt x="4845045" y="718988"/>
                  <a:pt x="4843893" y="719853"/>
                  <a:pt x="4842740" y="720141"/>
                </a:cubicBezTo>
                <a:cubicBezTo>
                  <a:pt x="4843316" y="722158"/>
                  <a:pt x="4841876" y="723310"/>
                  <a:pt x="4838130" y="723310"/>
                </a:cubicBezTo>
                <a:cubicBezTo>
                  <a:pt x="4839859" y="725039"/>
                  <a:pt x="4838994" y="726768"/>
                  <a:pt x="4838706" y="728785"/>
                </a:cubicBezTo>
                <a:cubicBezTo>
                  <a:pt x="4840435" y="728208"/>
                  <a:pt x="4842452" y="727632"/>
                  <a:pt x="4843893" y="726480"/>
                </a:cubicBezTo>
                <a:cubicBezTo>
                  <a:pt x="4848503" y="722734"/>
                  <a:pt x="4853401" y="719853"/>
                  <a:pt x="4858588" y="716683"/>
                </a:cubicBezTo>
                <a:cubicBezTo>
                  <a:pt x="4861757" y="714954"/>
                  <a:pt x="4864927" y="713802"/>
                  <a:pt x="4864350" y="719564"/>
                </a:cubicBezTo>
                <a:cubicBezTo>
                  <a:pt x="4862333" y="723598"/>
                  <a:pt x="4860316" y="727344"/>
                  <a:pt x="4858300" y="731378"/>
                </a:cubicBezTo>
                <a:cubicBezTo>
                  <a:pt x="4852248" y="739734"/>
                  <a:pt x="4843604" y="744921"/>
                  <a:pt x="4835249" y="750107"/>
                </a:cubicBezTo>
                <a:cubicBezTo>
                  <a:pt x="4837265" y="753853"/>
                  <a:pt x="4836113" y="758463"/>
                  <a:pt x="4838130" y="762209"/>
                </a:cubicBezTo>
                <a:cubicBezTo>
                  <a:pt x="4842452" y="764226"/>
                  <a:pt x="4847062" y="765090"/>
                  <a:pt x="4841299" y="771429"/>
                </a:cubicBezTo>
                <a:cubicBezTo>
                  <a:pt x="4838994" y="774022"/>
                  <a:pt x="4840147" y="780073"/>
                  <a:pt x="4839571" y="784395"/>
                </a:cubicBezTo>
                <a:cubicBezTo>
                  <a:pt x="4839282" y="786124"/>
                  <a:pt x="4840723" y="788429"/>
                  <a:pt x="4837842" y="789870"/>
                </a:cubicBezTo>
                <a:cubicBezTo>
                  <a:pt x="4836689" y="790446"/>
                  <a:pt x="4832943" y="792175"/>
                  <a:pt x="4835249" y="795345"/>
                </a:cubicBezTo>
                <a:cubicBezTo>
                  <a:pt x="4836689" y="797650"/>
                  <a:pt x="4838994" y="795633"/>
                  <a:pt x="4840723" y="796209"/>
                </a:cubicBezTo>
                <a:cubicBezTo>
                  <a:pt x="4843604" y="797073"/>
                  <a:pt x="4846486" y="791599"/>
                  <a:pt x="4849079" y="796497"/>
                </a:cubicBezTo>
                <a:cubicBezTo>
                  <a:pt x="4851384" y="801107"/>
                  <a:pt x="4851096" y="805717"/>
                  <a:pt x="4847638" y="809751"/>
                </a:cubicBezTo>
                <a:cubicBezTo>
                  <a:pt x="4845333" y="812345"/>
                  <a:pt x="4843316" y="814938"/>
                  <a:pt x="4841011" y="817531"/>
                </a:cubicBezTo>
                <a:cubicBezTo>
                  <a:pt x="4841299" y="820124"/>
                  <a:pt x="4842740" y="820989"/>
                  <a:pt x="4845045" y="820701"/>
                </a:cubicBezTo>
                <a:cubicBezTo>
                  <a:pt x="4847350" y="820701"/>
                  <a:pt x="4850808" y="817531"/>
                  <a:pt x="4851960" y="821565"/>
                </a:cubicBezTo>
                <a:cubicBezTo>
                  <a:pt x="4852537" y="823582"/>
                  <a:pt x="4849367" y="823582"/>
                  <a:pt x="4847350" y="823870"/>
                </a:cubicBezTo>
                <a:cubicBezTo>
                  <a:pt x="4846774" y="825599"/>
                  <a:pt x="4849656" y="827328"/>
                  <a:pt x="4847062" y="829345"/>
                </a:cubicBezTo>
                <a:cubicBezTo>
                  <a:pt x="4839859" y="834531"/>
                  <a:pt x="4832943" y="840006"/>
                  <a:pt x="4826028" y="845480"/>
                </a:cubicBezTo>
                <a:cubicBezTo>
                  <a:pt x="4823147" y="847785"/>
                  <a:pt x="4815655" y="849226"/>
                  <a:pt x="4823435" y="854989"/>
                </a:cubicBezTo>
                <a:cubicBezTo>
                  <a:pt x="4824587" y="855853"/>
                  <a:pt x="4826028" y="859887"/>
                  <a:pt x="4822571" y="861616"/>
                </a:cubicBezTo>
                <a:cubicBezTo>
                  <a:pt x="4814215" y="865650"/>
                  <a:pt x="4809316" y="873718"/>
                  <a:pt x="4803554" y="880345"/>
                </a:cubicBezTo>
                <a:cubicBezTo>
                  <a:pt x="4799232" y="885243"/>
                  <a:pt x="4792892" y="884091"/>
                  <a:pt x="4788858" y="888125"/>
                </a:cubicBezTo>
                <a:cubicBezTo>
                  <a:pt x="4788858" y="888701"/>
                  <a:pt x="4789147" y="889277"/>
                  <a:pt x="4789147" y="889854"/>
                </a:cubicBezTo>
                <a:cubicBezTo>
                  <a:pt x="4793757" y="890430"/>
                  <a:pt x="4799808" y="889277"/>
                  <a:pt x="4801248" y="893311"/>
                </a:cubicBezTo>
                <a:cubicBezTo>
                  <a:pt x="4802401" y="896481"/>
                  <a:pt x="4795486" y="895328"/>
                  <a:pt x="4792604" y="897921"/>
                </a:cubicBezTo>
                <a:cubicBezTo>
                  <a:pt x="4790875" y="899362"/>
                  <a:pt x="4790875" y="901091"/>
                  <a:pt x="4789723" y="902532"/>
                </a:cubicBezTo>
                <a:cubicBezTo>
                  <a:pt x="4790587" y="905701"/>
                  <a:pt x="4788282" y="908294"/>
                  <a:pt x="4789723" y="912328"/>
                </a:cubicBezTo>
                <a:cubicBezTo>
                  <a:pt x="4791740" y="918379"/>
                  <a:pt x="4784825" y="914057"/>
                  <a:pt x="4782519" y="916074"/>
                </a:cubicBezTo>
                <a:cubicBezTo>
                  <a:pt x="4782807" y="918955"/>
                  <a:pt x="4778197" y="917227"/>
                  <a:pt x="4778773" y="919532"/>
                </a:cubicBezTo>
                <a:cubicBezTo>
                  <a:pt x="4779350" y="922413"/>
                  <a:pt x="4781367" y="922125"/>
                  <a:pt x="4783960" y="921261"/>
                </a:cubicBezTo>
                <a:cubicBezTo>
                  <a:pt x="4785977" y="920684"/>
                  <a:pt x="4784825" y="923278"/>
                  <a:pt x="4785401" y="924430"/>
                </a:cubicBezTo>
                <a:cubicBezTo>
                  <a:pt x="4788282" y="924142"/>
                  <a:pt x="4791164" y="923566"/>
                  <a:pt x="4793180" y="926735"/>
                </a:cubicBezTo>
                <a:cubicBezTo>
                  <a:pt x="4795486" y="926447"/>
                  <a:pt x="4798079" y="927023"/>
                  <a:pt x="4795486" y="929616"/>
                </a:cubicBezTo>
                <a:cubicBezTo>
                  <a:pt x="4791740" y="933362"/>
                  <a:pt x="4788282" y="937973"/>
                  <a:pt x="4782231" y="937973"/>
                </a:cubicBezTo>
                <a:cubicBezTo>
                  <a:pt x="4777621" y="937684"/>
                  <a:pt x="4775892" y="940854"/>
                  <a:pt x="4775892" y="944312"/>
                </a:cubicBezTo>
                <a:cubicBezTo>
                  <a:pt x="4775892" y="948345"/>
                  <a:pt x="4779926" y="946617"/>
                  <a:pt x="4781943" y="946329"/>
                </a:cubicBezTo>
                <a:cubicBezTo>
                  <a:pt x="4785401" y="946040"/>
                  <a:pt x="4787418" y="948922"/>
                  <a:pt x="4790875" y="949210"/>
                </a:cubicBezTo>
                <a:cubicBezTo>
                  <a:pt x="4786553" y="952379"/>
                  <a:pt x="4781655" y="954396"/>
                  <a:pt x="4779926" y="959583"/>
                </a:cubicBezTo>
                <a:cubicBezTo>
                  <a:pt x="4779638" y="962752"/>
                  <a:pt x="4775604" y="961312"/>
                  <a:pt x="4775028" y="963905"/>
                </a:cubicBezTo>
                <a:cubicBezTo>
                  <a:pt x="4777621" y="967651"/>
                  <a:pt x="4775028" y="968803"/>
                  <a:pt x="4772435" y="970532"/>
                </a:cubicBezTo>
                <a:cubicBezTo>
                  <a:pt x="4770129" y="971973"/>
                  <a:pt x="4767536" y="974854"/>
                  <a:pt x="4768689" y="977735"/>
                </a:cubicBezTo>
                <a:cubicBezTo>
                  <a:pt x="4770129" y="981769"/>
                  <a:pt x="4772723" y="977159"/>
                  <a:pt x="4775028" y="977447"/>
                </a:cubicBezTo>
                <a:cubicBezTo>
                  <a:pt x="4777333" y="977735"/>
                  <a:pt x="4780503" y="976007"/>
                  <a:pt x="4781943" y="979464"/>
                </a:cubicBezTo>
                <a:cubicBezTo>
                  <a:pt x="4781943" y="979752"/>
                  <a:pt x="4781943" y="980041"/>
                  <a:pt x="4781655" y="980329"/>
                </a:cubicBezTo>
                <a:cubicBezTo>
                  <a:pt x="4781367" y="980617"/>
                  <a:pt x="4781079" y="980617"/>
                  <a:pt x="4780791" y="980905"/>
                </a:cubicBezTo>
                <a:cubicBezTo>
                  <a:pt x="4781943" y="986091"/>
                  <a:pt x="4783384" y="991278"/>
                  <a:pt x="4775604" y="992430"/>
                </a:cubicBezTo>
                <a:cubicBezTo>
                  <a:pt x="4771858" y="995600"/>
                  <a:pt x="4766672" y="990990"/>
                  <a:pt x="4762350" y="994736"/>
                </a:cubicBezTo>
                <a:cubicBezTo>
                  <a:pt x="4759756" y="996753"/>
                  <a:pt x="4757452" y="998769"/>
                  <a:pt x="4756299" y="1001939"/>
                </a:cubicBezTo>
                <a:cubicBezTo>
                  <a:pt x="4755722" y="1003092"/>
                  <a:pt x="4758028" y="1006549"/>
                  <a:pt x="4758892" y="1004532"/>
                </a:cubicBezTo>
                <a:cubicBezTo>
                  <a:pt x="4761774" y="997617"/>
                  <a:pt x="4768113" y="1000498"/>
                  <a:pt x="4772723" y="998193"/>
                </a:cubicBezTo>
                <a:cubicBezTo>
                  <a:pt x="4776469" y="996176"/>
                  <a:pt x="4780791" y="994447"/>
                  <a:pt x="4784825" y="993007"/>
                </a:cubicBezTo>
                <a:cubicBezTo>
                  <a:pt x="4787130" y="992142"/>
                  <a:pt x="4789723" y="991566"/>
                  <a:pt x="4788570" y="995888"/>
                </a:cubicBezTo>
                <a:cubicBezTo>
                  <a:pt x="4786553" y="998481"/>
                  <a:pt x="4784536" y="1001075"/>
                  <a:pt x="4782519" y="1003668"/>
                </a:cubicBezTo>
                <a:cubicBezTo>
                  <a:pt x="4774163" y="1011736"/>
                  <a:pt x="4762350" y="1014041"/>
                  <a:pt x="4752265" y="1018651"/>
                </a:cubicBezTo>
                <a:cubicBezTo>
                  <a:pt x="4749384" y="1020092"/>
                  <a:pt x="4746502" y="1021532"/>
                  <a:pt x="4743621" y="1022973"/>
                </a:cubicBezTo>
                <a:cubicBezTo>
                  <a:pt x="4743333" y="1023549"/>
                  <a:pt x="4742756" y="1024126"/>
                  <a:pt x="4742468" y="1024702"/>
                </a:cubicBezTo>
                <a:cubicBezTo>
                  <a:pt x="4742468" y="1028160"/>
                  <a:pt x="4741028" y="1030465"/>
                  <a:pt x="4739299" y="1032193"/>
                </a:cubicBezTo>
                <a:cubicBezTo>
                  <a:pt x="4740451" y="1031905"/>
                  <a:pt x="4741316" y="1031329"/>
                  <a:pt x="4742180" y="1031041"/>
                </a:cubicBezTo>
                <a:cubicBezTo>
                  <a:pt x="4743909" y="1028448"/>
                  <a:pt x="4746502" y="1028448"/>
                  <a:pt x="4749384" y="1028736"/>
                </a:cubicBezTo>
                <a:cubicBezTo>
                  <a:pt x="4748519" y="1031329"/>
                  <a:pt x="4746502" y="1031905"/>
                  <a:pt x="4744197" y="1032482"/>
                </a:cubicBezTo>
                <a:cubicBezTo>
                  <a:pt x="4740163" y="1034499"/>
                  <a:pt x="4736417" y="1036227"/>
                  <a:pt x="4730943" y="1038821"/>
                </a:cubicBezTo>
                <a:cubicBezTo>
                  <a:pt x="4731519" y="1038244"/>
                  <a:pt x="4731807" y="1037668"/>
                  <a:pt x="4732383" y="1037092"/>
                </a:cubicBezTo>
                <a:cubicBezTo>
                  <a:pt x="4732383" y="1037092"/>
                  <a:pt x="4732095" y="1037092"/>
                  <a:pt x="4732095" y="1037092"/>
                </a:cubicBezTo>
                <a:cubicBezTo>
                  <a:pt x="4724604" y="1044007"/>
                  <a:pt x="4715383" y="1048041"/>
                  <a:pt x="4706163" y="1052075"/>
                </a:cubicBezTo>
                <a:cubicBezTo>
                  <a:pt x="4702994" y="1055821"/>
                  <a:pt x="4696943" y="1053516"/>
                  <a:pt x="4694061" y="1058126"/>
                </a:cubicBezTo>
                <a:cubicBezTo>
                  <a:pt x="4692909" y="1059855"/>
                  <a:pt x="4690892" y="1060431"/>
                  <a:pt x="4689739" y="1058414"/>
                </a:cubicBezTo>
                <a:cubicBezTo>
                  <a:pt x="4688587" y="1056109"/>
                  <a:pt x="4690027" y="1054380"/>
                  <a:pt x="4692332" y="1054092"/>
                </a:cubicBezTo>
                <a:cubicBezTo>
                  <a:pt x="4694638" y="1053804"/>
                  <a:pt x="4696943" y="1053228"/>
                  <a:pt x="4698383" y="1051211"/>
                </a:cubicBezTo>
                <a:cubicBezTo>
                  <a:pt x="4698095" y="1049482"/>
                  <a:pt x="4697807" y="1048329"/>
                  <a:pt x="4697807" y="1046888"/>
                </a:cubicBezTo>
                <a:cubicBezTo>
                  <a:pt x="4695790" y="1047753"/>
                  <a:pt x="4693773" y="1048905"/>
                  <a:pt x="4691756" y="1049770"/>
                </a:cubicBezTo>
                <a:cubicBezTo>
                  <a:pt x="4689739" y="1050922"/>
                  <a:pt x="4687722" y="1051787"/>
                  <a:pt x="4685417" y="1052651"/>
                </a:cubicBezTo>
                <a:cubicBezTo>
                  <a:pt x="4685993" y="1052651"/>
                  <a:pt x="4686281" y="1052939"/>
                  <a:pt x="4686570" y="1053228"/>
                </a:cubicBezTo>
                <a:cubicBezTo>
                  <a:pt x="4681383" y="1069363"/>
                  <a:pt x="4665536" y="1069939"/>
                  <a:pt x="4653722" y="1075990"/>
                </a:cubicBezTo>
                <a:cubicBezTo>
                  <a:pt x="4645654" y="1080312"/>
                  <a:pt x="4638163" y="1084923"/>
                  <a:pt x="4630671" y="1089821"/>
                </a:cubicBezTo>
                <a:cubicBezTo>
                  <a:pt x="4629519" y="1090685"/>
                  <a:pt x="4628942" y="1092702"/>
                  <a:pt x="4628078" y="1094143"/>
                </a:cubicBezTo>
                <a:cubicBezTo>
                  <a:pt x="4626637" y="1095007"/>
                  <a:pt x="4625773" y="1094143"/>
                  <a:pt x="4624908" y="1092990"/>
                </a:cubicBezTo>
                <a:cubicBezTo>
                  <a:pt x="4624620" y="1092414"/>
                  <a:pt x="4624044" y="1092126"/>
                  <a:pt x="4623756" y="1091550"/>
                </a:cubicBezTo>
                <a:cubicBezTo>
                  <a:pt x="4622027" y="1092990"/>
                  <a:pt x="4620298" y="1094143"/>
                  <a:pt x="4618569" y="1095296"/>
                </a:cubicBezTo>
                <a:cubicBezTo>
                  <a:pt x="4617417" y="1096448"/>
                  <a:pt x="4615976" y="1098465"/>
                  <a:pt x="4614824" y="1096448"/>
                </a:cubicBezTo>
                <a:cubicBezTo>
                  <a:pt x="4613671" y="1094143"/>
                  <a:pt x="4616264" y="1093567"/>
                  <a:pt x="4617993" y="1092990"/>
                </a:cubicBezTo>
                <a:cubicBezTo>
                  <a:pt x="4619722" y="1092126"/>
                  <a:pt x="4621451" y="1090973"/>
                  <a:pt x="4623179" y="1090109"/>
                </a:cubicBezTo>
                <a:cubicBezTo>
                  <a:pt x="4621451" y="1085787"/>
                  <a:pt x="4626061" y="1083194"/>
                  <a:pt x="4628366" y="1080024"/>
                </a:cubicBezTo>
                <a:cubicBezTo>
                  <a:pt x="4616264" y="1086363"/>
                  <a:pt x="4604162" y="1092414"/>
                  <a:pt x="4591484" y="1097601"/>
                </a:cubicBezTo>
                <a:cubicBezTo>
                  <a:pt x="4591196" y="1097601"/>
                  <a:pt x="4590908" y="1097889"/>
                  <a:pt x="4590620" y="1097889"/>
                </a:cubicBezTo>
                <a:cubicBezTo>
                  <a:pt x="4592061" y="1099618"/>
                  <a:pt x="4596383" y="1100194"/>
                  <a:pt x="4593501" y="1103363"/>
                </a:cubicBezTo>
                <a:cubicBezTo>
                  <a:pt x="4590620" y="1106533"/>
                  <a:pt x="4586586" y="1107974"/>
                  <a:pt x="4582264" y="1106533"/>
                </a:cubicBezTo>
                <a:cubicBezTo>
                  <a:pt x="4581688" y="1106245"/>
                  <a:pt x="4581111" y="1106245"/>
                  <a:pt x="4580535" y="1106245"/>
                </a:cubicBezTo>
                <a:cubicBezTo>
                  <a:pt x="4579094" y="1107109"/>
                  <a:pt x="4577942" y="1107974"/>
                  <a:pt x="4576789" y="1108550"/>
                </a:cubicBezTo>
                <a:cubicBezTo>
                  <a:pt x="4575637" y="1109414"/>
                  <a:pt x="4574196" y="1110567"/>
                  <a:pt x="4573044" y="1110855"/>
                </a:cubicBezTo>
                <a:cubicBezTo>
                  <a:pt x="4575060" y="1110279"/>
                  <a:pt x="4576789" y="1109702"/>
                  <a:pt x="4578806" y="1109414"/>
                </a:cubicBezTo>
                <a:cubicBezTo>
                  <a:pt x="4578230" y="1109991"/>
                  <a:pt x="4577366" y="1110567"/>
                  <a:pt x="4576789" y="1111143"/>
                </a:cubicBezTo>
                <a:cubicBezTo>
                  <a:pt x="4578518" y="1109991"/>
                  <a:pt x="4580247" y="1108838"/>
                  <a:pt x="4581976" y="1107685"/>
                </a:cubicBezTo>
                <a:cubicBezTo>
                  <a:pt x="4581111" y="1112008"/>
                  <a:pt x="4577654" y="1113160"/>
                  <a:pt x="4575060" y="1114889"/>
                </a:cubicBezTo>
                <a:cubicBezTo>
                  <a:pt x="4574484" y="1116618"/>
                  <a:pt x="4574484" y="1118635"/>
                  <a:pt x="4572179" y="1118635"/>
                </a:cubicBezTo>
                <a:cubicBezTo>
                  <a:pt x="4571891" y="1118635"/>
                  <a:pt x="4571027" y="1118058"/>
                  <a:pt x="4571027" y="1117770"/>
                </a:cubicBezTo>
                <a:cubicBezTo>
                  <a:pt x="4571027" y="1116906"/>
                  <a:pt x="4571315" y="1116041"/>
                  <a:pt x="4571603" y="1115177"/>
                </a:cubicBezTo>
                <a:cubicBezTo>
                  <a:pt x="4566416" y="1118635"/>
                  <a:pt x="4560942" y="1121516"/>
                  <a:pt x="4556332" y="1125838"/>
                </a:cubicBezTo>
                <a:cubicBezTo>
                  <a:pt x="4556044" y="1126126"/>
                  <a:pt x="4554603" y="1125550"/>
                  <a:pt x="4554315" y="1124974"/>
                </a:cubicBezTo>
                <a:cubicBezTo>
                  <a:pt x="4553450" y="1123245"/>
                  <a:pt x="4554315" y="1121228"/>
                  <a:pt x="4555755" y="1120364"/>
                </a:cubicBezTo>
                <a:cubicBezTo>
                  <a:pt x="4561230" y="1116906"/>
                  <a:pt x="4566993" y="1113448"/>
                  <a:pt x="4573332" y="1111431"/>
                </a:cubicBezTo>
                <a:cubicBezTo>
                  <a:pt x="4572467" y="1111719"/>
                  <a:pt x="4571603" y="1111431"/>
                  <a:pt x="4570450" y="1110279"/>
                </a:cubicBezTo>
                <a:cubicBezTo>
                  <a:pt x="4570162" y="1109702"/>
                  <a:pt x="4569874" y="1109414"/>
                  <a:pt x="4569586" y="1108838"/>
                </a:cubicBezTo>
                <a:cubicBezTo>
                  <a:pt x="4568145" y="1109702"/>
                  <a:pt x="4566416" y="1110567"/>
                  <a:pt x="4564688" y="1111431"/>
                </a:cubicBezTo>
                <a:cubicBezTo>
                  <a:pt x="4556620" y="1117770"/>
                  <a:pt x="4549416" y="1125550"/>
                  <a:pt x="4538755" y="1126126"/>
                </a:cubicBezTo>
                <a:cubicBezTo>
                  <a:pt x="4530975" y="1132465"/>
                  <a:pt x="4523772" y="1139381"/>
                  <a:pt x="4516280" y="1146008"/>
                </a:cubicBezTo>
                <a:lnTo>
                  <a:pt x="4505331" y="1151770"/>
                </a:lnTo>
                <a:cubicBezTo>
                  <a:pt x="4505619" y="1152347"/>
                  <a:pt x="4505619" y="1152923"/>
                  <a:pt x="4505619" y="1153499"/>
                </a:cubicBezTo>
                <a:cubicBezTo>
                  <a:pt x="4505331" y="1156381"/>
                  <a:pt x="4502450" y="1154940"/>
                  <a:pt x="4500721" y="1155228"/>
                </a:cubicBezTo>
                <a:cubicBezTo>
                  <a:pt x="4500145" y="1155516"/>
                  <a:pt x="4499280" y="1155516"/>
                  <a:pt x="4498704" y="1155516"/>
                </a:cubicBezTo>
                <a:lnTo>
                  <a:pt x="4491501" y="1159262"/>
                </a:lnTo>
                <a:cubicBezTo>
                  <a:pt x="4491501" y="1159550"/>
                  <a:pt x="4491789" y="1159550"/>
                  <a:pt x="4491789" y="1159838"/>
                </a:cubicBezTo>
                <a:cubicBezTo>
                  <a:pt x="4493229" y="1162432"/>
                  <a:pt x="4490925" y="1164160"/>
                  <a:pt x="4489772" y="1166177"/>
                </a:cubicBezTo>
                <a:cubicBezTo>
                  <a:pt x="4486314" y="1169923"/>
                  <a:pt x="4481416" y="1172228"/>
                  <a:pt x="4476806" y="1174533"/>
                </a:cubicBezTo>
                <a:cubicBezTo>
                  <a:pt x="4472772" y="1176550"/>
                  <a:pt x="4470178" y="1175974"/>
                  <a:pt x="4469026" y="1171364"/>
                </a:cubicBezTo>
                <a:cubicBezTo>
                  <a:pt x="4469026" y="1170788"/>
                  <a:pt x="4469026" y="1170211"/>
                  <a:pt x="4469026" y="1169635"/>
                </a:cubicBezTo>
                <a:cubicBezTo>
                  <a:pt x="4467585" y="1167906"/>
                  <a:pt x="4466144" y="1166177"/>
                  <a:pt x="4464416" y="1164737"/>
                </a:cubicBezTo>
                <a:cubicBezTo>
                  <a:pt x="4459517" y="1167618"/>
                  <a:pt x="4454619" y="1170499"/>
                  <a:pt x="4450297" y="1173957"/>
                </a:cubicBezTo>
                <a:cubicBezTo>
                  <a:pt x="4451161" y="1176550"/>
                  <a:pt x="4451738" y="1178855"/>
                  <a:pt x="4452602" y="1181449"/>
                </a:cubicBezTo>
                <a:cubicBezTo>
                  <a:pt x="4457789" y="1181449"/>
                  <a:pt x="4462687" y="1181161"/>
                  <a:pt x="4466721" y="1177703"/>
                </a:cubicBezTo>
                <a:cubicBezTo>
                  <a:pt x="4469602" y="1175110"/>
                  <a:pt x="4471619" y="1176262"/>
                  <a:pt x="4474789" y="1177703"/>
                </a:cubicBezTo>
                <a:cubicBezTo>
                  <a:pt x="4483145" y="1181449"/>
                  <a:pt x="4484585" y="1184906"/>
                  <a:pt x="4476229" y="1190381"/>
                </a:cubicBezTo>
                <a:cubicBezTo>
                  <a:pt x="4477094" y="1191245"/>
                  <a:pt x="4477958" y="1191822"/>
                  <a:pt x="4478823" y="1192686"/>
                </a:cubicBezTo>
                <a:cubicBezTo>
                  <a:pt x="4480263" y="1193550"/>
                  <a:pt x="4483721" y="1192110"/>
                  <a:pt x="4482857" y="1195279"/>
                </a:cubicBezTo>
                <a:cubicBezTo>
                  <a:pt x="4482280" y="1197872"/>
                  <a:pt x="4479399" y="1197872"/>
                  <a:pt x="4477094" y="1198161"/>
                </a:cubicBezTo>
                <a:cubicBezTo>
                  <a:pt x="4476806" y="1199601"/>
                  <a:pt x="4476229" y="1200466"/>
                  <a:pt x="4474500" y="1200466"/>
                </a:cubicBezTo>
                <a:cubicBezTo>
                  <a:pt x="4456636" y="1216601"/>
                  <a:pt x="4434161" y="1224381"/>
                  <a:pt x="4412551" y="1233313"/>
                </a:cubicBezTo>
                <a:cubicBezTo>
                  <a:pt x="4409670" y="1237635"/>
                  <a:pt x="4405924" y="1241093"/>
                  <a:pt x="4400737" y="1243110"/>
                </a:cubicBezTo>
                <a:cubicBezTo>
                  <a:pt x="4398432" y="1246568"/>
                  <a:pt x="4394110" y="1245415"/>
                  <a:pt x="4391229" y="1247144"/>
                </a:cubicBezTo>
                <a:cubicBezTo>
                  <a:pt x="4388924" y="1247432"/>
                  <a:pt x="4386619" y="1248008"/>
                  <a:pt x="4384314" y="1248296"/>
                </a:cubicBezTo>
                <a:cubicBezTo>
                  <a:pt x="4379992" y="1253195"/>
                  <a:pt x="4374517" y="1254924"/>
                  <a:pt x="4368178" y="1256364"/>
                </a:cubicBezTo>
                <a:cubicBezTo>
                  <a:pt x="4361263" y="1257805"/>
                  <a:pt x="4354923" y="1260975"/>
                  <a:pt x="4348297" y="1263568"/>
                </a:cubicBezTo>
                <a:cubicBezTo>
                  <a:pt x="4343974" y="1262992"/>
                  <a:pt x="4343686" y="1270771"/>
                  <a:pt x="4338500" y="1268466"/>
                </a:cubicBezTo>
                <a:cubicBezTo>
                  <a:pt x="4337059" y="1266161"/>
                  <a:pt x="4330432" y="1264432"/>
                  <a:pt x="4338212" y="1261551"/>
                </a:cubicBezTo>
                <a:cubicBezTo>
                  <a:pt x="4339076" y="1260686"/>
                  <a:pt x="4339940" y="1260110"/>
                  <a:pt x="4340805" y="1259246"/>
                </a:cubicBezTo>
                <a:cubicBezTo>
                  <a:pt x="4339364" y="1251178"/>
                  <a:pt x="4344839" y="1255788"/>
                  <a:pt x="4347720" y="1255500"/>
                </a:cubicBezTo>
                <a:cubicBezTo>
                  <a:pt x="4348008" y="1255500"/>
                  <a:pt x="4348297" y="1255500"/>
                  <a:pt x="4348585" y="1255212"/>
                </a:cubicBezTo>
                <a:cubicBezTo>
                  <a:pt x="4354347" y="1253195"/>
                  <a:pt x="4360398" y="1251466"/>
                  <a:pt x="4366449" y="1249449"/>
                </a:cubicBezTo>
                <a:cubicBezTo>
                  <a:pt x="4360110" y="1251754"/>
                  <a:pt x="4357517" y="1238788"/>
                  <a:pt x="4350601" y="1245127"/>
                </a:cubicBezTo>
                <a:cubicBezTo>
                  <a:pt x="4339364" y="1249737"/>
                  <a:pt x="4327839" y="1254059"/>
                  <a:pt x="4316889" y="1259246"/>
                </a:cubicBezTo>
                <a:cubicBezTo>
                  <a:pt x="4305364" y="1264720"/>
                  <a:pt x="4293550" y="1273076"/>
                  <a:pt x="4282025" y="1275670"/>
                </a:cubicBezTo>
                <a:cubicBezTo>
                  <a:pt x="4271076" y="1277975"/>
                  <a:pt x="4265601" y="1283449"/>
                  <a:pt x="4259550" y="1290365"/>
                </a:cubicBezTo>
                <a:cubicBezTo>
                  <a:pt x="4260991" y="1290941"/>
                  <a:pt x="4262143" y="1291805"/>
                  <a:pt x="4263296" y="1292382"/>
                </a:cubicBezTo>
                <a:cubicBezTo>
                  <a:pt x="4265601" y="1291805"/>
                  <a:pt x="4267618" y="1290941"/>
                  <a:pt x="4269923" y="1290941"/>
                </a:cubicBezTo>
                <a:cubicBezTo>
                  <a:pt x="4272804" y="1290941"/>
                  <a:pt x="4276550" y="1290941"/>
                  <a:pt x="4275686" y="1294687"/>
                </a:cubicBezTo>
                <a:cubicBezTo>
                  <a:pt x="4275110" y="1296992"/>
                  <a:pt x="4276262" y="1301314"/>
                  <a:pt x="4272228" y="1301314"/>
                </a:cubicBezTo>
                <a:cubicBezTo>
                  <a:pt x="4254940" y="1300449"/>
                  <a:pt x="4240245" y="1312551"/>
                  <a:pt x="4222668" y="1309958"/>
                </a:cubicBezTo>
                <a:cubicBezTo>
                  <a:pt x="4221804" y="1312263"/>
                  <a:pt x="4220363" y="1312839"/>
                  <a:pt x="4218058" y="1311975"/>
                </a:cubicBezTo>
                <a:cubicBezTo>
                  <a:pt x="4209414" y="1319755"/>
                  <a:pt x="4197889" y="1322060"/>
                  <a:pt x="4187228" y="1326382"/>
                </a:cubicBezTo>
                <a:cubicBezTo>
                  <a:pt x="4187228" y="1327246"/>
                  <a:pt x="4187228" y="1328111"/>
                  <a:pt x="4187228" y="1328975"/>
                </a:cubicBezTo>
                <a:cubicBezTo>
                  <a:pt x="4197889" y="1328687"/>
                  <a:pt x="4207685" y="1325805"/>
                  <a:pt x="4217770" y="1323500"/>
                </a:cubicBezTo>
                <a:cubicBezTo>
                  <a:pt x="4222380" y="1319755"/>
                  <a:pt x="4228720" y="1320331"/>
                  <a:pt x="4234194" y="1318314"/>
                </a:cubicBezTo>
                <a:cubicBezTo>
                  <a:pt x="4231024" y="1324365"/>
                  <a:pt x="4226990" y="1328975"/>
                  <a:pt x="4220363" y="1330992"/>
                </a:cubicBezTo>
                <a:cubicBezTo>
                  <a:pt x="4205669" y="1334738"/>
                  <a:pt x="4219211" y="1341941"/>
                  <a:pt x="4218058" y="1347416"/>
                </a:cubicBezTo>
                <a:cubicBezTo>
                  <a:pt x="4220075" y="1347992"/>
                  <a:pt x="4223245" y="1348568"/>
                  <a:pt x="4221804" y="1351738"/>
                </a:cubicBezTo>
                <a:cubicBezTo>
                  <a:pt x="4220652" y="1354331"/>
                  <a:pt x="4217770" y="1352602"/>
                  <a:pt x="4215465" y="1352314"/>
                </a:cubicBezTo>
                <a:cubicBezTo>
                  <a:pt x="4186075" y="1343958"/>
                  <a:pt x="4160719" y="1355772"/>
                  <a:pt x="4136227" y="1369026"/>
                </a:cubicBezTo>
                <a:cubicBezTo>
                  <a:pt x="4129024" y="1372772"/>
                  <a:pt x="4121244" y="1374501"/>
                  <a:pt x="4114329" y="1377094"/>
                </a:cubicBezTo>
                <a:cubicBezTo>
                  <a:pt x="4096752" y="1383721"/>
                  <a:pt x="4079752" y="1393230"/>
                  <a:pt x="4061600" y="1398128"/>
                </a:cubicBezTo>
                <a:cubicBezTo>
                  <a:pt x="4044600" y="1402738"/>
                  <a:pt x="4027599" y="1406772"/>
                  <a:pt x="4010599" y="1410806"/>
                </a:cubicBezTo>
                <a:cubicBezTo>
                  <a:pt x="3994464" y="1414552"/>
                  <a:pt x="3979192" y="1420603"/>
                  <a:pt x="3965362" y="1429247"/>
                </a:cubicBezTo>
                <a:cubicBezTo>
                  <a:pt x="3959023" y="1433281"/>
                  <a:pt x="3955853" y="1424925"/>
                  <a:pt x="3951531" y="1428382"/>
                </a:cubicBezTo>
                <a:cubicBezTo>
                  <a:pt x="3943175" y="1435298"/>
                  <a:pt x="3928480" y="1432128"/>
                  <a:pt x="3925023" y="1446247"/>
                </a:cubicBezTo>
                <a:cubicBezTo>
                  <a:pt x="3924446" y="1448264"/>
                  <a:pt x="3920412" y="1448840"/>
                  <a:pt x="3918972" y="1446823"/>
                </a:cubicBezTo>
                <a:cubicBezTo>
                  <a:pt x="3914073" y="1440484"/>
                  <a:pt x="3911480" y="1444518"/>
                  <a:pt x="3906870" y="1447399"/>
                </a:cubicBezTo>
                <a:cubicBezTo>
                  <a:pt x="3899954" y="1452010"/>
                  <a:pt x="3893327" y="1462094"/>
                  <a:pt x="3882378" y="1453162"/>
                </a:cubicBezTo>
                <a:cubicBezTo>
                  <a:pt x="3880649" y="1451721"/>
                  <a:pt x="3874599" y="1452874"/>
                  <a:pt x="3872581" y="1454891"/>
                </a:cubicBezTo>
                <a:cubicBezTo>
                  <a:pt x="3864226" y="1463535"/>
                  <a:pt x="3853852" y="1466705"/>
                  <a:pt x="3842327" y="1467281"/>
                </a:cubicBezTo>
                <a:cubicBezTo>
                  <a:pt x="3842327" y="1467569"/>
                  <a:pt x="3842327" y="1468145"/>
                  <a:pt x="3842327" y="1468433"/>
                </a:cubicBezTo>
                <a:cubicBezTo>
                  <a:pt x="3848666" y="1469298"/>
                  <a:pt x="3845497" y="1476501"/>
                  <a:pt x="3849530" y="1479095"/>
                </a:cubicBezTo>
                <a:cubicBezTo>
                  <a:pt x="3873446" y="1472179"/>
                  <a:pt x="3895344" y="1460366"/>
                  <a:pt x="3920412" y="1455755"/>
                </a:cubicBezTo>
                <a:cubicBezTo>
                  <a:pt x="3942887" y="1451721"/>
                  <a:pt x="3964497" y="1442789"/>
                  <a:pt x="3986396" y="1435874"/>
                </a:cubicBezTo>
                <a:cubicBezTo>
                  <a:pt x="3992447" y="1433857"/>
                  <a:pt x="3998786" y="1432993"/>
                  <a:pt x="4002532" y="1426942"/>
                </a:cubicBezTo>
                <a:cubicBezTo>
                  <a:pt x="4003972" y="1424637"/>
                  <a:pt x="4006565" y="1423484"/>
                  <a:pt x="4009735" y="1424637"/>
                </a:cubicBezTo>
                <a:cubicBezTo>
                  <a:pt x="4016074" y="1427230"/>
                  <a:pt x="4022125" y="1426365"/>
                  <a:pt x="4027023" y="1421467"/>
                </a:cubicBezTo>
                <a:cubicBezTo>
                  <a:pt x="4031057" y="1417433"/>
                  <a:pt x="4035091" y="1422908"/>
                  <a:pt x="4039125" y="1421755"/>
                </a:cubicBezTo>
                <a:cubicBezTo>
                  <a:pt x="4041718" y="1420603"/>
                  <a:pt x="4044023" y="1420026"/>
                  <a:pt x="4044023" y="1424060"/>
                </a:cubicBezTo>
                <a:cubicBezTo>
                  <a:pt x="4041718" y="1426653"/>
                  <a:pt x="4037972" y="1427518"/>
                  <a:pt x="4037108" y="1431552"/>
                </a:cubicBezTo>
                <a:cubicBezTo>
                  <a:pt x="4039989" y="1436162"/>
                  <a:pt x="4045464" y="1431840"/>
                  <a:pt x="4050362" y="1436162"/>
                </a:cubicBezTo>
                <a:cubicBezTo>
                  <a:pt x="4027887" y="1441637"/>
                  <a:pt x="4008870" y="1453162"/>
                  <a:pt x="3986684" y="1457484"/>
                </a:cubicBezTo>
                <a:cubicBezTo>
                  <a:pt x="3970836" y="1460366"/>
                  <a:pt x="3954412" y="1455467"/>
                  <a:pt x="3939429" y="1462671"/>
                </a:cubicBezTo>
                <a:cubicBezTo>
                  <a:pt x="3939141" y="1464976"/>
                  <a:pt x="3939141" y="1467569"/>
                  <a:pt x="3938853" y="1470162"/>
                </a:cubicBezTo>
                <a:cubicBezTo>
                  <a:pt x="3932226" y="1475349"/>
                  <a:pt x="3925599" y="1479671"/>
                  <a:pt x="3916378" y="1476213"/>
                </a:cubicBezTo>
                <a:cubicBezTo>
                  <a:pt x="3914073" y="1475349"/>
                  <a:pt x="3910904" y="1476501"/>
                  <a:pt x="3908310" y="1477078"/>
                </a:cubicBezTo>
                <a:cubicBezTo>
                  <a:pt x="3883243" y="1483705"/>
                  <a:pt x="3856158" y="1483993"/>
                  <a:pt x="3833683" y="1499264"/>
                </a:cubicBezTo>
                <a:cubicBezTo>
                  <a:pt x="3832531" y="1500129"/>
                  <a:pt x="3830801" y="1500993"/>
                  <a:pt x="3829361" y="1500993"/>
                </a:cubicBezTo>
                <a:cubicBezTo>
                  <a:pt x="3810632" y="1500417"/>
                  <a:pt x="3796513" y="1512807"/>
                  <a:pt x="3779513" y="1516840"/>
                </a:cubicBezTo>
                <a:cubicBezTo>
                  <a:pt x="3760208" y="1521451"/>
                  <a:pt x="3742055" y="1529807"/>
                  <a:pt x="3722174" y="1533264"/>
                </a:cubicBezTo>
                <a:cubicBezTo>
                  <a:pt x="3709784" y="1535569"/>
                  <a:pt x="3697682" y="1541332"/>
                  <a:pt x="3685580" y="1545366"/>
                </a:cubicBezTo>
                <a:cubicBezTo>
                  <a:pt x="3684140" y="1546231"/>
                  <a:pt x="3682699" y="1546231"/>
                  <a:pt x="3681258" y="1546231"/>
                </a:cubicBezTo>
                <a:cubicBezTo>
                  <a:pt x="3674919" y="1547671"/>
                  <a:pt x="3668580" y="1548824"/>
                  <a:pt x="3662241" y="1550265"/>
                </a:cubicBezTo>
                <a:cubicBezTo>
                  <a:pt x="3648987" y="1555163"/>
                  <a:pt x="3636021" y="1560349"/>
                  <a:pt x="3621614" y="1561502"/>
                </a:cubicBezTo>
                <a:cubicBezTo>
                  <a:pt x="3608071" y="1559485"/>
                  <a:pt x="3596546" y="1568417"/>
                  <a:pt x="3583292" y="1568705"/>
                </a:cubicBezTo>
                <a:cubicBezTo>
                  <a:pt x="3579258" y="1570434"/>
                  <a:pt x="3575512" y="1571875"/>
                  <a:pt x="3571478" y="1573604"/>
                </a:cubicBezTo>
                <a:cubicBezTo>
                  <a:pt x="3554478" y="1579078"/>
                  <a:pt x="3537766" y="1585417"/>
                  <a:pt x="3519613" y="1587434"/>
                </a:cubicBezTo>
                <a:cubicBezTo>
                  <a:pt x="3533732" y="1579078"/>
                  <a:pt x="3547851" y="1571298"/>
                  <a:pt x="3564563" y="1568993"/>
                </a:cubicBezTo>
                <a:cubicBezTo>
                  <a:pt x="3571766" y="1567265"/>
                  <a:pt x="3578393" y="1563519"/>
                  <a:pt x="3585885" y="1563807"/>
                </a:cubicBezTo>
                <a:cubicBezTo>
                  <a:pt x="3595105" y="1555739"/>
                  <a:pt x="3607783" y="1560061"/>
                  <a:pt x="3617868" y="1554875"/>
                </a:cubicBezTo>
                <a:cubicBezTo>
                  <a:pt x="3625648" y="1551129"/>
                  <a:pt x="3633427" y="1545366"/>
                  <a:pt x="3643224" y="1547671"/>
                </a:cubicBezTo>
                <a:cubicBezTo>
                  <a:pt x="3644953" y="1547671"/>
                  <a:pt x="3646394" y="1547959"/>
                  <a:pt x="3648123" y="1547959"/>
                </a:cubicBezTo>
                <a:cubicBezTo>
                  <a:pt x="3655614" y="1539027"/>
                  <a:pt x="3666852" y="1543349"/>
                  <a:pt x="3676072" y="1539891"/>
                </a:cubicBezTo>
                <a:cubicBezTo>
                  <a:pt x="3683851" y="1531824"/>
                  <a:pt x="3695089" y="1532400"/>
                  <a:pt x="3704597" y="1528078"/>
                </a:cubicBezTo>
                <a:cubicBezTo>
                  <a:pt x="3704886" y="1526349"/>
                  <a:pt x="3704886" y="1523468"/>
                  <a:pt x="3705750" y="1523180"/>
                </a:cubicBezTo>
                <a:cubicBezTo>
                  <a:pt x="3707479" y="1522315"/>
                  <a:pt x="3708631" y="1524620"/>
                  <a:pt x="3709496" y="1526061"/>
                </a:cubicBezTo>
                <a:cubicBezTo>
                  <a:pt x="3718716" y="1524620"/>
                  <a:pt x="3728513" y="1526349"/>
                  <a:pt x="3736005" y="1519146"/>
                </a:cubicBezTo>
                <a:cubicBezTo>
                  <a:pt x="3733699" y="1510790"/>
                  <a:pt x="3741479" y="1512230"/>
                  <a:pt x="3745225" y="1509925"/>
                </a:cubicBezTo>
                <a:cubicBezTo>
                  <a:pt x="3749835" y="1507044"/>
                  <a:pt x="3754445" y="1504163"/>
                  <a:pt x="3759056" y="1501281"/>
                </a:cubicBezTo>
                <a:cubicBezTo>
                  <a:pt x="3756750" y="1498688"/>
                  <a:pt x="3749547" y="1498688"/>
                  <a:pt x="3754733" y="1492637"/>
                </a:cubicBezTo>
                <a:cubicBezTo>
                  <a:pt x="3746377" y="1495518"/>
                  <a:pt x="3742920" y="1505891"/>
                  <a:pt x="3731971" y="1506180"/>
                </a:cubicBezTo>
                <a:cubicBezTo>
                  <a:pt x="3727072" y="1506468"/>
                  <a:pt x="3721886" y="1511942"/>
                  <a:pt x="3715835" y="1507908"/>
                </a:cubicBezTo>
                <a:cubicBezTo>
                  <a:pt x="3714970" y="1507332"/>
                  <a:pt x="3713242" y="1507332"/>
                  <a:pt x="3712377" y="1507908"/>
                </a:cubicBezTo>
                <a:cubicBezTo>
                  <a:pt x="3687309" y="1524908"/>
                  <a:pt x="3655902" y="1523756"/>
                  <a:pt x="3630258" y="1538451"/>
                </a:cubicBezTo>
                <a:cubicBezTo>
                  <a:pt x="3622190" y="1543349"/>
                  <a:pt x="3612682" y="1537010"/>
                  <a:pt x="3603749" y="1538739"/>
                </a:cubicBezTo>
                <a:cubicBezTo>
                  <a:pt x="3601156" y="1539315"/>
                  <a:pt x="3598275" y="1537875"/>
                  <a:pt x="3597122" y="1541332"/>
                </a:cubicBezTo>
                <a:cubicBezTo>
                  <a:pt x="3594817" y="1547671"/>
                  <a:pt x="3590207" y="1545654"/>
                  <a:pt x="3585020" y="1546231"/>
                </a:cubicBezTo>
                <a:cubicBezTo>
                  <a:pt x="3575512" y="1547095"/>
                  <a:pt x="3566292" y="1551417"/>
                  <a:pt x="3557071" y="1554298"/>
                </a:cubicBezTo>
                <a:cubicBezTo>
                  <a:pt x="3547275" y="1557180"/>
                  <a:pt x="3535461" y="1560349"/>
                  <a:pt x="3528257" y="1554010"/>
                </a:cubicBezTo>
                <a:cubicBezTo>
                  <a:pt x="3520478" y="1547095"/>
                  <a:pt x="3518461" y="1549976"/>
                  <a:pt x="3514427" y="1555451"/>
                </a:cubicBezTo>
                <a:lnTo>
                  <a:pt x="3514427" y="1555739"/>
                </a:lnTo>
                <a:cubicBezTo>
                  <a:pt x="3515579" y="1557756"/>
                  <a:pt x="3520478" y="1555451"/>
                  <a:pt x="3519613" y="1559773"/>
                </a:cubicBezTo>
                <a:cubicBezTo>
                  <a:pt x="3518461" y="1564959"/>
                  <a:pt x="3514715" y="1566976"/>
                  <a:pt x="3509528" y="1566400"/>
                </a:cubicBezTo>
                <a:cubicBezTo>
                  <a:pt x="3510105" y="1578790"/>
                  <a:pt x="3499443" y="1577349"/>
                  <a:pt x="3492240" y="1580231"/>
                </a:cubicBezTo>
                <a:cubicBezTo>
                  <a:pt x="3489359" y="1581671"/>
                  <a:pt x="3486189" y="1583400"/>
                  <a:pt x="3483308" y="1585129"/>
                </a:cubicBezTo>
                <a:cubicBezTo>
                  <a:pt x="3485901" y="1588587"/>
                  <a:pt x="3489647" y="1587146"/>
                  <a:pt x="3492817" y="1587434"/>
                </a:cubicBezTo>
                <a:cubicBezTo>
                  <a:pt x="3494257" y="1585993"/>
                  <a:pt x="3495698" y="1584553"/>
                  <a:pt x="3497139" y="1583400"/>
                </a:cubicBezTo>
                <a:cubicBezTo>
                  <a:pt x="3501749" y="1580231"/>
                  <a:pt x="3506647" y="1580231"/>
                  <a:pt x="3511545" y="1582824"/>
                </a:cubicBezTo>
                <a:cubicBezTo>
                  <a:pt x="3513562" y="1583977"/>
                  <a:pt x="3514715" y="1585705"/>
                  <a:pt x="3513850" y="1587722"/>
                </a:cubicBezTo>
                <a:cubicBezTo>
                  <a:pt x="3511834" y="1592044"/>
                  <a:pt x="3507800" y="1593485"/>
                  <a:pt x="3503477" y="1594349"/>
                </a:cubicBezTo>
                <a:cubicBezTo>
                  <a:pt x="3466308" y="1601553"/>
                  <a:pt x="3430579" y="1613366"/>
                  <a:pt x="3394850" y="1624316"/>
                </a:cubicBezTo>
                <a:cubicBezTo>
                  <a:pt x="3381596" y="1628350"/>
                  <a:pt x="3368053" y="1630079"/>
                  <a:pt x="3355087" y="1636129"/>
                </a:cubicBezTo>
                <a:cubicBezTo>
                  <a:pt x="3346731" y="1640163"/>
                  <a:pt x="3336358" y="1640451"/>
                  <a:pt x="3327138" y="1644774"/>
                </a:cubicBezTo>
                <a:cubicBezTo>
                  <a:pt x="3324256" y="1646214"/>
                  <a:pt x="3315900" y="1639299"/>
                  <a:pt x="3309849" y="1644774"/>
                </a:cubicBezTo>
                <a:cubicBezTo>
                  <a:pt x="3301493" y="1651401"/>
                  <a:pt x="3289680" y="1647367"/>
                  <a:pt x="3281324" y="1653994"/>
                </a:cubicBezTo>
                <a:cubicBezTo>
                  <a:pt x="3280747" y="1653994"/>
                  <a:pt x="3279883" y="1653994"/>
                  <a:pt x="3279307" y="1654282"/>
                </a:cubicBezTo>
                <a:cubicBezTo>
                  <a:pt x="3281324" y="1656299"/>
                  <a:pt x="3285358" y="1658604"/>
                  <a:pt x="3279307" y="1660909"/>
                </a:cubicBezTo>
                <a:cubicBezTo>
                  <a:pt x="3277578" y="1665519"/>
                  <a:pt x="3272968" y="1664655"/>
                  <a:pt x="3269798" y="1666096"/>
                </a:cubicBezTo>
                <a:cubicBezTo>
                  <a:pt x="3265764" y="1668977"/>
                  <a:pt x="3261730" y="1671859"/>
                  <a:pt x="3253374" y="1672435"/>
                </a:cubicBezTo>
                <a:cubicBezTo>
                  <a:pt x="3259425" y="1667825"/>
                  <a:pt x="3263171" y="1664943"/>
                  <a:pt x="3266917" y="1662350"/>
                </a:cubicBezTo>
                <a:cubicBezTo>
                  <a:pt x="3266917" y="1661197"/>
                  <a:pt x="3267205" y="1660045"/>
                  <a:pt x="3267205" y="1658892"/>
                </a:cubicBezTo>
                <a:cubicBezTo>
                  <a:pt x="3258561" y="1656875"/>
                  <a:pt x="3250493" y="1664079"/>
                  <a:pt x="3241849" y="1660621"/>
                </a:cubicBezTo>
                <a:cubicBezTo>
                  <a:pt x="3239832" y="1661485"/>
                  <a:pt x="3238103" y="1662350"/>
                  <a:pt x="3236086" y="1663214"/>
                </a:cubicBezTo>
                <a:cubicBezTo>
                  <a:pt x="3229171" y="1663791"/>
                  <a:pt x="3226289" y="1671570"/>
                  <a:pt x="3219086" y="1672435"/>
                </a:cubicBezTo>
                <a:cubicBezTo>
                  <a:pt x="3217069" y="1668689"/>
                  <a:pt x="3221967" y="1666672"/>
                  <a:pt x="3221679" y="1663502"/>
                </a:cubicBezTo>
                <a:cubicBezTo>
                  <a:pt x="3220239" y="1663502"/>
                  <a:pt x="3218798" y="1663502"/>
                  <a:pt x="3217357" y="1663502"/>
                </a:cubicBezTo>
                <a:cubicBezTo>
                  <a:pt x="3213323" y="1667248"/>
                  <a:pt x="3208713" y="1660621"/>
                  <a:pt x="3204391" y="1664367"/>
                </a:cubicBezTo>
                <a:cubicBezTo>
                  <a:pt x="3200357" y="1667825"/>
                  <a:pt x="3195170" y="1664367"/>
                  <a:pt x="3190848" y="1665519"/>
                </a:cubicBezTo>
                <a:cubicBezTo>
                  <a:pt x="3185374" y="1667248"/>
                  <a:pt x="3192289" y="1672147"/>
                  <a:pt x="3188832" y="1676469"/>
                </a:cubicBezTo>
                <a:cubicBezTo>
                  <a:pt x="3183069" y="1683672"/>
                  <a:pt x="3174713" y="1685401"/>
                  <a:pt x="3167797" y="1686553"/>
                </a:cubicBezTo>
                <a:cubicBezTo>
                  <a:pt x="3155119" y="1688859"/>
                  <a:pt x="3143882" y="1696638"/>
                  <a:pt x="3130340" y="1694910"/>
                </a:cubicBezTo>
                <a:cubicBezTo>
                  <a:pt x="3129187" y="1694621"/>
                  <a:pt x="3126594" y="1696638"/>
                  <a:pt x="3126018" y="1698079"/>
                </a:cubicBezTo>
                <a:cubicBezTo>
                  <a:pt x="3121984" y="1708740"/>
                  <a:pt x="3113051" y="1706723"/>
                  <a:pt x="3105560" y="1705282"/>
                </a:cubicBezTo>
                <a:cubicBezTo>
                  <a:pt x="3089136" y="1701825"/>
                  <a:pt x="3074153" y="1706435"/>
                  <a:pt x="3059170" y="1711909"/>
                </a:cubicBezTo>
                <a:cubicBezTo>
                  <a:pt x="3053983" y="1713926"/>
                  <a:pt x="3053983" y="1721418"/>
                  <a:pt x="3047932" y="1724299"/>
                </a:cubicBezTo>
                <a:cubicBezTo>
                  <a:pt x="3045627" y="1725164"/>
                  <a:pt x="3049661" y="1728333"/>
                  <a:pt x="3052542" y="1727757"/>
                </a:cubicBezTo>
                <a:cubicBezTo>
                  <a:pt x="3056576" y="1726893"/>
                  <a:pt x="3060899" y="1725164"/>
                  <a:pt x="3064933" y="1724011"/>
                </a:cubicBezTo>
                <a:cubicBezTo>
                  <a:pt x="3067526" y="1723147"/>
                  <a:pt x="3070407" y="1721130"/>
                  <a:pt x="3072424" y="1724299"/>
                </a:cubicBezTo>
                <a:cubicBezTo>
                  <a:pt x="3074153" y="1727469"/>
                  <a:pt x="3070983" y="1729486"/>
                  <a:pt x="3069543" y="1732079"/>
                </a:cubicBezTo>
                <a:cubicBezTo>
                  <a:pt x="3066085" y="1739571"/>
                  <a:pt x="3058305" y="1738994"/>
                  <a:pt x="3053407" y="1739283"/>
                </a:cubicBezTo>
                <a:cubicBezTo>
                  <a:pt x="3035831" y="1740147"/>
                  <a:pt x="3020559" y="1747927"/>
                  <a:pt x="3003847" y="1751672"/>
                </a:cubicBezTo>
                <a:cubicBezTo>
                  <a:pt x="3002407" y="1751961"/>
                  <a:pt x="3000678" y="1751384"/>
                  <a:pt x="2999237" y="1751096"/>
                </a:cubicBezTo>
                <a:cubicBezTo>
                  <a:pt x="2994627" y="1747350"/>
                  <a:pt x="2988576" y="1750232"/>
                  <a:pt x="2982525" y="1748503"/>
                </a:cubicBezTo>
                <a:cubicBezTo>
                  <a:pt x="2986559" y="1745334"/>
                  <a:pt x="2990593" y="1745045"/>
                  <a:pt x="2994627" y="1744469"/>
                </a:cubicBezTo>
                <a:cubicBezTo>
                  <a:pt x="3012780" y="1744469"/>
                  <a:pt x="3026898" y="1735249"/>
                  <a:pt x="3041305" y="1724588"/>
                </a:cubicBezTo>
                <a:cubicBezTo>
                  <a:pt x="3034678" y="1720554"/>
                  <a:pt x="3028627" y="1723147"/>
                  <a:pt x="3023153" y="1722859"/>
                </a:cubicBezTo>
                <a:cubicBezTo>
                  <a:pt x="3018831" y="1725452"/>
                  <a:pt x="3014797" y="1727469"/>
                  <a:pt x="3009034" y="1725452"/>
                </a:cubicBezTo>
                <a:cubicBezTo>
                  <a:pt x="3011339" y="1721418"/>
                  <a:pt x="3015373" y="1722571"/>
                  <a:pt x="3017966" y="1720554"/>
                </a:cubicBezTo>
                <a:cubicBezTo>
                  <a:pt x="3021712" y="1715943"/>
                  <a:pt x="3028915" y="1715655"/>
                  <a:pt x="3033814" y="1706147"/>
                </a:cubicBezTo>
                <a:cubicBezTo>
                  <a:pt x="2972729" y="1723435"/>
                  <a:pt x="2914525" y="1739859"/>
                  <a:pt x="2856321" y="1756283"/>
                </a:cubicBezTo>
                <a:cubicBezTo>
                  <a:pt x="2855745" y="1758300"/>
                  <a:pt x="2857185" y="1761469"/>
                  <a:pt x="2854592" y="1762334"/>
                </a:cubicBezTo>
                <a:cubicBezTo>
                  <a:pt x="2851423" y="1763486"/>
                  <a:pt x="2853728" y="1758588"/>
                  <a:pt x="2851135" y="1758300"/>
                </a:cubicBezTo>
                <a:cubicBezTo>
                  <a:pt x="2841050" y="1759452"/>
                  <a:pt x="2832117" y="1764351"/>
                  <a:pt x="2822897" y="1768096"/>
                </a:cubicBezTo>
                <a:cubicBezTo>
                  <a:pt x="2822609" y="1768961"/>
                  <a:pt x="2822609" y="1769825"/>
                  <a:pt x="2822321" y="1770690"/>
                </a:cubicBezTo>
                <a:cubicBezTo>
                  <a:pt x="2822609" y="1771266"/>
                  <a:pt x="2822609" y="1771842"/>
                  <a:pt x="2822609" y="1772707"/>
                </a:cubicBezTo>
                <a:cubicBezTo>
                  <a:pt x="2825779" y="1772418"/>
                  <a:pt x="2828948" y="1772418"/>
                  <a:pt x="2832117" y="1772130"/>
                </a:cubicBezTo>
                <a:cubicBezTo>
                  <a:pt x="2838168" y="1768673"/>
                  <a:pt x="2845084" y="1770690"/>
                  <a:pt x="2852575" y="1767520"/>
                </a:cubicBezTo>
                <a:cubicBezTo>
                  <a:pt x="2847677" y="1780486"/>
                  <a:pt x="2838745" y="1773283"/>
                  <a:pt x="2832117" y="1775012"/>
                </a:cubicBezTo>
                <a:cubicBezTo>
                  <a:pt x="2829812" y="1775588"/>
                  <a:pt x="2827219" y="1776452"/>
                  <a:pt x="2824914" y="1777317"/>
                </a:cubicBezTo>
                <a:cubicBezTo>
                  <a:pt x="2829236" y="1790283"/>
                  <a:pt x="2814253" y="1791147"/>
                  <a:pt x="2810795" y="1799215"/>
                </a:cubicBezTo>
                <a:cubicBezTo>
                  <a:pt x="2811660" y="1799791"/>
                  <a:pt x="2811948" y="1800368"/>
                  <a:pt x="2812524" y="1800656"/>
                </a:cubicBezTo>
                <a:cubicBezTo>
                  <a:pt x="2817134" y="1802385"/>
                  <a:pt x="2824914" y="1797774"/>
                  <a:pt x="2826067" y="1801520"/>
                </a:cubicBezTo>
                <a:cubicBezTo>
                  <a:pt x="2828084" y="1808147"/>
                  <a:pt x="2817711" y="1805554"/>
                  <a:pt x="2815982" y="1809876"/>
                </a:cubicBezTo>
                <a:cubicBezTo>
                  <a:pt x="2814253" y="1814198"/>
                  <a:pt x="2808490" y="1813046"/>
                  <a:pt x="2807914" y="1817656"/>
                </a:cubicBezTo>
                <a:cubicBezTo>
                  <a:pt x="2810219" y="1820825"/>
                  <a:pt x="2813100" y="1816503"/>
                  <a:pt x="2815405" y="1817944"/>
                </a:cubicBezTo>
                <a:cubicBezTo>
                  <a:pt x="2815405" y="1818809"/>
                  <a:pt x="2815117" y="1819385"/>
                  <a:pt x="2815117" y="1820249"/>
                </a:cubicBezTo>
                <a:cubicBezTo>
                  <a:pt x="2812524" y="1823995"/>
                  <a:pt x="2808778" y="1822266"/>
                  <a:pt x="2805321" y="1822266"/>
                </a:cubicBezTo>
                <a:cubicBezTo>
                  <a:pt x="2774202" y="1830622"/>
                  <a:pt x="2744524" y="1842436"/>
                  <a:pt x="2714846" y="1854538"/>
                </a:cubicBezTo>
                <a:cubicBezTo>
                  <a:pt x="2692371" y="1863758"/>
                  <a:pt x="2669896" y="1872978"/>
                  <a:pt x="2644252" y="1874131"/>
                </a:cubicBezTo>
                <a:cubicBezTo>
                  <a:pt x="2626675" y="1874707"/>
                  <a:pt x="2608235" y="1880758"/>
                  <a:pt x="2591523" y="1888250"/>
                </a:cubicBezTo>
                <a:cubicBezTo>
                  <a:pt x="2582591" y="1891995"/>
                  <a:pt x="2573658" y="1896317"/>
                  <a:pt x="2564726" y="1900351"/>
                </a:cubicBezTo>
                <a:cubicBezTo>
                  <a:pt x="2562709" y="1901504"/>
                  <a:pt x="2558963" y="1902368"/>
                  <a:pt x="2562709" y="1905826"/>
                </a:cubicBezTo>
                <a:cubicBezTo>
                  <a:pt x="2565590" y="1906690"/>
                  <a:pt x="2566743" y="1910724"/>
                  <a:pt x="2570489" y="1910436"/>
                </a:cubicBezTo>
                <a:cubicBezTo>
                  <a:pt x="2573082" y="1911301"/>
                  <a:pt x="2577404" y="1907555"/>
                  <a:pt x="2578268" y="1911877"/>
                </a:cubicBezTo>
                <a:cubicBezTo>
                  <a:pt x="2578845" y="1915335"/>
                  <a:pt x="2574811" y="1917640"/>
                  <a:pt x="2571641" y="1919080"/>
                </a:cubicBezTo>
                <a:cubicBezTo>
                  <a:pt x="2563574" y="1922826"/>
                  <a:pt x="2553777" y="1920233"/>
                  <a:pt x="2546573" y="1926860"/>
                </a:cubicBezTo>
                <a:cubicBezTo>
                  <a:pt x="2546861" y="1928301"/>
                  <a:pt x="2546861" y="1929741"/>
                  <a:pt x="2547150" y="1931182"/>
                </a:cubicBezTo>
                <a:cubicBezTo>
                  <a:pt x="2542828" y="1940402"/>
                  <a:pt x="2533031" y="1936657"/>
                  <a:pt x="2526116" y="1939826"/>
                </a:cubicBezTo>
                <a:cubicBezTo>
                  <a:pt x="2524387" y="1940114"/>
                  <a:pt x="2522658" y="1940691"/>
                  <a:pt x="2520929" y="1940979"/>
                </a:cubicBezTo>
                <a:cubicBezTo>
                  <a:pt x="2514014" y="1941267"/>
                  <a:pt x="2508251" y="1942419"/>
                  <a:pt x="2506234" y="1950199"/>
                </a:cubicBezTo>
                <a:cubicBezTo>
                  <a:pt x="2505658" y="1952792"/>
                  <a:pt x="2504217" y="1956250"/>
                  <a:pt x="2500759" y="1953945"/>
                </a:cubicBezTo>
                <a:cubicBezTo>
                  <a:pt x="2497590" y="1951928"/>
                  <a:pt x="2496149" y="1948470"/>
                  <a:pt x="2499319" y="1944724"/>
                </a:cubicBezTo>
                <a:cubicBezTo>
                  <a:pt x="2503353" y="1939826"/>
                  <a:pt x="2508251" y="1938097"/>
                  <a:pt x="2514014" y="1938674"/>
                </a:cubicBezTo>
                <a:cubicBezTo>
                  <a:pt x="2515166" y="1932623"/>
                  <a:pt x="2518336" y="1928013"/>
                  <a:pt x="2523234" y="1924267"/>
                </a:cubicBezTo>
                <a:cubicBezTo>
                  <a:pt x="2522658" y="1923402"/>
                  <a:pt x="2521794" y="1922826"/>
                  <a:pt x="2520929" y="1921962"/>
                </a:cubicBezTo>
                <a:cubicBezTo>
                  <a:pt x="2519200" y="1921673"/>
                  <a:pt x="2517183" y="1921385"/>
                  <a:pt x="2515455" y="1921097"/>
                </a:cubicBezTo>
                <a:cubicBezTo>
                  <a:pt x="2517472" y="1918504"/>
                  <a:pt x="2520353" y="1917640"/>
                  <a:pt x="2523522" y="1917640"/>
                </a:cubicBezTo>
                <a:cubicBezTo>
                  <a:pt x="2524387" y="1917063"/>
                  <a:pt x="2525251" y="1916775"/>
                  <a:pt x="2526116" y="1916199"/>
                </a:cubicBezTo>
                <a:cubicBezTo>
                  <a:pt x="2524963" y="1915623"/>
                  <a:pt x="2524099" y="1915046"/>
                  <a:pt x="2522946" y="1914470"/>
                </a:cubicBezTo>
                <a:cubicBezTo>
                  <a:pt x="2515743" y="1914470"/>
                  <a:pt x="2508539" y="1911013"/>
                  <a:pt x="2502488" y="1919080"/>
                </a:cubicBezTo>
                <a:cubicBezTo>
                  <a:pt x="2499895" y="1922538"/>
                  <a:pt x="2493268" y="1923402"/>
                  <a:pt x="2488081" y="1921962"/>
                </a:cubicBezTo>
                <a:cubicBezTo>
                  <a:pt x="2478861" y="1925996"/>
                  <a:pt x="2469929" y="1930030"/>
                  <a:pt x="2460708" y="1934064"/>
                </a:cubicBezTo>
                <a:cubicBezTo>
                  <a:pt x="2455522" y="1936080"/>
                  <a:pt x="2450335" y="1936945"/>
                  <a:pt x="2444861" y="1936369"/>
                </a:cubicBezTo>
                <a:cubicBezTo>
                  <a:pt x="2442556" y="1936369"/>
                  <a:pt x="2440251" y="1936657"/>
                  <a:pt x="2437946" y="1936657"/>
                </a:cubicBezTo>
                <a:cubicBezTo>
                  <a:pt x="2437946" y="1936945"/>
                  <a:pt x="2437657" y="1936945"/>
                  <a:pt x="2437657" y="1936945"/>
                </a:cubicBezTo>
                <a:cubicBezTo>
                  <a:pt x="2430742" y="1940979"/>
                  <a:pt x="2422674" y="1942996"/>
                  <a:pt x="2416623" y="1948470"/>
                </a:cubicBezTo>
                <a:cubicBezTo>
                  <a:pt x="2418640" y="1952216"/>
                  <a:pt x="2417776" y="1954233"/>
                  <a:pt x="2413742" y="1955674"/>
                </a:cubicBezTo>
                <a:cubicBezTo>
                  <a:pt x="2406827" y="1957979"/>
                  <a:pt x="2400776" y="1963165"/>
                  <a:pt x="2392996" y="1962877"/>
                </a:cubicBezTo>
                <a:cubicBezTo>
                  <a:pt x="2382335" y="1968064"/>
                  <a:pt x="2371962" y="1973826"/>
                  <a:pt x="2360148" y="1975843"/>
                </a:cubicBezTo>
                <a:cubicBezTo>
                  <a:pt x="2356115" y="1976420"/>
                  <a:pt x="2352657" y="1978437"/>
                  <a:pt x="2350352" y="1981894"/>
                </a:cubicBezTo>
                <a:cubicBezTo>
                  <a:pt x="2350352" y="1973826"/>
                  <a:pt x="2199656" y="2009844"/>
                  <a:pt x="2200809" y="2012149"/>
                </a:cubicBezTo>
                <a:cubicBezTo>
                  <a:pt x="2203402" y="2013877"/>
                  <a:pt x="2205131" y="2016183"/>
                  <a:pt x="2205707" y="2019352"/>
                </a:cubicBezTo>
                <a:cubicBezTo>
                  <a:pt x="2199080" y="2020216"/>
                  <a:pt x="2192741" y="2022810"/>
                  <a:pt x="2186114" y="2022233"/>
                </a:cubicBezTo>
                <a:cubicBezTo>
                  <a:pt x="2171995" y="2030878"/>
                  <a:pt x="2158452" y="2040386"/>
                  <a:pt x="2140876" y="2038945"/>
                </a:cubicBezTo>
                <a:cubicBezTo>
                  <a:pt x="2137706" y="2039810"/>
                  <a:pt x="2134825" y="2040674"/>
                  <a:pt x="2131656" y="2041539"/>
                </a:cubicBezTo>
                <a:cubicBezTo>
                  <a:pt x="2124164" y="2048742"/>
                  <a:pt x="2114655" y="2049607"/>
                  <a:pt x="2105147" y="2050759"/>
                </a:cubicBezTo>
                <a:cubicBezTo>
                  <a:pt x="2086994" y="2056810"/>
                  <a:pt x="2069418" y="2063725"/>
                  <a:pt x="2050689" y="2067471"/>
                </a:cubicBezTo>
                <a:cubicBezTo>
                  <a:pt x="2045791" y="2070641"/>
                  <a:pt x="2040316" y="2072081"/>
                  <a:pt x="2034553" y="2072658"/>
                </a:cubicBezTo>
                <a:cubicBezTo>
                  <a:pt x="2029367" y="2076115"/>
                  <a:pt x="2023604" y="2077268"/>
                  <a:pt x="2017553" y="2077268"/>
                </a:cubicBezTo>
                <a:cubicBezTo>
                  <a:pt x="2009485" y="2082742"/>
                  <a:pt x="1999977" y="2081014"/>
                  <a:pt x="1991044" y="2081590"/>
                </a:cubicBezTo>
                <a:cubicBezTo>
                  <a:pt x="1959637" y="2089081"/>
                  <a:pt x="1929959" y="2102048"/>
                  <a:pt x="1898264" y="2107522"/>
                </a:cubicBezTo>
                <a:cubicBezTo>
                  <a:pt x="1894807" y="2108098"/>
                  <a:pt x="1891349" y="2109251"/>
                  <a:pt x="1888179" y="2110404"/>
                </a:cubicBezTo>
                <a:cubicBezTo>
                  <a:pt x="1862823" y="2119624"/>
                  <a:pt x="1836603" y="2125099"/>
                  <a:pt x="1810382" y="2131438"/>
                </a:cubicBezTo>
                <a:cubicBezTo>
                  <a:pt x="1803179" y="2134319"/>
                  <a:pt x="1795687" y="2137489"/>
                  <a:pt x="1788484" y="2140370"/>
                </a:cubicBezTo>
                <a:cubicBezTo>
                  <a:pt x="1788772" y="2141234"/>
                  <a:pt x="1788772" y="2142387"/>
                  <a:pt x="1789060" y="2143251"/>
                </a:cubicBezTo>
                <a:cubicBezTo>
                  <a:pt x="1788484" y="2149590"/>
                  <a:pt x="1785603" y="2149590"/>
                  <a:pt x="1781569" y="2145845"/>
                </a:cubicBezTo>
                <a:cubicBezTo>
                  <a:pt x="1778975" y="2145556"/>
                  <a:pt x="1776670" y="2145556"/>
                  <a:pt x="1774077" y="2145268"/>
                </a:cubicBezTo>
                <a:cubicBezTo>
                  <a:pt x="1766874" y="2151607"/>
                  <a:pt x="1757365" y="2152183"/>
                  <a:pt x="1748721" y="2155065"/>
                </a:cubicBezTo>
                <a:cubicBezTo>
                  <a:pt x="1748721" y="2155065"/>
                  <a:pt x="1749009" y="2155353"/>
                  <a:pt x="1749009" y="2155353"/>
                </a:cubicBezTo>
                <a:cubicBezTo>
                  <a:pt x="1746992" y="2156505"/>
                  <a:pt x="1744687" y="2157946"/>
                  <a:pt x="1742670" y="2159387"/>
                </a:cubicBezTo>
                <a:cubicBezTo>
                  <a:pt x="1743534" y="2161404"/>
                  <a:pt x="1742958" y="2163421"/>
                  <a:pt x="1740077" y="2163997"/>
                </a:cubicBezTo>
                <a:cubicBezTo>
                  <a:pt x="1738060" y="2164573"/>
                  <a:pt x="1737195" y="2163709"/>
                  <a:pt x="1736619" y="2162268"/>
                </a:cubicBezTo>
                <a:cubicBezTo>
                  <a:pt x="1730856" y="2164573"/>
                  <a:pt x="1725094" y="2166879"/>
                  <a:pt x="1718466" y="2166879"/>
                </a:cubicBezTo>
                <a:cubicBezTo>
                  <a:pt x="1700026" y="2172929"/>
                  <a:pt x="1680721" y="2174658"/>
                  <a:pt x="1661415" y="2176963"/>
                </a:cubicBezTo>
                <a:cubicBezTo>
                  <a:pt x="1648449" y="2178116"/>
                  <a:pt x="1636059" y="2182726"/>
                  <a:pt x="1623093" y="2184743"/>
                </a:cubicBezTo>
                <a:cubicBezTo>
                  <a:pt x="1606957" y="2187048"/>
                  <a:pt x="1590245" y="2186760"/>
                  <a:pt x="1574110" y="2190794"/>
                </a:cubicBezTo>
                <a:lnTo>
                  <a:pt x="1574686" y="2190794"/>
                </a:lnTo>
                <a:lnTo>
                  <a:pt x="1571516" y="2191658"/>
                </a:lnTo>
                <a:cubicBezTo>
                  <a:pt x="1570364" y="2191658"/>
                  <a:pt x="1569500" y="2191947"/>
                  <a:pt x="1568635" y="2192235"/>
                </a:cubicBezTo>
                <a:cubicBezTo>
                  <a:pt x="1568347" y="2192523"/>
                  <a:pt x="1568347" y="2192811"/>
                  <a:pt x="1568347" y="2193099"/>
                </a:cubicBezTo>
                <a:cubicBezTo>
                  <a:pt x="1570940" y="2192235"/>
                  <a:pt x="1573822" y="2191658"/>
                  <a:pt x="1576703" y="2190794"/>
                </a:cubicBezTo>
                <a:lnTo>
                  <a:pt x="1587364" y="2191370"/>
                </a:lnTo>
                <a:lnTo>
                  <a:pt x="1587076" y="2195404"/>
                </a:lnTo>
                <a:cubicBezTo>
                  <a:pt x="1578720" y="2197709"/>
                  <a:pt x="1570364" y="2200302"/>
                  <a:pt x="1562008" y="2202896"/>
                </a:cubicBezTo>
                <a:cubicBezTo>
                  <a:pt x="1562008" y="2203472"/>
                  <a:pt x="1562008" y="2204336"/>
                  <a:pt x="1562008" y="2205201"/>
                </a:cubicBezTo>
                <a:cubicBezTo>
                  <a:pt x="1570652" y="2207794"/>
                  <a:pt x="1578720" y="2204336"/>
                  <a:pt x="1586788" y="2202319"/>
                </a:cubicBezTo>
                <a:lnTo>
                  <a:pt x="1586500" y="2208947"/>
                </a:lnTo>
                <a:cubicBezTo>
                  <a:pt x="1576127" y="2210964"/>
                  <a:pt x="1566042" y="2212981"/>
                  <a:pt x="1556821" y="2218743"/>
                </a:cubicBezTo>
                <a:cubicBezTo>
                  <a:pt x="1553076" y="2221048"/>
                  <a:pt x="1551923" y="2215862"/>
                  <a:pt x="1549330" y="2214421"/>
                </a:cubicBezTo>
                <a:cubicBezTo>
                  <a:pt x="1544143" y="2217014"/>
                  <a:pt x="1542127" y="2213557"/>
                  <a:pt x="1540398" y="2209523"/>
                </a:cubicBezTo>
                <a:cubicBezTo>
                  <a:pt x="1530025" y="2211540"/>
                  <a:pt x="1519940" y="2213557"/>
                  <a:pt x="1509855" y="2215574"/>
                </a:cubicBezTo>
                <a:cubicBezTo>
                  <a:pt x="1505245" y="2217303"/>
                  <a:pt x="1500635" y="2219320"/>
                  <a:pt x="1496601" y="2222489"/>
                </a:cubicBezTo>
                <a:cubicBezTo>
                  <a:pt x="1491991" y="2225658"/>
                  <a:pt x="1487380" y="2226523"/>
                  <a:pt x="1481329" y="2223642"/>
                </a:cubicBezTo>
                <a:cubicBezTo>
                  <a:pt x="1480753" y="2223353"/>
                  <a:pt x="1479889" y="2223065"/>
                  <a:pt x="1479024" y="2222777"/>
                </a:cubicBezTo>
                <a:cubicBezTo>
                  <a:pt x="1468651" y="2225658"/>
                  <a:pt x="1458278" y="2228540"/>
                  <a:pt x="1447329" y="2228540"/>
                </a:cubicBezTo>
                <a:cubicBezTo>
                  <a:pt x="1440702" y="2231133"/>
                  <a:pt x="1435227" y="2234591"/>
                  <a:pt x="1432634" y="2238049"/>
                </a:cubicBezTo>
                <a:cubicBezTo>
                  <a:pt x="1429177" y="2242371"/>
                  <a:pt x="1424566" y="2242371"/>
                  <a:pt x="1419956" y="2242659"/>
                </a:cubicBezTo>
                <a:cubicBezTo>
                  <a:pt x="1412753" y="2243235"/>
                  <a:pt x="1405837" y="2243235"/>
                  <a:pt x="1398634" y="2243235"/>
                </a:cubicBezTo>
                <a:cubicBezTo>
                  <a:pt x="1395465" y="2246404"/>
                  <a:pt x="1391719" y="2245828"/>
                  <a:pt x="1387685" y="2245540"/>
                </a:cubicBezTo>
                <a:cubicBezTo>
                  <a:pt x="1387973" y="2244964"/>
                  <a:pt x="1388261" y="2244387"/>
                  <a:pt x="1388549" y="2243811"/>
                </a:cubicBezTo>
                <a:cubicBezTo>
                  <a:pt x="1385956" y="2244387"/>
                  <a:pt x="1383363" y="2244676"/>
                  <a:pt x="1381058" y="2245252"/>
                </a:cubicBezTo>
                <a:cubicBezTo>
                  <a:pt x="1380481" y="2245540"/>
                  <a:pt x="1379905" y="2245540"/>
                  <a:pt x="1379329" y="2245828"/>
                </a:cubicBezTo>
                <a:cubicBezTo>
                  <a:pt x="1372414" y="2254760"/>
                  <a:pt x="1362905" y="2253320"/>
                  <a:pt x="1353685" y="2252455"/>
                </a:cubicBezTo>
                <a:cubicBezTo>
                  <a:pt x="1360312" y="2248133"/>
                  <a:pt x="1367515" y="2246404"/>
                  <a:pt x="1375295" y="2245540"/>
                </a:cubicBezTo>
                <a:cubicBezTo>
                  <a:pt x="1374719" y="2245252"/>
                  <a:pt x="1374142" y="2244676"/>
                  <a:pt x="1373854" y="2243811"/>
                </a:cubicBezTo>
                <a:cubicBezTo>
                  <a:pt x="1371549" y="2238913"/>
                  <a:pt x="1377888" y="2240354"/>
                  <a:pt x="1378753" y="2237760"/>
                </a:cubicBezTo>
                <a:cubicBezTo>
                  <a:pt x="1378176" y="2236896"/>
                  <a:pt x="1377312" y="2236032"/>
                  <a:pt x="1376447" y="2235167"/>
                </a:cubicBezTo>
                <a:cubicBezTo>
                  <a:pt x="1372702" y="2236032"/>
                  <a:pt x="1368956" y="2236896"/>
                  <a:pt x="1365210" y="2237760"/>
                </a:cubicBezTo>
                <a:cubicBezTo>
                  <a:pt x="1361752" y="2238625"/>
                  <a:pt x="1358295" y="2239777"/>
                  <a:pt x="1355125" y="2240930"/>
                </a:cubicBezTo>
                <a:cubicBezTo>
                  <a:pt x="1355125" y="2242082"/>
                  <a:pt x="1354837" y="2243235"/>
                  <a:pt x="1354837" y="2244387"/>
                </a:cubicBezTo>
                <a:cubicBezTo>
                  <a:pt x="1346769" y="2255337"/>
                  <a:pt x="1333515" y="2255049"/>
                  <a:pt x="1322566" y="2258794"/>
                </a:cubicBezTo>
                <a:cubicBezTo>
                  <a:pt x="1310464" y="2263116"/>
                  <a:pt x="1297498" y="2264845"/>
                  <a:pt x="1284820" y="2267438"/>
                </a:cubicBezTo>
                <a:cubicBezTo>
                  <a:pt x="1281362" y="2268303"/>
                  <a:pt x="1277616" y="2267438"/>
                  <a:pt x="1274735" y="2270032"/>
                </a:cubicBezTo>
                <a:cubicBezTo>
                  <a:pt x="1269260" y="2274642"/>
                  <a:pt x="1263498" y="2277811"/>
                  <a:pt x="1257447" y="2279828"/>
                </a:cubicBezTo>
                <a:cubicBezTo>
                  <a:pt x="1258887" y="2279252"/>
                  <a:pt x="1260904" y="2278964"/>
                  <a:pt x="1262921" y="2278964"/>
                </a:cubicBezTo>
                <a:cubicBezTo>
                  <a:pt x="1260328" y="2285015"/>
                  <a:pt x="1255718" y="2286167"/>
                  <a:pt x="1251108" y="2286744"/>
                </a:cubicBezTo>
                <a:cubicBezTo>
                  <a:pt x="1248803" y="2288761"/>
                  <a:pt x="1244769" y="2290489"/>
                  <a:pt x="1243328" y="2287608"/>
                </a:cubicBezTo>
                <a:cubicBezTo>
                  <a:pt x="1241887" y="2284439"/>
                  <a:pt x="1245921" y="2283862"/>
                  <a:pt x="1248514" y="2283862"/>
                </a:cubicBezTo>
                <a:cubicBezTo>
                  <a:pt x="1251108" y="2282710"/>
                  <a:pt x="1253413" y="2281269"/>
                  <a:pt x="1256294" y="2280117"/>
                </a:cubicBezTo>
                <a:cubicBezTo>
                  <a:pt x="1244192" y="2283862"/>
                  <a:pt x="1230938" y="2283574"/>
                  <a:pt x="1217972" y="2283286"/>
                </a:cubicBezTo>
                <a:cubicBezTo>
                  <a:pt x="1215955" y="2283286"/>
                  <a:pt x="1214226" y="2283286"/>
                  <a:pt x="1212497" y="2283286"/>
                </a:cubicBezTo>
                <a:cubicBezTo>
                  <a:pt x="1207311" y="2285303"/>
                  <a:pt x="1203277" y="2289049"/>
                  <a:pt x="1198955" y="2292795"/>
                </a:cubicBezTo>
                <a:cubicBezTo>
                  <a:pt x="1203853" y="2292506"/>
                  <a:pt x="1208752" y="2292795"/>
                  <a:pt x="1212785" y="2291066"/>
                </a:cubicBezTo>
                <a:cubicBezTo>
                  <a:pt x="1217972" y="2286744"/>
                  <a:pt x="1224023" y="2289337"/>
                  <a:pt x="1230362" y="2289049"/>
                </a:cubicBezTo>
                <a:cubicBezTo>
                  <a:pt x="1227480" y="2296828"/>
                  <a:pt x="1222870" y="2296540"/>
                  <a:pt x="1217396" y="2293371"/>
                </a:cubicBezTo>
                <a:cubicBezTo>
                  <a:pt x="1212209" y="2293371"/>
                  <a:pt x="1207311" y="2295100"/>
                  <a:pt x="1202989" y="2297981"/>
                </a:cubicBezTo>
                <a:cubicBezTo>
                  <a:pt x="1205582" y="2302015"/>
                  <a:pt x="1206158" y="2305473"/>
                  <a:pt x="1200972" y="2307778"/>
                </a:cubicBezTo>
                <a:cubicBezTo>
                  <a:pt x="1196938" y="2311524"/>
                  <a:pt x="1191751" y="2312100"/>
                  <a:pt x="1186853" y="2312964"/>
                </a:cubicBezTo>
                <a:cubicBezTo>
                  <a:pt x="1181667" y="2315557"/>
                  <a:pt x="1179361" y="2313540"/>
                  <a:pt x="1181090" y="2308066"/>
                </a:cubicBezTo>
                <a:cubicBezTo>
                  <a:pt x="1181955" y="2305184"/>
                  <a:pt x="1184548" y="2302879"/>
                  <a:pt x="1186565" y="2300574"/>
                </a:cubicBezTo>
                <a:cubicBezTo>
                  <a:pt x="1185701" y="2300862"/>
                  <a:pt x="1184548" y="2301150"/>
                  <a:pt x="1183684" y="2301150"/>
                </a:cubicBezTo>
                <a:cubicBezTo>
                  <a:pt x="1187429" y="2294811"/>
                  <a:pt x="1185701" y="2293371"/>
                  <a:pt x="1180802" y="2293947"/>
                </a:cubicBezTo>
                <a:cubicBezTo>
                  <a:pt x="1159768" y="2304032"/>
                  <a:pt x="1138158" y="2311235"/>
                  <a:pt x="1115971" y="2316998"/>
                </a:cubicBezTo>
                <a:cubicBezTo>
                  <a:pt x="1096090" y="2322184"/>
                  <a:pt x="1076496" y="2327659"/>
                  <a:pt x="1056903" y="2333422"/>
                </a:cubicBezTo>
                <a:cubicBezTo>
                  <a:pt x="1055174" y="2333998"/>
                  <a:pt x="1053734" y="2333998"/>
                  <a:pt x="1053445" y="2336015"/>
                </a:cubicBezTo>
                <a:cubicBezTo>
                  <a:pt x="1051429" y="2336015"/>
                  <a:pt x="1049412" y="2336015"/>
                  <a:pt x="1047395" y="2336015"/>
                </a:cubicBezTo>
                <a:cubicBezTo>
                  <a:pt x="1046530" y="2336880"/>
                  <a:pt x="1045666" y="2337168"/>
                  <a:pt x="1043649" y="2336015"/>
                </a:cubicBezTo>
                <a:cubicBezTo>
                  <a:pt x="1037310" y="2336015"/>
                  <a:pt x="1031259" y="2336015"/>
                  <a:pt x="1024920" y="2336015"/>
                </a:cubicBezTo>
                <a:cubicBezTo>
                  <a:pt x="1021174" y="2336015"/>
                  <a:pt x="1017140" y="2336015"/>
                  <a:pt x="1013106" y="2336015"/>
                </a:cubicBezTo>
                <a:cubicBezTo>
                  <a:pt x="993513" y="2341202"/>
                  <a:pt x="974208" y="2346676"/>
                  <a:pt x="954902" y="2351575"/>
                </a:cubicBezTo>
                <a:cubicBezTo>
                  <a:pt x="942801" y="2354744"/>
                  <a:pt x="935309" y="2361371"/>
                  <a:pt x="927529" y="2369151"/>
                </a:cubicBezTo>
                <a:cubicBezTo>
                  <a:pt x="924936" y="2371744"/>
                  <a:pt x="921767" y="2372897"/>
                  <a:pt x="918309" y="2374049"/>
                </a:cubicBezTo>
                <a:cubicBezTo>
                  <a:pt x="916580" y="2374626"/>
                  <a:pt x="913987" y="2375490"/>
                  <a:pt x="913123" y="2373473"/>
                </a:cubicBezTo>
                <a:cubicBezTo>
                  <a:pt x="911682" y="2370592"/>
                  <a:pt x="915428" y="2369727"/>
                  <a:pt x="916292" y="2367710"/>
                </a:cubicBezTo>
                <a:cubicBezTo>
                  <a:pt x="916292" y="2365405"/>
                  <a:pt x="916580" y="2363100"/>
                  <a:pt x="913699" y="2362236"/>
                </a:cubicBezTo>
                <a:cubicBezTo>
                  <a:pt x="901885" y="2361083"/>
                  <a:pt x="893241" y="2370015"/>
                  <a:pt x="882580" y="2372897"/>
                </a:cubicBezTo>
                <a:cubicBezTo>
                  <a:pt x="877105" y="2374337"/>
                  <a:pt x="873360" y="2380100"/>
                  <a:pt x="866444" y="2375490"/>
                </a:cubicBezTo>
                <a:cubicBezTo>
                  <a:pt x="864427" y="2374049"/>
                  <a:pt x="860393" y="2375202"/>
                  <a:pt x="857224" y="2375202"/>
                </a:cubicBezTo>
                <a:cubicBezTo>
                  <a:pt x="853190" y="2380965"/>
                  <a:pt x="846563" y="2375778"/>
                  <a:pt x="841953" y="2378371"/>
                </a:cubicBezTo>
                <a:cubicBezTo>
                  <a:pt x="838495" y="2381541"/>
                  <a:pt x="834173" y="2381829"/>
                  <a:pt x="829851" y="2382405"/>
                </a:cubicBezTo>
                <a:cubicBezTo>
                  <a:pt x="826681" y="2383846"/>
                  <a:pt x="823800" y="2385287"/>
                  <a:pt x="820342" y="2384422"/>
                </a:cubicBezTo>
                <a:cubicBezTo>
                  <a:pt x="818613" y="2386439"/>
                  <a:pt x="816020" y="2386727"/>
                  <a:pt x="813427" y="2387015"/>
                </a:cubicBezTo>
                <a:cubicBezTo>
                  <a:pt x="803054" y="2391337"/>
                  <a:pt x="791529" y="2391626"/>
                  <a:pt x="781156" y="2395948"/>
                </a:cubicBezTo>
                <a:cubicBezTo>
                  <a:pt x="787783" y="2386439"/>
                  <a:pt x="799020" y="2387015"/>
                  <a:pt x="808529" y="2384422"/>
                </a:cubicBezTo>
                <a:cubicBezTo>
                  <a:pt x="812274" y="2383558"/>
                  <a:pt x="816020" y="2381253"/>
                  <a:pt x="820342" y="2382405"/>
                </a:cubicBezTo>
                <a:cubicBezTo>
                  <a:pt x="821783" y="2379524"/>
                  <a:pt x="824376" y="2379524"/>
                  <a:pt x="826970" y="2379812"/>
                </a:cubicBezTo>
                <a:cubicBezTo>
                  <a:pt x="830715" y="2377507"/>
                  <a:pt x="834461" y="2375778"/>
                  <a:pt x="839071" y="2375778"/>
                </a:cubicBezTo>
                <a:cubicBezTo>
                  <a:pt x="843970" y="2372897"/>
                  <a:pt x="849444" y="2373761"/>
                  <a:pt x="854343" y="2372320"/>
                </a:cubicBezTo>
                <a:cubicBezTo>
                  <a:pt x="857224" y="2369727"/>
                  <a:pt x="859529" y="2365981"/>
                  <a:pt x="853190" y="2367422"/>
                </a:cubicBezTo>
                <a:cubicBezTo>
                  <a:pt x="842241" y="2370015"/>
                  <a:pt x="830715" y="2370303"/>
                  <a:pt x="820054" y="2374626"/>
                </a:cubicBezTo>
                <a:cubicBezTo>
                  <a:pt x="803919" y="2380965"/>
                  <a:pt x="787207" y="2386727"/>
                  <a:pt x="769342" y="2382405"/>
                </a:cubicBezTo>
                <a:cubicBezTo>
                  <a:pt x="767325" y="2382117"/>
                  <a:pt x="764732" y="2382982"/>
                  <a:pt x="762427" y="2383846"/>
                </a:cubicBezTo>
                <a:cubicBezTo>
                  <a:pt x="730155" y="2395660"/>
                  <a:pt x="696155" y="2400846"/>
                  <a:pt x="663884" y="2412372"/>
                </a:cubicBezTo>
                <a:cubicBezTo>
                  <a:pt x="663596" y="2411795"/>
                  <a:pt x="663019" y="2410931"/>
                  <a:pt x="662443" y="2410355"/>
                </a:cubicBezTo>
                <a:cubicBezTo>
                  <a:pt x="660138" y="2411795"/>
                  <a:pt x="657545" y="2412948"/>
                  <a:pt x="654951" y="2413524"/>
                </a:cubicBezTo>
                <a:cubicBezTo>
                  <a:pt x="644002" y="2416117"/>
                  <a:pt x="633341" y="2419575"/>
                  <a:pt x="622680" y="2423033"/>
                </a:cubicBezTo>
                <a:cubicBezTo>
                  <a:pt x="609714" y="2427355"/>
                  <a:pt x="597324" y="2434270"/>
                  <a:pt x="583205" y="2435134"/>
                </a:cubicBezTo>
                <a:cubicBezTo>
                  <a:pt x="581188" y="2435134"/>
                  <a:pt x="578883" y="2435999"/>
                  <a:pt x="577154" y="2436863"/>
                </a:cubicBezTo>
                <a:cubicBezTo>
                  <a:pt x="558137" y="2447236"/>
                  <a:pt x="536239" y="2450694"/>
                  <a:pt x="516646" y="2459914"/>
                </a:cubicBezTo>
                <a:cubicBezTo>
                  <a:pt x="516357" y="2461643"/>
                  <a:pt x="512612" y="2461067"/>
                  <a:pt x="513476" y="2463948"/>
                </a:cubicBezTo>
                <a:cubicBezTo>
                  <a:pt x="514629" y="2463660"/>
                  <a:pt x="515781" y="2463372"/>
                  <a:pt x="516934" y="2463084"/>
                </a:cubicBezTo>
                <a:cubicBezTo>
                  <a:pt x="517510" y="2464524"/>
                  <a:pt x="518086" y="2465677"/>
                  <a:pt x="518662" y="2467118"/>
                </a:cubicBezTo>
                <a:cubicBezTo>
                  <a:pt x="507137" y="2469999"/>
                  <a:pt x="495611" y="2473169"/>
                  <a:pt x="484086" y="2476626"/>
                </a:cubicBezTo>
                <a:cubicBezTo>
                  <a:pt x="459306" y="2484118"/>
                  <a:pt x="434526" y="2492474"/>
                  <a:pt x="409170" y="2498525"/>
                </a:cubicBezTo>
                <a:cubicBezTo>
                  <a:pt x="401967" y="2500254"/>
                  <a:pt x="394763" y="2502559"/>
                  <a:pt x="387848" y="2505152"/>
                </a:cubicBezTo>
                <a:cubicBezTo>
                  <a:pt x="387848" y="2504864"/>
                  <a:pt x="387848" y="2504576"/>
                  <a:pt x="387848" y="2504287"/>
                </a:cubicBezTo>
                <a:cubicBezTo>
                  <a:pt x="387272" y="2499965"/>
                  <a:pt x="384967" y="2499101"/>
                  <a:pt x="381221" y="2500542"/>
                </a:cubicBezTo>
                <a:cubicBezTo>
                  <a:pt x="376899" y="2502270"/>
                  <a:pt x="372289" y="2503711"/>
                  <a:pt x="368543" y="2506592"/>
                </a:cubicBezTo>
                <a:cubicBezTo>
                  <a:pt x="367390" y="2508033"/>
                  <a:pt x="365085" y="2509474"/>
                  <a:pt x="365950" y="2511779"/>
                </a:cubicBezTo>
                <a:cubicBezTo>
                  <a:pt x="365950" y="2512067"/>
                  <a:pt x="366238" y="2512355"/>
                  <a:pt x="366238" y="2512355"/>
                </a:cubicBezTo>
                <a:lnTo>
                  <a:pt x="359323" y="2514948"/>
                </a:lnTo>
                <a:cubicBezTo>
                  <a:pt x="358458" y="2514948"/>
                  <a:pt x="357882" y="2514948"/>
                  <a:pt x="357306" y="2514948"/>
                </a:cubicBezTo>
                <a:cubicBezTo>
                  <a:pt x="355577" y="2514948"/>
                  <a:pt x="353272" y="2513220"/>
                  <a:pt x="352695" y="2515813"/>
                </a:cubicBezTo>
                <a:cubicBezTo>
                  <a:pt x="352695" y="2516389"/>
                  <a:pt x="352695" y="2516677"/>
                  <a:pt x="352695" y="2517254"/>
                </a:cubicBezTo>
                <a:lnTo>
                  <a:pt x="342034" y="2520999"/>
                </a:lnTo>
                <a:cubicBezTo>
                  <a:pt x="340305" y="2521864"/>
                  <a:pt x="338865" y="2523016"/>
                  <a:pt x="337136" y="2524169"/>
                </a:cubicBezTo>
                <a:lnTo>
                  <a:pt x="305153" y="2537135"/>
                </a:lnTo>
                <a:cubicBezTo>
                  <a:pt x="305153" y="2536559"/>
                  <a:pt x="305441" y="2535694"/>
                  <a:pt x="305153" y="2535118"/>
                </a:cubicBezTo>
                <a:cubicBezTo>
                  <a:pt x="304865" y="2534542"/>
                  <a:pt x="303712" y="2533677"/>
                  <a:pt x="303424" y="2533965"/>
                </a:cubicBezTo>
                <a:cubicBezTo>
                  <a:pt x="298814" y="2537423"/>
                  <a:pt x="293627" y="2539440"/>
                  <a:pt x="288441" y="2541745"/>
                </a:cubicBezTo>
                <a:cubicBezTo>
                  <a:pt x="289017" y="2541169"/>
                  <a:pt x="289305" y="2540305"/>
                  <a:pt x="289305" y="2539440"/>
                </a:cubicBezTo>
                <a:cubicBezTo>
                  <a:pt x="289305" y="2539152"/>
                  <a:pt x="288441" y="2538576"/>
                  <a:pt x="288153" y="2538576"/>
                </a:cubicBezTo>
                <a:cubicBezTo>
                  <a:pt x="286136" y="2538288"/>
                  <a:pt x="285847" y="2540305"/>
                  <a:pt x="284983" y="2541457"/>
                </a:cubicBezTo>
                <a:cubicBezTo>
                  <a:pt x="282390" y="2542898"/>
                  <a:pt x="279220" y="2543186"/>
                  <a:pt x="278068" y="2547220"/>
                </a:cubicBezTo>
                <a:cubicBezTo>
                  <a:pt x="279508" y="2546356"/>
                  <a:pt x="281237" y="2545491"/>
                  <a:pt x="282966" y="2544627"/>
                </a:cubicBezTo>
                <a:cubicBezTo>
                  <a:pt x="282390" y="2544915"/>
                  <a:pt x="281525" y="2545203"/>
                  <a:pt x="280949" y="2545779"/>
                </a:cubicBezTo>
                <a:cubicBezTo>
                  <a:pt x="281814" y="2545779"/>
                  <a:pt x="282966" y="2545491"/>
                  <a:pt x="283831" y="2545491"/>
                </a:cubicBezTo>
                <a:lnTo>
                  <a:pt x="277780" y="2547796"/>
                </a:lnTo>
                <a:cubicBezTo>
                  <a:pt x="277780" y="2547796"/>
                  <a:pt x="277492" y="2547796"/>
                  <a:pt x="277492" y="2547796"/>
                </a:cubicBezTo>
                <a:cubicBezTo>
                  <a:pt x="273746" y="2545779"/>
                  <a:pt x="270000" y="2546644"/>
                  <a:pt x="267119" y="2549237"/>
                </a:cubicBezTo>
                <a:cubicBezTo>
                  <a:pt x="265390" y="2550389"/>
                  <a:pt x="265678" y="2551254"/>
                  <a:pt x="266542" y="2552118"/>
                </a:cubicBezTo>
                <a:lnTo>
                  <a:pt x="233983" y="2565084"/>
                </a:lnTo>
                <a:cubicBezTo>
                  <a:pt x="236576" y="2562779"/>
                  <a:pt x="240034" y="2561050"/>
                  <a:pt x="239169" y="2557305"/>
                </a:cubicBezTo>
                <a:cubicBezTo>
                  <a:pt x="240898" y="2556440"/>
                  <a:pt x="242339" y="2555864"/>
                  <a:pt x="244068" y="2555288"/>
                </a:cubicBezTo>
                <a:cubicBezTo>
                  <a:pt x="245796" y="2555000"/>
                  <a:pt x="248101" y="2554711"/>
                  <a:pt x="247237" y="2552406"/>
                </a:cubicBezTo>
                <a:cubicBezTo>
                  <a:pt x="246373" y="2550389"/>
                  <a:pt x="244932" y="2552118"/>
                  <a:pt x="243779" y="2552983"/>
                </a:cubicBezTo>
                <a:cubicBezTo>
                  <a:pt x="242051" y="2553847"/>
                  <a:pt x="240322" y="2554711"/>
                  <a:pt x="238593" y="2555576"/>
                </a:cubicBezTo>
                <a:cubicBezTo>
                  <a:pt x="238305" y="2555000"/>
                  <a:pt x="238017" y="2554711"/>
                  <a:pt x="237729" y="2554135"/>
                </a:cubicBezTo>
                <a:cubicBezTo>
                  <a:pt x="237440" y="2552983"/>
                  <a:pt x="236576" y="2552118"/>
                  <a:pt x="235135" y="2552694"/>
                </a:cubicBezTo>
                <a:cubicBezTo>
                  <a:pt x="234271" y="2554135"/>
                  <a:pt x="233406" y="2555864"/>
                  <a:pt x="232254" y="2556440"/>
                </a:cubicBezTo>
                <a:cubicBezTo>
                  <a:pt x="225051" y="2560186"/>
                  <a:pt x="217847" y="2563356"/>
                  <a:pt x="210067" y="2565949"/>
                </a:cubicBezTo>
                <a:cubicBezTo>
                  <a:pt x="198830" y="2569983"/>
                  <a:pt x="184711" y="2568542"/>
                  <a:pt x="178084" y="2582373"/>
                </a:cubicBezTo>
                <a:cubicBezTo>
                  <a:pt x="178372" y="2582373"/>
                  <a:pt x="178660" y="2582661"/>
                  <a:pt x="178949" y="2582949"/>
                </a:cubicBezTo>
                <a:cubicBezTo>
                  <a:pt x="176932" y="2583525"/>
                  <a:pt x="174915" y="2584101"/>
                  <a:pt x="172898" y="2584678"/>
                </a:cubicBezTo>
                <a:cubicBezTo>
                  <a:pt x="170881" y="2585254"/>
                  <a:pt x="169152" y="2586118"/>
                  <a:pt x="167135" y="2586695"/>
                </a:cubicBezTo>
                <a:cubicBezTo>
                  <a:pt x="167135" y="2585542"/>
                  <a:pt x="167135" y="2584390"/>
                  <a:pt x="167135" y="2582949"/>
                </a:cubicBezTo>
                <a:cubicBezTo>
                  <a:pt x="168864" y="2581508"/>
                  <a:pt x="170881" y="2581220"/>
                  <a:pt x="172898" y="2581220"/>
                </a:cubicBezTo>
                <a:cubicBezTo>
                  <a:pt x="175203" y="2581220"/>
                  <a:pt x="176643" y="2580067"/>
                  <a:pt x="175779" y="2577762"/>
                </a:cubicBezTo>
                <a:cubicBezTo>
                  <a:pt x="175203" y="2576034"/>
                  <a:pt x="173186" y="2576034"/>
                  <a:pt x="172033" y="2577474"/>
                </a:cubicBezTo>
                <a:cubicBezTo>
                  <a:pt x="168864" y="2581220"/>
                  <a:pt x="163677" y="2578627"/>
                  <a:pt x="160508" y="2581508"/>
                </a:cubicBezTo>
                <a:cubicBezTo>
                  <a:pt x="151864" y="2584101"/>
                  <a:pt x="159355" y="2578915"/>
                  <a:pt x="151864" y="2584101"/>
                </a:cubicBezTo>
                <a:cubicBezTo>
                  <a:pt x="151864" y="2584101"/>
                  <a:pt x="146677" y="2585830"/>
                  <a:pt x="146677" y="2585830"/>
                </a:cubicBezTo>
                <a:cubicBezTo>
                  <a:pt x="168576" y="2584390"/>
                  <a:pt x="137457" y="2589288"/>
                  <a:pt x="138033" y="2588712"/>
                </a:cubicBezTo>
                <a:cubicBezTo>
                  <a:pt x="132847" y="2590440"/>
                  <a:pt x="119304" y="2584678"/>
                  <a:pt x="115558" y="2585830"/>
                </a:cubicBezTo>
                <a:cubicBezTo>
                  <a:pt x="113253" y="2586118"/>
                  <a:pt x="111524" y="2586406"/>
                  <a:pt x="110372" y="2588712"/>
                </a:cubicBezTo>
                <a:cubicBezTo>
                  <a:pt x="112677" y="2589288"/>
                  <a:pt x="114982" y="2589576"/>
                  <a:pt x="116999" y="2587559"/>
                </a:cubicBezTo>
                <a:cubicBezTo>
                  <a:pt x="127660" y="2588135"/>
                  <a:pt x="125931" y="2591305"/>
                  <a:pt x="126796" y="2591017"/>
                </a:cubicBezTo>
                <a:cubicBezTo>
                  <a:pt x="125067" y="2592457"/>
                  <a:pt x="116423" y="2590152"/>
                  <a:pt x="116135" y="2593322"/>
                </a:cubicBezTo>
                <a:cubicBezTo>
                  <a:pt x="115558" y="2593898"/>
                  <a:pt x="115270" y="2594186"/>
                  <a:pt x="114694" y="2594763"/>
                </a:cubicBezTo>
                <a:cubicBezTo>
                  <a:pt x="112101" y="2595915"/>
                  <a:pt x="106914" y="2593322"/>
                  <a:pt x="104033" y="2594186"/>
                </a:cubicBezTo>
                <a:cubicBezTo>
                  <a:pt x="94812" y="2596780"/>
                  <a:pt x="100287" y="2585542"/>
                  <a:pt x="91931" y="2590729"/>
                </a:cubicBezTo>
                <a:cubicBezTo>
                  <a:pt x="101440" y="2582373"/>
                  <a:pt x="96541" y="2587847"/>
                  <a:pt x="107202" y="2581220"/>
                </a:cubicBezTo>
                <a:cubicBezTo>
                  <a:pt x="113541" y="2577186"/>
                  <a:pt x="120457" y="2580644"/>
                  <a:pt x="124779" y="2575457"/>
                </a:cubicBezTo>
                <a:cubicBezTo>
                  <a:pt x="127660" y="2572000"/>
                  <a:pt x="137169" y="2571135"/>
                  <a:pt x="141203" y="2569118"/>
                </a:cubicBezTo>
                <a:cubicBezTo>
                  <a:pt x="141779" y="2568254"/>
                  <a:pt x="101728" y="2574593"/>
                  <a:pt x="97118" y="2578051"/>
                </a:cubicBezTo>
                <a:cubicBezTo>
                  <a:pt x="94812" y="2572000"/>
                  <a:pt x="109507" y="2568542"/>
                  <a:pt x="110660" y="2565373"/>
                </a:cubicBezTo>
                <a:cubicBezTo>
                  <a:pt x="98558" y="2568830"/>
                  <a:pt x="90202" y="2577474"/>
                  <a:pt x="82423" y="2586695"/>
                </a:cubicBezTo>
                <a:cubicBezTo>
                  <a:pt x="78965" y="2590729"/>
                  <a:pt x="77524" y="2595915"/>
                  <a:pt x="71185" y="2595339"/>
                </a:cubicBezTo>
                <a:cubicBezTo>
                  <a:pt x="68592" y="2595051"/>
                  <a:pt x="65999" y="2599373"/>
                  <a:pt x="63694" y="2595627"/>
                </a:cubicBezTo>
                <a:cubicBezTo>
                  <a:pt x="62253" y="2593034"/>
                  <a:pt x="64846" y="2591017"/>
                  <a:pt x="66575" y="2589288"/>
                </a:cubicBezTo>
                <a:cubicBezTo>
                  <a:pt x="67728" y="2588135"/>
                  <a:pt x="69456" y="2586406"/>
                  <a:pt x="67151" y="2584966"/>
                </a:cubicBezTo>
                <a:cubicBezTo>
                  <a:pt x="65134" y="2583237"/>
                  <a:pt x="62829" y="2583813"/>
                  <a:pt x="61965" y="2586406"/>
                </a:cubicBezTo>
                <a:cubicBezTo>
                  <a:pt x="60236" y="2590729"/>
                  <a:pt x="57355" y="2594186"/>
                  <a:pt x="58219" y="2599661"/>
                </a:cubicBezTo>
                <a:cubicBezTo>
                  <a:pt x="59083" y="2604559"/>
                  <a:pt x="57931" y="2609746"/>
                  <a:pt x="50727" y="2609746"/>
                </a:cubicBezTo>
                <a:cubicBezTo>
                  <a:pt x="46693" y="2611763"/>
                  <a:pt x="42948" y="2613203"/>
                  <a:pt x="43812" y="2606000"/>
                </a:cubicBezTo>
                <a:cubicBezTo>
                  <a:pt x="38626" y="2602254"/>
                  <a:pt x="39202" y="2599373"/>
                  <a:pt x="45541" y="2597932"/>
                </a:cubicBezTo>
                <a:cubicBezTo>
                  <a:pt x="40931" y="2595339"/>
                  <a:pt x="45541" y="2589000"/>
                  <a:pt x="40931" y="2586406"/>
                </a:cubicBezTo>
                <a:cubicBezTo>
                  <a:pt x="34880" y="2585542"/>
                  <a:pt x="29117" y="2584966"/>
                  <a:pt x="36321" y="2577186"/>
                </a:cubicBezTo>
                <a:cubicBezTo>
                  <a:pt x="38914" y="2574305"/>
                  <a:pt x="40354" y="2569695"/>
                  <a:pt x="42371" y="2565949"/>
                </a:cubicBezTo>
                <a:cubicBezTo>
                  <a:pt x="37473" y="2562203"/>
                  <a:pt x="38049" y="2555288"/>
                  <a:pt x="34015" y="2550966"/>
                </a:cubicBezTo>
                <a:cubicBezTo>
                  <a:pt x="28541" y="2549813"/>
                  <a:pt x="22490" y="2549813"/>
                  <a:pt x="27676" y="2540593"/>
                </a:cubicBezTo>
                <a:cubicBezTo>
                  <a:pt x="29982" y="2536847"/>
                  <a:pt x="26524" y="2529932"/>
                  <a:pt x="26236" y="2524457"/>
                </a:cubicBezTo>
                <a:cubicBezTo>
                  <a:pt x="25948" y="2522152"/>
                  <a:pt x="23931" y="2519847"/>
                  <a:pt x="26812" y="2517254"/>
                </a:cubicBezTo>
                <a:cubicBezTo>
                  <a:pt x="27965" y="2516389"/>
                  <a:pt x="31710" y="2513220"/>
                  <a:pt x="28253" y="2510050"/>
                </a:cubicBezTo>
                <a:cubicBezTo>
                  <a:pt x="25659" y="2507745"/>
                  <a:pt x="23642" y="2510626"/>
                  <a:pt x="21337" y="2510626"/>
                </a:cubicBezTo>
                <a:cubicBezTo>
                  <a:pt x="17592" y="2510626"/>
                  <a:pt x="15286" y="2517830"/>
                  <a:pt x="10964" y="2512643"/>
                </a:cubicBezTo>
                <a:cubicBezTo>
                  <a:pt x="6642" y="2507745"/>
                  <a:pt x="5778" y="2502270"/>
                  <a:pt x="8947" y="2496220"/>
                </a:cubicBezTo>
                <a:cubicBezTo>
                  <a:pt x="10964" y="2492474"/>
                  <a:pt x="12693" y="2488728"/>
                  <a:pt x="14710" y="2484982"/>
                </a:cubicBezTo>
                <a:cubicBezTo>
                  <a:pt x="13846" y="2482101"/>
                  <a:pt x="11541" y="2481525"/>
                  <a:pt x="8947" y="2482389"/>
                </a:cubicBezTo>
                <a:cubicBezTo>
                  <a:pt x="6066" y="2482965"/>
                  <a:pt x="2897" y="2487575"/>
                  <a:pt x="303" y="2483253"/>
                </a:cubicBezTo>
                <a:cubicBezTo>
                  <a:pt x="-1137" y="2480948"/>
                  <a:pt x="2897" y="2480084"/>
                  <a:pt x="5202" y="2479219"/>
                </a:cubicBezTo>
                <a:cubicBezTo>
                  <a:pt x="5202" y="2476914"/>
                  <a:pt x="1168" y="2475762"/>
                  <a:pt x="3761" y="2472592"/>
                </a:cubicBezTo>
                <a:cubicBezTo>
                  <a:pt x="10964" y="2464236"/>
                  <a:pt x="17880" y="2455592"/>
                  <a:pt x="24795" y="2446948"/>
                </a:cubicBezTo>
                <a:cubicBezTo>
                  <a:pt x="27388" y="2443202"/>
                  <a:pt x="36321" y="2439456"/>
                  <a:pt x="25083" y="2434558"/>
                </a:cubicBezTo>
                <a:cubicBezTo>
                  <a:pt x="23642" y="2433694"/>
                  <a:pt x="20761" y="2429084"/>
                  <a:pt x="24507" y="2426202"/>
                </a:cubicBezTo>
                <a:cubicBezTo>
                  <a:pt x="33727" y="2418711"/>
                  <a:pt x="37185" y="2407761"/>
                  <a:pt x="42371" y="2397965"/>
                </a:cubicBezTo>
                <a:cubicBezTo>
                  <a:pt x="46405" y="2390761"/>
                  <a:pt x="54473" y="2390473"/>
                  <a:pt x="58219" y="2384422"/>
                </a:cubicBezTo>
                <a:cubicBezTo>
                  <a:pt x="57931" y="2383846"/>
                  <a:pt x="57643" y="2382982"/>
                  <a:pt x="57355" y="2382405"/>
                </a:cubicBezTo>
                <a:cubicBezTo>
                  <a:pt x="51880" y="2382982"/>
                  <a:pt x="44677" y="2386151"/>
                  <a:pt x="41795" y="2381541"/>
                </a:cubicBezTo>
                <a:cubicBezTo>
                  <a:pt x="39490" y="2377795"/>
                  <a:pt x="48422" y="2377507"/>
                  <a:pt x="51016" y="2373473"/>
                </a:cubicBezTo>
                <a:cubicBezTo>
                  <a:pt x="52456" y="2370880"/>
                  <a:pt x="52168" y="2368863"/>
                  <a:pt x="53032" y="2366846"/>
                </a:cubicBezTo>
                <a:cubicBezTo>
                  <a:pt x="51016" y="2363100"/>
                  <a:pt x="52744" y="2359066"/>
                  <a:pt x="50151" y="2354744"/>
                </a:cubicBezTo>
                <a:cubicBezTo>
                  <a:pt x="46117" y="2348117"/>
                  <a:pt x="55626" y="2351286"/>
                  <a:pt x="57931" y="2348405"/>
                </a:cubicBezTo>
                <a:cubicBezTo>
                  <a:pt x="56778" y="2344947"/>
                  <a:pt x="62829" y="2345812"/>
                  <a:pt x="61388" y="2343219"/>
                </a:cubicBezTo>
                <a:cubicBezTo>
                  <a:pt x="59660" y="2340049"/>
                  <a:pt x="57355" y="2340913"/>
                  <a:pt x="54473" y="2342642"/>
                </a:cubicBezTo>
                <a:cubicBezTo>
                  <a:pt x="52168" y="2343795"/>
                  <a:pt x="52744" y="2340337"/>
                  <a:pt x="51880" y="2339185"/>
                </a:cubicBezTo>
                <a:cubicBezTo>
                  <a:pt x="48422" y="2340337"/>
                  <a:pt x="44965" y="2341778"/>
                  <a:pt x="41795" y="2338608"/>
                </a:cubicBezTo>
                <a:cubicBezTo>
                  <a:pt x="39202" y="2339473"/>
                  <a:pt x="36032" y="2339473"/>
                  <a:pt x="38337" y="2335727"/>
                </a:cubicBezTo>
                <a:cubicBezTo>
                  <a:pt x="41795" y="2329964"/>
                  <a:pt x="44677" y="2323337"/>
                  <a:pt x="52168" y="2321896"/>
                </a:cubicBezTo>
                <a:cubicBezTo>
                  <a:pt x="52744" y="2321896"/>
                  <a:pt x="53032" y="2321608"/>
                  <a:pt x="53321" y="2321608"/>
                </a:cubicBezTo>
                <a:cubicBezTo>
                  <a:pt x="53321" y="2317862"/>
                  <a:pt x="53321" y="2313829"/>
                  <a:pt x="53321" y="2310083"/>
                </a:cubicBezTo>
                <a:cubicBezTo>
                  <a:pt x="52168" y="2310659"/>
                  <a:pt x="51016" y="2311235"/>
                  <a:pt x="50151" y="2311524"/>
                </a:cubicBezTo>
                <a:cubicBezTo>
                  <a:pt x="45829" y="2312964"/>
                  <a:pt x="42660" y="2310083"/>
                  <a:pt x="38337" y="2310659"/>
                </a:cubicBezTo>
                <a:cubicBezTo>
                  <a:pt x="42660" y="2305473"/>
                  <a:pt x="48134" y="2301727"/>
                  <a:pt x="48710" y="2295100"/>
                </a:cubicBezTo>
                <a:cubicBezTo>
                  <a:pt x="48134" y="2291354"/>
                  <a:pt x="53032" y="2291642"/>
                  <a:pt x="53321" y="2288761"/>
                </a:cubicBezTo>
                <a:cubicBezTo>
                  <a:pt x="53321" y="2288761"/>
                  <a:pt x="53321" y="2288473"/>
                  <a:pt x="53321" y="2288473"/>
                </a:cubicBezTo>
                <a:cubicBezTo>
                  <a:pt x="52456" y="2287896"/>
                  <a:pt x="51880" y="2287320"/>
                  <a:pt x="51592" y="2286744"/>
                </a:cubicBezTo>
                <a:lnTo>
                  <a:pt x="45253" y="2286744"/>
                </a:lnTo>
                <a:cubicBezTo>
                  <a:pt x="47270" y="2286456"/>
                  <a:pt x="48999" y="2285879"/>
                  <a:pt x="51016" y="2285303"/>
                </a:cubicBezTo>
                <a:cubicBezTo>
                  <a:pt x="51016" y="2283862"/>
                  <a:pt x="52168" y="2282710"/>
                  <a:pt x="53321" y="2281269"/>
                </a:cubicBezTo>
                <a:cubicBezTo>
                  <a:pt x="53321" y="2277523"/>
                  <a:pt x="53321" y="2273489"/>
                  <a:pt x="53321" y="2269455"/>
                </a:cubicBezTo>
                <a:cubicBezTo>
                  <a:pt x="51880" y="2270320"/>
                  <a:pt x="50727" y="2272049"/>
                  <a:pt x="49287" y="2272337"/>
                </a:cubicBezTo>
                <a:cubicBezTo>
                  <a:pt x="46405" y="2272625"/>
                  <a:pt x="42948" y="2275506"/>
                  <a:pt x="40354" y="2271760"/>
                </a:cubicBezTo>
                <a:cubicBezTo>
                  <a:pt x="40066" y="2271760"/>
                  <a:pt x="40354" y="2271184"/>
                  <a:pt x="40354" y="2270896"/>
                </a:cubicBezTo>
                <a:cubicBezTo>
                  <a:pt x="40643" y="2270608"/>
                  <a:pt x="40931" y="2270320"/>
                  <a:pt x="41219" y="2270032"/>
                </a:cubicBezTo>
                <a:cubicBezTo>
                  <a:pt x="40643" y="2268879"/>
                  <a:pt x="40354" y="2268015"/>
                  <a:pt x="39778" y="2266862"/>
                </a:cubicBezTo>
                <a:cubicBezTo>
                  <a:pt x="39490" y="2266862"/>
                  <a:pt x="39202" y="2266574"/>
                  <a:pt x="38914" y="2266574"/>
                </a:cubicBezTo>
                <a:cubicBezTo>
                  <a:pt x="35456" y="2267150"/>
                  <a:pt x="32287" y="2267150"/>
                  <a:pt x="34880" y="2262252"/>
                </a:cubicBezTo>
                <a:cubicBezTo>
                  <a:pt x="32287" y="2258218"/>
                  <a:pt x="33439" y="2256489"/>
                  <a:pt x="38049" y="2257066"/>
                </a:cubicBezTo>
                <a:cubicBezTo>
                  <a:pt x="36897" y="2255625"/>
                  <a:pt x="37473" y="2253896"/>
                  <a:pt x="38049" y="2252455"/>
                </a:cubicBezTo>
                <a:cubicBezTo>
                  <a:pt x="36321" y="2253608"/>
                  <a:pt x="34304" y="2255049"/>
                  <a:pt x="32575" y="2256201"/>
                </a:cubicBezTo>
                <a:cubicBezTo>
                  <a:pt x="29693" y="2258218"/>
                  <a:pt x="26812" y="2259371"/>
                  <a:pt x="27100" y="2253896"/>
                </a:cubicBezTo>
                <a:cubicBezTo>
                  <a:pt x="28829" y="2250150"/>
                  <a:pt x="30558" y="2246404"/>
                  <a:pt x="32287" y="2242659"/>
                </a:cubicBezTo>
                <a:cubicBezTo>
                  <a:pt x="35168" y="2238049"/>
                  <a:pt x="39202" y="2234303"/>
                  <a:pt x="43236" y="2231133"/>
                </a:cubicBezTo>
                <a:cubicBezTo>
                  <a:pt x="42660" y="2227964"/>
                  <a:pt x="43524" y="2224794"/>
                  <a:pt x="42371" y="2221625"/>
                </a:cubicBezTo>
                <a:cubicBezTo>
                  <a:pt x="38914" y="2219320"/>
                  <a:pt x="34592" y="2217879"/>
                  <a:pt x="40643" y="2212692"/>
                </a:cubicBezTo>
                <a:cubicBezTo>
                  <a:pt x="43236" y="2210387"/>
                  <a:pt x="42660" y="2204913"/>
                  <a:pt x="43812" y="2200879"/>
                </a:cubicBezTo>
                <a:cubicBezTo>
                  <a:pt x="44388" y="2199150"/>
                  <a:pt x="43524" y="2197133"/>
                  <a:pt x="46117" y="2195980"/>
                </a:cubicBezTo>
                <a:cubicBezTo>
                  <a:pt x="47270" y="2195692"/>
                  <a:pt x="50727" y="2194540"/>
                  <a:pt x="48999" y="2191370"/>
                </a:cubicBezTo>
                <a:cubicBezTo>
                  <a:pt x="47558" y="2189065"/>
                  <a:pt x="45541" y="2190506"/>
                  <a:pt x="43812" y="2189930"/>
                </a:cubicBezTo>
                <a:cubicBezTo>
                  <a:pt x="41219" y="2188777"/>
                  <a:pt x="37761" y="2193387"/>
                  <a:pt x="36032" y="2188489"/>
                </a:cubicBezTo>
                <a:cubicBezTo>
                  <a:pt x="34304" y="2183879"/>
                  <a:pt x="35168" y="2179845"/>
                  <a:pt x="38914" y="2176387"/>
                </a:cubicBezTo>
                <a:cubicBezTo>
                  <a:pt x="41219" y="2174370"/>
                  <a:pt x="43524" y="2172065"/>
                  <a:pt x="45829" y="2170048"/>
                </a:cubicBezTo>
                <a:cubicBezTo>
                  <a:pt x="45829" y="2167743"/>
                  <a:pt x="44388" y="2166879"/>
                  <a:pt x="42371" y="2166879"/>
                </a:cubicBezTo>
                <a:cubicBezTo>
                  <a:pt x="40066" y="2166590"/>
                  <a:pt x="36609" y="2168896"/>
                  <a:pt x="36032" y="2165150"/>
                </a:cubicBezTo>
                <a:cubicBezTo>
                  <a:pt x="35744" y="2163133"/>
                  <a:pt x="38914" y="2163709"/>
                  <a:pt x="40643" y="2163709"/>
                </a:cubicBezTo>
                <a:cubicBezTo>
                  <a:pt x="41507" y="2162268"/>
                  <a:pt x="38914" y="2160251"/>
                  <a:pt x="41507" y="2158811"/>
                </a:cubicBezTo>
                <a:cubicBezTo>
                  <a:pt x="45253" y="2156794"/>
                  <a:pt x="48999" y="2154489"/>
                  <a:pt x="52744" y="2152472"/>
                </a:cubicBezTo>
                <a:cubicBezTo>
                  <a:pt x="52744" y="2150743"/>
                  <a:pt x="53032" y="2148726"/>
                  <a:pt x="53032" y="2146997"/>
                </a:cubicBezTo>
                <a:cubicBezTo>
                  <a:pt x="53321" y="2142963"/>
                  <a:pt x="51304" y="2137200"/>
                  <a:pt x="60236" y="2138065"/>
                </a:cubicBezTo>
                <a:cubicBezTo>
                  <a:pt x="65134" y="2138641"/>
                  <a:pt x="65999" y="2129997"/>
                  <a:pt x="66575" y="2125675"/>
                </a:cubicBezTo>
                <a:cubicBezTo>
                  <a:pt x="67728" y="2117319"/>
                  <a:pt x="72050" y="2114149"/>
                  <a:pt x="78965" y="2112421"/>
                </a:cubicBezTo>
                <a:cubicBezTo>
                  <a:pt x="78965" y="2108963"/>
                  <a:pt x="78965" y="2105793"/>
                  <a:pt x="78965" y="2102624"/>
                </a:cubicBezTo>
                <a:cubicBezTo>
                  <a:pt x="74067" y="2093692"/>
                  <a:pt x="79829" y="2083607"/>
                  <a:pt x="74931" y="2074386"/>
                </a:cubicBezTo>
                <a:cubicBezTo>
                  <a:pt x="73490" y="2071793"/>
                  <a:pt x="79829" y="2070929"/>
                  <a:pt x="80982" y="2071505"/>
                </a:cubicBezTo>
                <a:cubicBezTo>
                  <a:pt x="86456" y="2073810"/>
                  <a:pt x="90490" y="2069776"/>
                  <a:pt x="95389" y="2069488"/>
                </a:cubicBezTo>
                <a:cubicBezTo>
                  <a:pt x="95101" y="2064590"/>
                  <a:pt x="100575" y="2066318"/>
                  <a:pt x="102304" y="2063437"/>
                </a:cubicBezTo>
                <a:cubicBezTo>
                  <a:pt x="92795" y="2054505"/>
                  <a:pt x="92795" y="2054505"/>
                  <a:pt x="100287" y="2048454"/>
                </a:cubicBezTo>
                <a:cubicBezTo>
                  <a:pt x="102016" y="2049318"/>
                  <a:pt x="103745" y="2050183"/>
                  <a:pt x="105473" y="2051047"/>
                </a:cubicBezTo>
                <a:cubicBezTo>
                  <a:pt x="109507" y="2049030"/>
                  <a:pt x="113253" y="2047301"/>
                  <a:pt x="116999" y="2045284"/>
                </a:cubicBezTo>
                <a:cubicBezTo>
                  <a:pt x="116999" y="2045284"/>
                  <a:pt x="116999" y="2044708"/>
                  <a:pt x="116999" y="2044708"/>
                </a:cubicBezTo>
                <a:cubicBezTo>
                  <a:pt x="116711" y="2044420"/>
                  <a:pt x="116423" y="2044132"/>
                  <a:pt x="116135" y="2043844"/>
                </a:cubicBezTo>
                <a:cubicBezTo>
                  <a:pt x="106914" y="2037217"/>
                  <a:pt x="106914" y="2037217"/>
                  <a:pt x="119304" y="2028861"/>
                </a:cubicBezTo>
                <a:cubicBezTo>
                  <a:pt x="119304" y="2028573"/>
                  <a:pt x="119592" y="2028573"/>
                  <a:pt x="119592" y="2028573"/>
                </a:cubicBezTo>
                <a:cubicBezTo>
                  <a:pt x="119592" y="2028284"/>
                  <a:pt x="119592" y="2028284"/>
                  <a:pt x="119592" y="2028284"/>
                </a:cubicBezTo>
                <a:cubicBezTo>
                  <a:pt x="119592" y="2028284"/>
                  <a:pt x="119592" y="2027996"/>
                  <a:pt x="119880" y="2027708"/>
                </a:cubicBezTo>
                <a:cubicBezTo>
                  <a:pt x="120169" y="2027708"/>
                  <a:pt x="120457" y="2027420"/>
                  <a:pt x="120745" y="2027420"/>
                </a:cubicBezTo>
                <a:cubicBezTo>
                  <a:pt x="120457" y="2022522"/>
                  <a:pt x="119880" y="2017335"/>
                  <a:pt x="127084" y="2017335"/>
                </a:cubicBezTo>
                <a:cubicBezTo>
                  <a:pt x="129677" y="2015606"/>
                  <a:pt x="132558" y="2017335"/>
                  <a:pt x="135440" y="2017623"/>
                </a:cubicBezTo>
                <a:cubicBezTo>
                  <a:pt x="138321" y="2014166"/>
                  <a:pt x="141491" y="2010708"/>
                  <a:pt x="146101" y="2010132"/>
                </a:cubicBezTo>
                <a:cubicBezTo>
                  <a:pt x="145813" y="2008691"/>
                  <a:pt x="144660" y="2006674"/>
                  <a:pt x="143796" y="2008115"/>
                </a:cubicBezTo>
                <a:cubicBezTo>
                  <a:pt x="140338" y="2013877"/>
                  <a:pt x="134575" y="2010708"/>
                  <a:pt x="130253" y="2012149"/>
                </a:cubicBezTo>
                <a:cubicBezTo>
                  <a:pt x="126508" y="2013301"/>
                  <a:pt x="122474" y="2014454"/>
                  <a:pt x="118440" y="2015318"/>
                </a:cubicBezTo>
                <a:cubicBezTo>
                  <a:pt x="116135" y="2015894"/>
                  <a:pt x="113541" y="2015894"/>
                  <a:pt x="115270" y="2012149"/>
                </a:cubicBezTo>
                <a:cubicBezTo>
                  <a:pt x="117287" y="2010132"/>
                  <a:pt x="119592" y="2007827"/>
                  <a:pt x="121609" y="2005810"/>
                </a:cubicBezTo>
                <a:cubicBezTo>
                  <a:pt x="128813" y="2000623"/>
                  <a:pt x="137169" y="1999182"/>
                  <a:pt x="145525" y="1997166"/>
                </a:cubicBezTo>
                <a:cubicBezTo>
                  <a:pt x="145236" y="1996013"/>
                  <a:pt x="145236" y="1994860"/>
                  <a:pt x="145236" y="1993708"/>
                </a:cubicBezTo>
                <a:cubicBezTo>
                  <a:pt x="143508" y="1992843"/>
                  <a:pt x="142067" y="1990826"/>
                  <a:pt x="142931" y="1989386"/>
                </a:cubicBezTo>
                <a:cubicBezTo>
                  <a:pt x="143219" y="1988233"/>
                  <a:pt x="146101" y="1988521"/>
                  <a:pt x="147830" y="1988233"/>
                </a:cubicBezTo>
                <a:cubicBezTo>
                  <a:pt x="157914" y="1984199"/>
                  <a:pt x="162813" y="1974403"/>
                  <a:pt x="169440" y="1966911"/>
                </a:cubicBezTo>
                <a:cubicBezTo>
                  <a:pt x="172321" y="1962589"/>
                  <a:pt x="177508" y="1962301"/>
                  <a:pt x="181254" y="1959708"/>
                </a:cubicBezTo>
                <a:cubicBezTo>
                  <a:pt x="181254" y="1951928"/>
                  <a:pt x="174915" y="1956538"/>
                  <a:pt x="171745" y="1954809"/>
                </a:cubicBezTo>
                <a:cubicBezTo>
                  <a:pt x="166270" y="1956250"/>
                  <a:pt x="161084" y="1957691"/>
                  <a:pt x="154457" y="1959708"/>
                </a:cubicBezTo>
                <a:cubicBezTo>
                  <a:pt x="155321" y="1954233"/>
                  <a:pt x="157338" y="1949911"/>
                  <a:pt x="161084" y="1948758"/>
                </a:cubicBezTo>
                <a:cubicBezTo>
                  <a:pt x="172898" y="1945013"/>
                  <a:pt x="178660" y="1934352"/>
                  <a:pt x="187593" y="1927148"/>
                </a:cubicBezTo>
                <a:cubicBezTo>
                  <a:pt x="191627" y="1923979"/>
                  <a:pt x="191627" y="1920809"/>
                  <a:pt x="186152" y="1919080"/>
                </a:cubicBezTo>
                <a:cubicBezTo>
                  <a:pt x="180389" y="1919657"/>
                  <a:pt x="180677" y="1914182"/>
                  <a:pt x="179813" y="1911301"/>
                </a:cubicBezTo>
                <a:cubicBezTo>
                  <a:pt x="178372" y="1905538"/>
                  <a:pt x="185288" y="1911301"/>
                  <a:pt x="185864" y="1907555"/>
                </a:cubicBezTo>
                <a:cubicBezTo>
                  <a:pt x="185576" y="1904962"/>
                  <a:pt x="185864" y="1902656"/>
                  <a:pt x="189033" y="1902945"/>
                </a:cubicBezTo>
                <a:cubicBezTo>
                  <a:pt x="191627" y="1903233"/>
                  <a:pt x="189898" y="1906402"/>
                  <a:pt x="190762" y="1907843"/>
                </a:cubicBezTo>
                <a:cubicBezTo>
                  <a:pt x="191627" y="1908419"/>
                  <a:pt x="192491" y="1908996"/>
                  <a:pt x="193355" y="1909572"/>
                </a:cubicBezTo>
                <a:cubicBezTo>
                  <a:pt x="200847" y="1907555"/>
                  <a:pt x="206610" y="1900928"/>
                  <a:pt x="214966" y="1901504"/>
                </a:cubicBezTo>
                <a:cubicBezTo>
                  <a:pt x="219576" y="1897182"/>
                  <a:pt x="221305" y="1889690"/>
                  <a:pt x="228796" y="1888538"/>
                </a:cubicBezTo>
                <a:cubicBezTo>
                  <a:pt x="231101" y="1887097"/>
                  <a:pt x="233695" y="1885368"/>
                  <a:pt x="236000" y="1883928"/>
                </a:cubicBezTo>
                <a:cubicBezTo>
                  <a:pt x="236576" y="1882199"/>
                  <a:pt x="238017" y="1881622"/>
                  <a:pt x="239457" y="1881334"/>
                </a:cubicBezTo>
                <a:cubicBezTo>
                  <a:pt x="239746" y="1881046"/>
                  <a:pt x="240322" y="1880758"/>
                  <a:pt x="240898" y="1881334"/>
                </a:cubicBezTo>
                <a:cubicBezTo>
                  <a:pt x="246661" y="1886521"/>
                  <a:pt x="252424" y="1881334"/>
                  <a:pt x="257610" y="1880470"/>
                </a:cubicBezTo>
                <a:cubicBezTo>
                  <a:pt x="265678" y="1879317"/>
                  <a:pt x="273458" y="1874419"/>
                  <a:pt x="281237" y="1871249"/>
                </a:cubicBezTo>
                <a:cubicBezTo>
                  <a:pt x="281237" y="1870673"/>
                  <a:pt x="281237" y="1869809"/>
                  <a:pt x="281237" y="1869233"/>
                </a:cubicBezTo>
                <a:cubicBezTo>
                  <a:pt x="273169" y="1872114"/>
                  <a:pt x="270288" y="1861165"/>
                  <a:pt x="262797" y="1862605"/>
                </a:cubicBezTo>
                <a:cubicBezTo>
                  <a:pt x="259051" y="1865487"/>
                  <a:pt x="258474" y="1878165"/>
                  <a:pt x="250407" y="1866351"/>
                </a:cubicBezTo>
                <a:cubicBezTo>
                  <a:pt x="249830" y="1866639"/>
                  <a:pt x="248966" y="1867216"/>
                  <a:pt x="248390" y="1867504"/>
                </a:cubicBezTo>
                <a:cubicBezTo>
                  <a:pt x="245508" y="1868368"/>
                  <a:pt x="243491" y="1872978"/>
                  <a:pt x="240610" y="1870385"/>
                </a:cubicBezTo>
                <a:cubicBezTo>
                  <a:pt x="236864" y="1866639"/>
                  <a:pt x="243491" y="1865199"/>
                  <a:pt x="243779" y="1862029"/>
                </a:cubicBezTo>
                <a:cubicBezTo>
                  <a:pt x="244932" y="1850504"/>
                  <a:pt x="253864" y="1842724"/>
                  <a:pt x="268271" y="1842148"/>
                </a:cubicBezTo>
                <a:cubicBezTo>
                  <a:pt x="277780" y="1841860"/>
                  <a:pt x="286712" y="1839554"/>
                  <a:pt x="294780" y="1835809"/>
                </a:cubicBezTo>
                <a:cubicBezTo>
                  <a:pt x="310339" y="1828317"/>
                  <a:pt x="327051" y="1825436"/>
                  <a:pt x="343763" y="1822554"/>
                </a:cubicBezTo>
                <a:cubicBezTo>
                  <a:pt x="351831" y="1821114"/>
                  <a:pt x="356441" y="1815063"/>
                  <a:pt x="363068" y="1811605"/>
                </a:cubicBezTo>
                <a:cubicBezTo>
                  <a:pt x="367390" y="1809300"/>
                  <a:pt x="371424" y="1807571"/>
                  <a:pt x="376034" y="1807283"/>
                </a:cubicBezTo>
                <a:cubicBezTo>
                  <a:pt x="376899" y="1806419"/>
                  <a:pt x="377763" y="1805842"/>
                  <a:pt x="378628" y="1804978"/>
                </a:cubicBezTo>
                <a:cubicBezTo>
                  <a:pt x="390153" y="1800368"/>
                  <a:pt x="400238" y="1790283"/>
                  <a:pt x="414645" y="1796046"/>
                </a:cubicBezTo>
                <a:cubicBezTo>
                  <a:pt x="417526" y="1797198"/>
                  <a:pt x="421848" y="1794317"/>
                  <a:pt x="425594" y="1793452"/>
                </a:cubicBezTo>
                <a:cubicBezTo>
                  <a:pt x="427323" y="1793452"/>
                  <a:pt x="428764" y="1793164"/>
                  <a:pt x="430492" y="1793164"/>
                </a:cubicBezTo>
                <a:cubicBezTo>
                  <a:pt x="430492" y="1789707"/>
                  <a:pt x="429340" y="1785385"/>
                  <a:pt x="435391" y="1785385"/>
                </a:cubicBezTo>
                <a:cubicBezTo>
                  <a:pt x="441154" y="1785096"/>
                  <a:pt x="446628" y="1784520"/>
                  <a:pt x="452391" y="1783944"/>
                </a:cubicBezTo>
                <a:cubicBezTo>
                  <a:pt x="456137" y="1776740"/>
                  <a:pt x="461899" y="1771554"/>
                  <a:pt x="469967" y="1772418"/>
                </a:cubicBezTo>
                <a:cubicBezTo>
                  <a:pt x="486679" y="1774147"/>
                  <a:pt x="498781" y="1763486"/>
                  <a:pt x="512612" y="1758011"/>
                </a:cubicBezTo>
                <a:cubicBezTo>
                  <a:pt x="519815" y="1755130"/>
                  <a:pt x="527595" y="1754554"/>
                  <a:pt x="534510" y="1751384"/>
                </a:cubicBezTo>
                <a:cubicBezTo>
                  <a:pt x="539120" y="1749367"/>
                  <a:pt x="545459" y="1747927"/>
                  <a:pt x="542002" y="1741011"/>
                </a:cubicBezTo>
                <a:cubicBezTo>
                  <a:pt x="539120" y="1735537"/>
                  <a:pt x="535086" y="1736977"/>
                  <a:pt x="529324" y="1739859"/>
                </a:cubicBezTo>
                <a:cubicBezTo>
                  <a:pt x="520103" y="1744469"/>
                  <a:pt x="508001" y="1753113"/>
                  <a:pt x="501086" y="1751096"/>
                </a:cubicBezTo>
                <a:cubicBezTo>
                  <a:pt x="489561" y="1747927"/>
                  <a:pt x="483798" y="1755994"/>
                  <a:pt x="476306" y="1756571"/>
                </a:cubicBezTo>
                <a:cubicBezTo>
                  <a:pt x="457289" y="1757723"/>
                  <a:pt x="442018" y="1768961"/>
                  <a:pt x="423865" y="1772130"/>
                </a:cubicBezTo>
                <a:cubicBezTo>
                  <a:pt x="398797" y="1776452"/>
                  <a:pt x="374594" y="1784520"/>
                  <a:pt x="350102" y="1791147"/>
                </a:cubicBezTo>
                <a:cubicBezTo>
                  <a:pt x="353560" y="1802673"/>
                  <a:pt x="345204" y="1799215"/>
                  <a:pt x="339441" y="1800944"/>
                </a:cubicBezTo>
                <a:cubicBezTo>
                  <a:pt x="339729" y="1794029"/>
                  <a:pt x="344916" y="1794029"/>
                  <a:pt x="347509" y="1791436"/>
                </a:cubicBezTo>
                <a:cubicBezTo>
                  <a:pt x="333966" y="1789995"/>
                  <a:pt x="321865" y="1795469"/>
                  <a:pt x="310627" y="1801520"/>
                </a:cubicBezTo>
                <a:cubicBezTo>
                  <a:pt x="306017" y="1804113"/>
                  <a:pt x="302271" y="1808724"/>
                  <a:pt x="296220" y="1805554"/>
                </a:cubicBezTo>
                <a:cubicBezTo>
                  <a:pt x="293627" y="1804113"/>
                  <a:pt x="289017" y="1807283"/>
                  <a:pt x="288441" y="1802673"/>
                </a:cubicBezTo>
                <a:cubicBezTo>
                  <a:pt x="288153" y="1799503"/>
                  <a:pt x="291322" y="1798639"/>
                  <a:pt x="293915" y="1797486"/>
                </a:cubicBezTo>
                <a:cubicBezTo>
                  <a:pt x="295644" y="1796622"/>
                  <a:pt x="297949" y="1795758"/>
                  <a:pt x="296220" y="1793164"/>
                </a:cubicBezTo>
                <a:cubicBezTo>
                  <a:pt x="294492" y="1790859"/>
                  <a:pt x="292187" y="1790571"/>
                  <a:pt x="290170" y="1792588"/>
                </a:cubicBezTo>
                <a:cubicBezTo>
                  <a:pt x="286712" y="1796334"/>
                  <a:pt x="282390" y="1798639"/>
                  <a:pt x="280949" y="1804402"/>
                </a:cubicBezTo>
                <a:cubicBezTo>
                  <a:pt x="279797" y="1809300"/>
                  <a:pt x="276627" y="1814198"/>
                  <a:pt x="269424" y="1811317"/>
                </a:cubicBezTo>
                <a:cubicBezTo>
                  <a:pt x="264525" y="1811893"/>
                  <a:pt x="260203" y="1811893"/>
                  <a:pt x="263949" y="1804978"/>
                </a:cubicBezTo>
                <a:cubicBezTo>
                  <a:pt x="260203" y="1798927"/>
                  <a:pt x="261932" y="1796622"/>
                  <a:pt x="268847" y="1797486"/>
                </a:cubicBezTo>
                <a:cubicBezTo>
                  <a:pt x="265390" y="1793164"/>
                  <a:pt x="272593" y="1788842"/>
                  <a:pt x="268847" y="1784232"/>
                </a:cubicBezTo>
                <a:cubicBezTo>
                  <a:pt x="263373" y="1781062"/>
                  <a:pt x="257610" y="1778181"/>
                  <a:pt x="267983" y="1773283"/>
                </a:cubicBezTo>
                <a:cubicBezTo>
                  <a:pt x="272017" y="1771266"/>
                  <a:pt x="275186" y="1767520"/>
                  <a:pt x="278644" y="1764351"/>
                </a:cubicBezTo>
                <a:cubicBezTo>
                  <a:pt x="275186" y="1758588"/>
                  <a:pt x="278644" y="1751961"/>
                  <a:pt x="276339" y="1745910"/>
                </a:cubicBezTo>
                <a:cubicBezTo>
                  <a:pt x="271152" y="1742452"/>
                  <a:pt x="265102" y="1740147"/>
                  <a:pt x="274034" y="1732943"/>
                </a:cubicBezTo>
                <a:cubicBezTo>
                  <a:pt x="277780" y="1729774"/>
                  <a:pt x="277203" y="1721706"/>
                  <a:pt x="278932" y="1715943"/>
                </a:cubicBezTo>
                <a:cubicBezTo>
                  <a:pt x="279797" y="1713638"/>
                  <a:pt x="278356" y="1710469"/>
                  <a:pt x="282390" y="1709028"/>
                </a:cubicBezTo>
                <a:cubicBezTo>
                  <a:pt x="283831" y="1708452"/>
                  <a:pt x="289017" y="1707011"/>
                  <a:pt x="286712" y="1702401"/>
                </a:cubicBezTo>
                <a:cubicBezTo>
                  <a:pt x="285271" y="1698943"/>
                  <a:pt x="281814" y="1701248"/>
                  <a:pt x="279508" y="1700096"/>
                </a:cubicBezTo>
                <a:cubicBezTo>
                  <a:pt x="275763" y="1698655"/>
                  <a:pt x="270576" y="1705282"/>
                  <a:pt x="268271" y="1698079"/>
                </a:cubicBezTo>
                <a:cubicBezTo>
                  <a:pt x="265966" y="1691452"/>
                  <a:pt x="267119" y="1685401"/>
                  <a:pt x="272881" y="1680791"/>
                </a:cubicBezTo>
                <a:cubicBezTo>
                  <a:pt x="276339" y="1677909"/>
                  <a:pt x="279797" y="1674740"/>
                  <a:pt x="283254" y="1671859"/>
                </a:cubicBezTo>
                <a:cubicBezTo>
                  <a:pt x="283254" y="1668401"/>
                  <a:pt x="281525" y="1667248"/>
                  <a:pt x="278356" y="1666960"/>
                </a:cubicBezTo>
                <a:cubicBezTo>
                  <a:pt x="274898" y="1666384"/>
                  <a:pt x="270000" y="1669842"/>
                  <a:pt x="269136" y="1664367"/>
                </a:cubicBezTo>
                <a:cubicBezTo>
                  <a:pt x="268847" y="1661485"/>
                  <a:pt x="273169" y="1662350"/>
                  <a:pt x="275763" y="1662350"/>
                </a:cubicBezTo>
                <a:cubicBezTo>
                  <a:pt x="276915" y="1660045"/>
                  <a:pt x="273458" y="1657163"/>
                  <a:pt x="277203" y="1655146"/>
                </a:cubicBezTo>
                <a:cubicBezTo>
                  <a:pt x="287864" y="1649672"/>
                  <a:pt x="298237" y="1643909"/>
                  <a:pt x="308610" y="1637858"/>
                </a:cubicBezTo>
                <a:cubicBezTo>
                  <a:pt x="312932" y="1635553"/>
                  <a:pt x="323305" y="1634977"/>
                  <a:pt x="314085" y="1625757"/>
                </a:cubicBezTo>
                <a:cubicBezTo>
                  <a:pt x="312644" y="1624316"/>
                  <a:pt x="311780" y="1618553"/>
                  <a:pt x="316678" y="1617112"/>
                </a:cubicBezTo>
                <a:cubicBezTo>
                  <a:pt x="328780" y="1613366"/>
                  <a:pt x="336560" y="1603570"/>
                  <a:pt x="345780" y="1596078"/>
                </a:cubicBezTo>
                <a:cubicBezTo>
                  <a:pt x="352407" y="1590604"/>
                  <a:pt x="360475" y="1593485"/>
                  <a:pt x="366814" y="1588875"/>
                </a:cubicBezTo>
                <a:cubicBezTo>
                  <a:pt x="366814" y="1588299"/>
                  <a:pt x="366814" y="1587434"/>
                  <a:pt x="366814" y="1586570"/>
                </a:cubicBezTo>
                <a:cubicBezTo>
                  <a:pt x="361051" y="1585129"/>
                  <a:pt x="352407" y="1585417"/>
                  <a:pt x="351543" y="1579655"/>
                </a:cubicBezTo>
                <a:cubicBezTo>
                  <a:pt x="350678" y="1575044"/>
                  <a:pt x="359611" y="1578214"/>
                  <a:pt x="363933" y="1575332"/>
                </a:cubicBezTo>
                <a:cubicBezTo>
                  <a:pt x="366526" y="1573604"/>
                  <a:pt x="366814" y="1571298"/>
                  <a:pt x="368543" y="1569570"/>
                </a:cubicBezTo>
                <a:cubicBezTo>
                  <a:pt x="367967" y="1564959"/>
                  <a:pt x="371424" y="1561790"/>
                  <a:pt x="370560" y="1556315"/>
                </a:cubicBezTo>
                <a:cubicBezTo>
                  <a:pt x="369119" y="1547959"/>
                  <a:pt x="377475" y="1554875"/>
                  <a:pt x="380933" y="1552858"/>
                </a:cubicBezTo>
                <a:cubicBezTo>
                  <a:pt x="381221" y="1549112"/>
                  <a:pt x="386696" y="1552281"/>
                  <a:pt x="386407" y="1549112"/>
                </a:cubicBezTo>
                <a:cubicBezTo>
                  <a:pt x="386119" y="1545078"/>
                  <a:pt x="383238" y="1545078"/>
                  <a:pt x="379780" y="1545654"/>
                </a:cubicBezTo>
                <a:cubicBezTo>
                  <a:pt x="376899" y="1546231"/>
                  <a:pt x="378916" y="1542773"/>
                  <a:pt x="378340" y="1541332"/>
                </a:cubicBezTo>
                <a:cubicBezTo>
                  <a:pt x="374306" y="1541332"/>
                  <a:pt x="370560" y="1541332"/>
                  <a:pt x="368543" y="1536722"/>
                </a:cubicBezTo>
                <a:cubicBezTo>
                  <a:pt x="365662" y="1536434"/>
                  <a:pt x="362492" y="1535281"/>
                  <a:pt x="366238" y="1532400"/>
                </a:cubicBezTo>
                <a:cubicBezTo>
                  <a:pt x="371712" y="1528366"/>
                  <a:pt x="377475" y="1522891"/>
                  <a:pt x="385543" y="1524332"/>
                </a:cubicBezTo>
                <a:cubicBezTo>
                  <a:pt x="391594" y="1525485"/>
                  <a:pt x="394763" y="1521451"/>
                  <a:pt x="395340" y="1517129"/>
                </a:cubicBezTo>
                <a:cubicBezTo>
                  <a:pt x="396204" y="1511654"/>
                  <a:pt x="390730" y="1513095"/>
                  <a:pt x="387848" y="1513095"/>
                </a:cubicBezTo>
                <a:cubicBezTo>
                  <a:pt x="382950" y="1513095"/>
                  <a:pt x="380645" y="1508773"/>
                  <a:pt x="376323" y="1507620"/>
                </a:cubicBezTo>
                <a:cubicBezTo>
                  <a:pt x="382662" y="1504163"/>
                  <a:pt x="389289" y="1502434"/>
                  <a:pt x="392746" y="1496095"/>
                </a:cubicBezTo>
                <a:cubicBezTo>
                  <a:pt x="393611" y="1491773"/>
                  <a:pt x="398797" y="1494654"/>
                  <a:pt x="399950" y="1491196"/>
                </a:cubicBezTo>
                <a:cubicBezTo>
                  <a:pt x="397069" y="1485722"/>
                  <a:pt x="400814" y="1484569"/>
                  <a:pt x="404560" y="1482840"/>
                </a:cubicBezTo>
                <a:cubicBezTo>
                  <a:pt x="408306" y="1481112"/>
                  <a:pt x="412340" y="1477942"/>
                  <a:pt x="411187" y="1473908"/>
                </a:cubicBezTo>
                <a:cubicBezTo>
                  <a:pt x="409747" y="1468433"/>
                  <a:pt x="405424" y="1473908"/>
                  <a:pt x="402543" y="1473044"/>
                </a:cubicBezTo>
                <a:cubicBezTo>
                  <a:pt x="399374" y="1472179"/>
                  <a:pt x="395052" y="1473908"/>
                  <a:pt x="393899" y="1469010"/>
                </a:cubicBezTo>
                <a:cubicBezTo>
                  <a:pt x="393611" y="1468722"/>
                  <a:pt x="393899" y="1468433"/>
                  <a:pt x="394187" y="1468145"/>
                </a:cubicBezTo>
                <a:cubicBezTo>
                  <a:pt x="394475" y="1467857"/>
                  <a:pt x="395052" y="1467857"/>
                  <a:pt x="395340" y="1467569"/>
                </a:cubicBezTo>
                <a:cubicBezTo>
                  <a:pt x="394763" y="1460366"/>
                  <a:pt x="394187" y="1453162"/>
                  <a:pt x="404560" y="1453162"/>
                </a:cubicBezTo>
                <a:cubicBezTo>
                  <a:pt x="410323" y="1449993"/>
                  <a:pt x="416374" y="1456908"/>
                  <a:pt x="422713" y="1452874"/>
                </a:cubicBezTo>
                <a:cubicBezTo>
                  <a:pt x="426459" y="1450569"/>
                  <a:pt x="430204" y="1448264"/>
                  <a:pt x="432221" y="1444518"/>
                </a:cubicBezTo>
                <a:cubicBezTo>
                  <a:pt x="433086" y="1442789"/>
                  <a:pt x="430781" y="1437891"/>
                  <a:pt x="429340" y="1440484"/>
                </a:cubicBezTo>
                <a:cubicBezTo>
                  <a:pt x="423865" y="1448840"/>
                  <a:pt x="415797" y="1443942"/>
                  <a:pt x="409458" y="1445959"/>
                </a:cubicBezTo>
                <a:cubicBezTo>
                  <a:pt x="403696" y="1447688"/>
                  <a:pt x="397933" y="1449128"/>
                  <a:pt x="392170" y="1450281"/>
                </a:cubicBezTo>
                <a:cubicBezTo>
                  <a:pt x="388713" y="1451145"/>
                  <a:pt x="385255" y="1451145"/>
                  <a:pt x="387848" y="1445671"/>
                </a:cubicBezTo>
                <a:cubicBezTo>
                  <a:pt x="391018" y="1442501"/>
                  <a:pt x="394187" y="1439620"/>
                  <a:pt x="397357" y="1436450"/>
                </a:cubicBezTo>
                <a:cubicBezTo>
                  <a:pt x="410323" y="1427518"/>
                  <a:pt x="426459" y="1426653"/>
                  <a:pt x="440865" y="1422620"/>
                </a:cubicBezTo>
                <a:cubicBezTo>
                  <a:pt x="445187" y="1421467"/>
                  <a:pt x="449510" y="1420315"/>
                  <a:pt x="453543" y="1418874"/>
                </a:cubicBezTo>
                <a:cubicBezTo>
                  <a:pt x="454120" y="1418009"/>
                  <a:pt x="454984" y="1417433"/>
                  <a:pt x="455560" y="1416569"/>
                </a:cubicBezTo>
                <a:cubicBezTo>
                  <a:pt x="456137" y="1411959"/>
                  <a:pt x="458154" y="1409077"/>
                  <a:pt x="461035" y="1407060"/>
                </a:cubicBezTo>
                <a:cubicBezTo>
                  <a:pt x="459594" y="1407637"/>
                  <a:pt x="458442" y="1407925"/>
                  <a:pt x="457001" y="1408213"/>
                </a:cubicBezTo>
                <a:cubicBezTo>
                  <a:pt x="454120" y="1411094"/>
                  <a:pt x="450662" y="1410806"/>
                  <a:pt x="446916" y="1409653"/>
                </a:cubicBezTo>
                <a:cubicBezTo>
                  <a:pt x="448645" y="1406196"/>
                  <a:pt x="451526" y="1405908"/>
                  <a:pt x="454696" y="1405620"/>
                </a:cubicBezTo>
                <a:cubicBezTo>
                  <a:pt x="460171" y="1404179"/>
                  <a:pt x="465645" y="1402450"/>
                  <a:pt x="473425" y="1400145"/>
                </a:cubicBezTo>
                <a:cubicBezTo>
                  <a:pt x="472849" y="1401009"/>
                  <a:pt x="471984" y="1401586"/>
                  <a:pt x="471408" y="1402162"/>
                </a:cubicBezTo>
                <a:cubicBezTo>
                  <a:pt x="471408" y="1402162"/>
                  <a:pt x="471696" y="1402162"/>
                  <a:pt x="471696" y="1402162"/>
                </a:cubicBezTo>
                <a:cubicBezTo>
                  <a:pt x="482933" y="1394670"/>
                  <a:pt x="496188" y="1391501"/>
                  <a:pt x="509154" y="1387755"/>
                </a:cubicBezTo>
                <a:cubicBezTo>
                  <a:pt x="514052" y="1383433"/>
                  <a:pt x="521832" y="1387755"/>
                  <a:pt x="526442" y="1382280"/>
                </a:cubicBezTo>
                <a:cubicBezTo>
                  <a:pt x="528171" y="1380263"/>
                  <a:pt x="531052" y="1379975"/>
                  <a:pt x="532205" y="1382857"/>
                </a:cubicBezTo>
                <a:cubicBezTo>
                  <a:pt x="533358" y="1386026"/>
                  <a:pt x="531052" y="1388043"/>
                  <a:pt x="527883" y="1388043"/>
                </a:cubicBezTo>
                <a:cubicBezTo>
                  <a:pt x="524713" y="1388043"/>
                  <a:pt x="521832" y="1388331"/>
                  <a:pt x="519239" y="1390636"/>
                </a:cubicBezTo>
                <a:cubicBezTo>
                  <a:pt x="519527" y="1392653"/>
                  <a:pt x="519527" y="1394670"/>
                  <a:pt x="519239" y="1396399"/>
                </a:cubicBezTo>
                <a:cubicBezTo>
                  <a:pt x="522120" y="1395535"/>
                  <a:pt x="525002" y="1394670"/>
                  <a:pt x="527883" y="1393806"/>
                </a:cubicBezTo>
                <a:cubicBezTo>
                  <a:pt x="531052" y="1392941"/>
                  <a:pt x="533934" y="1392365"/>
                  <a:pt x="537103" y="1391501"/>
                </a:cubicBezTo>
                <a:cubicBezTo>
                  <a:pt x="536527" y="1391213"/>
                  <a:pt x="535951" y="1390636"/>
                  <a:pt x="535663" y="1390348"/>
                </a:cubicBezTo>
                <a:cubicBezTo>
                  <a:pt x="546036" y="1369890"/>
                  <a:pt x="567070" y="1372484"/>
                  <a:pt x="584070" y="1366721"/>
                </a:cubicBezTo>
                <a:cubicBezTo>
                  <a:pt x="595595" y="1362687"/>
                  <a:pt x="606544" y="1358365"/>
                  <a:pt x="617494" y="1353178"/>
                </a:cubicBezTo>
                <a:cubicBezTo>
                  <a:pt x="619222" y="1352314"/>
                  <a:pt x="620375" y="1349433"/>
                  <a:pt x="621816" y="1347704"/>
                </a:cubicBezTo>
                <a:cubicBezTo>
                  <a:pt x="624121" y="1346839"/>
                  <a:pt x="624985" y="1348280"/>
                  <a:pt x="625850" y="1350009"/>
                </a:cubicBezTo>
                <a:cubicBezTo>
                  <a:pt x="626426" y="1350873"/>
                  <a:pt x="627002" y="1351738"/>
                  <a:pt x="627290" y="1352314"/>
                </a:cubicBezTo>
                <a:cubicBezTo>
                  <a:pt x="629884" y="1351162"/>
                  <a:pt x="632477" y="1349721"/>
                  <a:pt x="635070" y="1348568"/>
                </a:cubicBezTo>
                <a:cubicBezTo>
                  <a:pt x="636799" y="1347704"/>
                  <a:pt x="639104" y="1344823"/>
                  <a:pt x="640256" y="1347992"/>
                </a:cubicBezTo>
                <a:cubicBezTo>
                  <a:pt x="641409" y="1351162"/>
                  <a:pt x="637951" y="1351450"/>
                  <a:pt x="635358" y="1352026"/>
                </a:cubicBezTo>
                <a:cubicBezTo>
                  <a:pt x="633053" y="1352890"/>
                  <a:pt x="630460" y="1353755"/>
                  <a:pt x="628155" y="1354619"/>
                </a:cubicBezTo>
                <a:cubicBezTo>
                  <a:pt x="629595" y="1360670"/>
                  <a:pt x="622968" y="1363263"/>
                  <a:pt x="619222" y="1367009"/>
                </a:cubicBezTo>
                <a:cubicBezTo>
                  <a:pt x="636511" y="1361246"/>
                  <a:pt x="654087" y="1355484"/>
                  <a:pt x="671952" y="1351450"/>
                </a:cubicBezTo>
                <a:cubicBezTo>
                  <a:pt x="672240" y="1351450"/>
                  <a:pt x="672816" y="1351162"/>
                  <a:pt x="673104" y="1351162"/>
                </a:cubicBezTo>
                <a:cubicBezTo>
                  <a:pt x="671663" y="1348280"/>
                  <a:pt x="665613" y="1346839"/>
                  <a:pt x="670223" y="1343094"/>
                </a:cubicBezTo>
                <a:cubicBezTo>
                  <a:pt x="674833" y="1339348"/>
                  <a:pt x="680308" y="1338195"/>
                  <a:pt x="685782" y="1341077"/>
                </a:cubicBezTo>
                <a:cubicBezTo>
                  <a:pt x="686358" y="1341365"/>
                  <a:pt x="687223" y="1341365"/>
                  <a:pt x="688087" y="1341653"/>
                </a:cubicBezTo>
                <a:cubicBezTo>
                  <a:pt x="690104" y="1340789"/>
                  <a:pt x="691833" y="1339924"/>
                  <a:pt x="693562" y="1339348"/>
                </a:cubicBezTo>
                <a:cubicBezTo>
                  <a:pt x="695003" y="1338772"/>
                  <a:pt x="697020" y="1337619"/>
                  <a:pt x="698748" y="1337331"/>
                </a:cubicBezTo>
                <a:cubicBezTo>
                  <a:pt x="700189" y="1337043"/>
                  <a:pt x="701342" y="1337619"/>
                  <a:pt x="702494" y="1339348"/>
                </a:cubicBezTo>
                <a:cubicBezTo>
                  <a:pt x="702782" y="1339924"/>
                  <a:pt x="703070" y="1340789"/>
                  <a:pt x="703359" y="1341365"/>
                </a:cubicBezTo>
                <a:cubicBezTo>
                  <a:pt x="705664" y="1340500"/>
                  <a:pt x="708257" y="1339924"/>
                  <a:pt x="710562" y="1339060"/>
                </a:cubicBezTo>
                <a:cubicBezTo>
                  <a:pt x="722664" y="1332144"/>
                  <a:pt x="733613" y="1323789"/>
                  <a:pt x="748020" y="1324941"/>
                </a:cubicBezTo>
                <a:cubicBezTo>
                  <a:pt x="759833" y="1318026"/>
                  <a:pt x="770783" y="1310246"/>
                  <a:pt x="782020" y="1303043"/>
                </a:cubicBezTo>
                <a:lnTo>
                  <a:pt x="797868" y="1297856"/>
                </a:lnTo>
                <a:cubicBezTo>
                  <a:pt x="797579" y="1297280"/>
                  <a:pt x="797579" y="1296415"/>
                  <a:pt x="797868" y="1295839"/>
                </a:cubicBezTo>
                <a:cubicBezTo>
                  <a:pt x="798732" y="1292093"/>
                  <a:pt x="802190" y="1294398"/>
                  <a:pt x="804495" y="1294687"/>
                </a:cubicBezTo>
                <a:cubicBezTo>
                  <a:pt x="805359" y="1294975"/>
                  <a:pt x="806512" y="1294975"/>
                  <a:pt x="807376" y="1294975"/>
                </a:cubicBezTo>
                <a:lnTo>
                  <a:pt x="817749" y="1291517"/>
                </a:lnTo>
                <a:cubicBezTo>
                  <a:pt x="817749" y="1291517"/>
                  <a:pt x="817461" y="1291229"/>
                  <a:pt x="817461" y="1290941"/>
                </a:cubicBezTo>
                <a:cubicBezTo>
                  <a:pt x="816020" y="1287195"/>
                  <a:pt x="819766" y="1285466"/>
                  <a:pt x="821495" y="1283161"/>
                </a:cubicBezTo>
                <a:cubicBezTo>
                  <a:pt x="826970" y="1278839"/>
                  <a:pt x="833885" y="1277110"/>
                  <a:pt x="840512" y="1274805"/>
                </a:cubicBezTo>
                <a:cubicBezTo>
                  <a:pt x="846275" y="1272788"/>
                  <a:pt x="849732" y="1274229"/>
                  <a:pt x="850309" y="1280568"/>
                </a:cubicBezTo>
                <a:cubicBezTo>
                  <a:pt x="850309" y="1281720"/>
                  <a:pt x="850020" y="1282297"/>
                  <a:pt x="850020" y="1283161"/>
                </a:cubicBezTo>
                <a:cubicBezTo>
                  <a:pt x="851749" y="1286331"/>
                  <a:pt x="853478" y="1289500"/>
                  <a:pt x="856071" y="1292093"/>
                </a:cubicBezTo>
                <a:cubicBezTo>
                  <a:pt x="881427" y="1283161"/>
                  <a:pt x="906495" y="1275093"/>
                  <a:pt x="932716" y="1269042"/>
                </a:cubicBezTo>
                <a:cubicBezTo>
                  <a:pt x="954326" y="1264144"/>
                  <a:pt x="975648" y="1256652"/>
                  <a:pt x="996971" y="1250313"/>
                </a:cubicBezTo>
                <a:cubicBezTo>
                  <a:pt x="1009360" y="1246568"/>
                  <a:pt x="1020886" y="1240805"/>
                  <a:pt x="1033852" y="1238500"/>
                </a:cubicBezTo>
                <a:cubicBezTo>
                  <a:pt x="1039327" y="1237635"/>
                  <a:pt x="1043073" y="1234178"/>
                  <a:pt x="1046530" y="1230144"/>
                </a:cubicBezTo>
                <a:cubicBezTo>
                  <a:pt x="1045666" y="1228127"/>
                  <a:pt x="1044801" y="1225822"/>
                  <a:pt x="1043937" y="1223517"/>
                </a:cubicBezTo>
                <a:cubicBezTo>
                  <a:pt x="1042208" y="1224093"/>
                  <a:pt x="1040479" y="1224381"/>
                  <a:pt x="1038750" y="1224957"/>
                </a:cubicBezTo>
                <a:cubicBezTo>
                  <a:pt x="1037598" y="1220635"/>
                  <a:pt x="1042784" y="1221788"/>
                  <a:pt x="1043649" y="1219195"/>
                </a:cubicBezTo>
                <a:cubicBezTo>
                  <a:pt x="1073039" y="1205940"/>
                  <a:pt x="1105598" y="1201618"/>
                  <a:pt x="1134412" y="1186635"/>
                </a:cubicBezTo>
                <a:cubicBezTo>
                  <a:pt x="1137005" y="1185194"/>
                  <a:pt x="1140175" y="1184042"/>
                  <a:pt x="1143344" y="1184042"/>
                </a:cubicBezTo>
                <a:cubicBezTo>
                  <a:pt x="1164378" y="1183177"/>
                  <a:pt x="1182819" y="1173381"/>
                  <a:pt x="1202412" y="1167330"/>
                </a:cubicBezTo>
                <a:cubicBezTo>
                  <a:pt x="1218260" y="1162432"/>
                  <a:pt x="1234396" y="1157533"/>
                  <a:pt x="1250820" y="1154076"/>
                </a:cubicBezTo>
                <a:cubicBezTo>
                  <a:pt x="1261481" y="1152059"/>
                  <a:pt x="1270413" y="1144567"/>
                  <a:pt x="1279057" y="1137652"/>
                </a:cubicBezTo>
                <a:cubicBezTo>
                  <a:pt x="1268108" y="1133330"/>
                  <a:pt x="1258599" y="1141686"/>
                  <a:pt x="1247938" y="1140533"/>
                </a:cubicBezTo>
                <a:cubicBezTo>
                  <a:pt x="1246209" y="1140533"/>
                  <a:pt x="1244481" y="1142550"/>
                  <a:pt x="1242464" y="1141109"/>
                </a:cubicBezTo>
                <a:cubicBezTo>
                  <a:pt x="1245921" y="1135923"/>
                  <a:pt x="1276176" y="1126991"/>
                  <a:pt x="1293464" y="1125838"/>
                </a:cubicBezTo>
                <a:cubicBezTo>
                  <a:pt x="1299227" y="1124109"/>
                  <a:pt x="1304701" y="1122669"/>
                  <a:pt x="1310176" y="1120940"/>
                </a:cubicBezTo>
                <a:cubicBezTo>
                  <a:pt x="1322566" y="1116041"/>
                  <a:pt x="1334956" y="1112296"/>
                  <a:pt x="1347922" y="1109702"/>
                </a:cubicBezTo>
                <a:cubicBezTo>
                  <a:pt x="1350803" y="1109126"/>
                  <a:pt x="1353396" y="1108838"/>
                  <a:pt x="1355413" y="1111431"/>
                </a:cubicBezTo>
                <a:cubicBezTo>
                  <a:pt x="1359447" y="1114889"/>
                  <a:pt x="1361176" y="1107974"/>
                  <a:pt x="1364922" y="1109414"/>
                </a:cubicBezTo>
                <a:cubicBezTo>
                  <a:pt x="1364058" y="1107109"/>
                  <a:pt x="1363481" y="1105380"/>
                  <a:pt x="1367227" y="1104516"/>
                </a:cubicBezTo>
                <a:cubicBezTo>
                  <a:pt x="1375007" y="1102499"/>
                  <a:pt x="1382786" y="1099906"/>
                  <a:pt x="1390566" y="1097313"/>
                </a:cubicBezTo>
                <a:cubicBezTo>
                  <a:pt x="1400075" y="1091262"/>
                  <a:pt x="1411312" y="1090109"/>
                  <a:pt x="1421973" y="1086651"/>
                </a:cubicBezTo>
                <a:cubicBezTo>
                  <a:pt x="1423702" y="1086075"/>
                  <a:pt x="1425143" y="1086075"/>
                  <a:pt x="1426583" y="1086651"/>
                </a:cubicBezTo>
                <a:cubicBezTo>
                  <a:pt x="1426871" y="1086651"/>
                  <a:pt x="1427160" y="1086363"/>
                  <a:pt x="1427448" y="1086363"/>
                </a:cubicBezTo>
                <a:cubicBezTo>
                  <a:pt x="1433211" y="1084346"/>
                  <a:pt x="1439261" y="1082041"/>
                  <a:pt x="1445024" y="1080024"/>
                </a:cubicBezTo>
                <a:cubicBezTo>
                  <a:pt x="1450787" y="1079160"/>
                  <a:pt x="1455397" y="1074550"/>
                  <a:pt x="1461448" y="1075126"/>
                </a:cubicBezTo>
                <a:cubicBezTo>
                  <a:pt x="1466346" y="1073397"/>
                  <a:pt x="1470957" y="1071956"/>
                  <a:pt x="1475567" y="1070228"/>
                </a:cubicBezTo>
                <a:cubicBezTo>
                  <a:pt x="1480177" y="1065041"/>
                  <a:pt x="1487092" y="1064753"/>
                  <a:pt x="1493143" y="1062736"/>
                </a:cubicBezTo>
                <a:cubicBezTo>
                  <a:pt x="1493143" y="1061872"/>
                  <a:pt x="1493143" y="1061007"/>
                  <a:pt x="1493143" y="1060143"/>
                </a:cubicBezTo>
                <a:cubicBezTo>
                  <a:pt x="1494872" y="1060143"/>
                  <a:pt x="1496889" y="1060143"/>
                  <a:pt x="1498906" y="1060143"/>
                </a:cubicBezTo>
                <a:cubicBezTo>
                  <a:pt x="1500347" y="1059278"/>
                  <a:pt x="1501787" y="1058990"/>
                  <a:pt x="1502940" y="1060143"/>
                </a:cubicBezTo>
                <a:cubicBezTo>
                  <a:pt x="1511296" y="1060143"/>
                  <a:pt x="1519940" y="1060143"/>
                  <a:pt x="1528584" y="1060143"/>
                </a:cubicBezTo>
                <a:cubicBezTo>
                  <a:pt x="1522533" y="1065329"/>
                  <a:pt x="1514753" y="1065041"/>
                  <a:pt x="1507838" y="1067058"/>
                </a:cubicBezTo>
                <a:cubicBezTo>
                  <a:pt x="1507550" y="1067058"/>
                  <a:pt x="1507550" y="1067346"/>
                  <a:pt x="1507262" y="1067634"/>
                </a:cubicBezTo>
                <a:cubicBezTo>
                  <a:pt x="1508126" y="1068211"/>
                  <a:pt x="1508991" y="1068787"/>
                  <a:pt x="1509855" y="1069363"/>
                </a:cubicBezTo>
                <a:cubicBezTo>
                  <a:pt x="1511872" y="1069363"/>
                  <a:pt x="1513889" y="1069363"/>
                  <a:pt x="1515618" y="1069363"/>
                </a:cubicBezTo>
                <a:cubicBezTo>
                  <a:pt x="1528584" y="1064753"/>
                  <a:pt x="1541550" y="1060143"/>
                  <a:pt x="1554516" y="1055244"/>
                </a:cubicBezTo>
                <a:cubicBezTo>
                  <a:pt x="1555093" y="1054956"/>
                  <a:pt x="1555669" y="1054956"/>
                  <a:pt x="1556245" y="1054668"/>
                </a:cubicBezTo>
                <a:cubicBezTo>
                  <a:pt x="1557974" y="1054092"/>
                  <a:pt x="1559415" y="1053516"/>
                  <a:pt x="1561144" y="1052939"/>
                </a:cubicBezTo>
                <a:cubicBezTo>
                  <a:pt x="1601483" y="1037092"/>
                  <a:pt x="1643551" y="1026143"/>
                  <a:pt x="1684466" y="1012024"/>
                </a:cubicBezTo>
                <a:cubicBezTo>
                  <a:pt x="1702043" y="1005973"/>
                  <a:pt x="1719043" y="999634"/>
                  <a:pt x="1736619" y="993871"/>
                </a:cubicBezTo>
                <a:cubicBezTo>
                  <a:pt x="1732009" y="994159"/>
                  <a:pt x="1727687" y="994159"/>
                  <a:pt x="1723077" y="994159"/>
                </a:cubicBezTo>
                <a:cubicBezTo>
                  <a:pt x="1721348" y="995024"/>
                  <a:pt x="1719331" y="995600"/>
                  <a:pt x="1717602" y="996464"/>
                </a:cubicBezTo>
                <a:cubicBezTo>
                  <a:pt x="1717314" y="995600"/>
                  <a:pt x="1716738" y="995024"/>
                  <a:pt x="1716450" y="994447"/>
                </a:cubicBezTo>
                <a:cubicBezTo>
                  <a:pt x="1716738" y="994159"/>
                  <a:pt x="1716738" y="994159"/>
                  <a:pt x="1717026" y="993871"/>
                </a:cubicBezTo>
                <a:cubicBezTo>
                  <a:pt x="1714433" y="993871"/>
                  <a:pt x="1712128" y="993583"/>
                  <a:pt x="1709534" y="993583"/>
                </a:cubicBezTo>
                <a:cubicBezTo>
                  <a:pt x="1708094" y="994447"/>
                  <a:pt x="1706653" y="994736"/>
                  <a:pt x="1704636" y="993295"/>
                </a:cubicBezTo>
                <a:cubicBezTo>
                  <a:pt x="1704348" y="993295"/>
                  <a:pt x="1704348" y="993007"/>
                  <a:pt x="1704060" y="992719"/>
                </a:cubicBezTo>
                <a:cubicBezTo>
                  <a:pt x="1700026" y="994447"/>
                  <a:pt x="1696280" y="995888"/>
                  <a:pt x="1692246" y="997329"/>
                </a:cubicBezTo>
                <a:cubicBezTo>
                  <a:pt x="1691958" y="999058"/>
                  <a:pt x="1691382" y="1000786"/>
                  <a:pt x="1689941" y="1002515"/>
                </a:cubicBezTo>
                <a:cubicBezTo>
                  <a:pt x="1684178" y="1002227"/>
                  <a:pt x="1678992" y="1004820"/>
                  <a:pt x="1673229" y="1005397"/>
                </a:cubicBezTo>
                <a:cubicBezTo>
                  <a:pt x="1672941" y="1005397"/>
                  <a:pt x="1672653" y="1005397"/>
                  <a:pt x="1672653" y="1005397"/>
                </a:cubicBezTo>
                <a:cubicBezTo>
                  <a:pt x="1672653" y="1005397"/>
                  <a:pt x="1672653" y="1005397"/>
                  <a:pt x="1672364" y="1005685"/>
                </a:cubicBezTo>
                <a:cubicBezTo>
                  <a:pt x="1670636" y="1007126"/>
                  <a:pt x="1673517" y="1006549"/>
                  <a:pt x="1673229" y="1007414"/>
                </a:cubicBezTo>
                <a:cubicBezTo>
                  <a:pt x="1669483" y="1010295"/>
                  <a:pt x="1664297" y="1011159"/>
                  <a:pt x="1661704" y="1009142"/>
                </a:cubicBezTo>
                <a:cubicBezTo>
                  <a:pt x="1654212" y="1012600"/>
                  <a:pt x="1647008" y="1016634"/>
                  <a:pt x="1638653" y="1016922"/>
                </a:cubicBezTo>
                <a:cubicBezTo>
                  <a:pt x="1636347" y="1018075"/>
                  <a:pt x="1635483" y="1016922"/>
                  <a:pt x="1635771" y="1014617"/>
                </a:cubicBezTo>
                <a:cubicBezTo>
                  <a:pt x="1644415" y="1010007"/>
                  <a:pt x="1653059" y="1005397"/>
                  <a:pt x="1661992" y="1001075"/>
                </a:cubicBezTo>
                <a:cubicBezTo>
                  <a:pt x="1664009" y="999346"/>
                  <a:pt x="1666890" y="997905"/>
                  <a:pt x="1668907" y="997041"/>
                </a:cubicBezTo>
                <a:cubicBezTo>
                  <a:pt x="1671788" y="995888"/>
                  <a:pt x="1674670" y="995024"/>
                  <a:pt x="1677551" y="994159"/>
                </a:cubicBezTo>
                <a:cubicBezTo>
                  <a:pt x="1679568" y="993295"/>
                  <a:pt x="1681297" y="992430"/>
                  <a:pt x="1683314" y="991854"/>
                </a:cubicBezTo>
                <a:cubicBezTo>
                  <a:pt x="1683890" y="991566"/>
                  <a:pt x="1684178" y="991566"/>
                  <a:pt x="1684466" y="991278"/>
                </a:cubicBezTo>
                <a:cubicBezTo>
                  <a:pt x="1689653" y="986091"/>
                  <a:pt x="1695415" y="983210"/>
                  <a:pt x="1703483" y="984651"/>
                </a:cubicBezTo>
                <a:cubicBezTo>
                  <a:pt x="1706941" y="985227"/>
                  <a:pt x="1713280" y="984075"/>
                  <a:pt x="1712704" y="975718"/>
                </a:cubicBezTo>
                <a:cubicBezTo>
                  <a:pt x="1712416" y="968803"/>
                  <a:pt x="1734602" y="961024"/>
                  <a:pt x="1741806" y="965634"/>
                </a:cubicBezTo>
                <a:cubicBezTo>
                  <a:pt x="1747280" y="969380"/>
                  <a:pt x="1751314" y="967651"/>
                  <a:pt x="1756213" y="965922"/>
                </a:cubicBezTo>
                <a:cubicBezTo>
                  <a:pt x="1751314" y="958142"/>
                  <a:pt x="1753619" y="954396"/>
                  <a:pt x="1762552" y="954108"/>
                </a:cubicBezTo>
                <a:cubicBezTo>
                  <a:pt x="1764568" y="954108"/>
                  <a:pt x="1766874" y="953820"/>
                  <a:pt x="1768026" y="952667"/>
                </a:cubicBezTo>
                <a:cubicBezTo>
                  <a:pt x="1770331" y="950074"/>
                  <a:pt x="1772060" y="945176"/>
                  <a:pt x="1775518" y="950074"/>
                </a:cubicBezTo>
                <a:cubicBezTo>
                  <a:pt x="1778399" y="954396"/>
                  <a:pt x="1776094" y="958142"/>
                  <a:pt x="1770619" y="959583"/>
                </a:cubicBezTo>
                <a:cubicBezTo>
                  <a:pt x="1769179" y="959871"/>
                  <a:pt x="1768026" y="961024"/>
                  <a:pt x="1766585" y="961600"/>
                </a:cubicBezTo>
                <a:cubicBezTo>
                  <a:pt x="1768026" y="963040"/>
                  <a:pt x="1769755" y="964193"/>
                  <a:pt x="1771196" y="965634"/>
                </a:cubicBezTo>
                <a:cubicBezTo>
                  <a:pt x="1772636" y="966498"/>
                  <a:pt x="1774365" y="967651"/>
                  <a:pt x="1775806" y="968515"/>
                </a:cubicBezTo>
                <a:cubicBezTo>
                  <a:pt x="1776382" y="969091"/>
                  <a:pt x="1776670" y="969380"/>
                  <a:pt x="1776382" y="969956"/>
                </a:cubicBezTo>
                <a:cubicBezTo>
                  <a:pt x="1776094" y="970244"/>
                  <a:pt x="1776094" y="970532"/>
                  <a:pt x="1775806" y="970532"/>
                </a:cubicBezTo>
                <a:cubicBezTo>
                  <a:pt x="1766297" y="972549"/>
                  <a:pt x="1757077" y="974854"/>
                  <a:pt x="1747856" y="977735"/>
                </a:cubicBezTo>
                <a:cubicBezTo>
                  <a:pt x="1746992" y="978888"/>
                  <a:pt x="1746416" y="979464"/>
                  <a:pt x="1744975" y="978888"/>
                </a:cubicBezTo>
                <a:cubicBezTo>
                  <a:pt x="1744975" y="978888"/>
                  <a:pt x="1744687" y="978600"/>
                  <a:pt x="1744687" y="978600"/>
                </a:cubicBezTo>
                <a:cubicBezTo>
                  <a:pt x="1741806" y="979464"/>
                  <a:pt x="1739212" y="980329"/>
                  <a:pt x="1736331" y="981193"/>
                </a:cubicBezTo>
                <a:cubicBezTo>
                  <a:pt x="1736619" y="981481"/>
                  <a:pt x="1736619" y="981481"/>
                  <a:pt x="1736907" y="981769"/>
                </a:cubicBezTo>
                <a:cubicBezTo>
                  <a:pt x="1747568" y="978600"/>
                  <a:pt x="1756789" y="975142"/>
                  <a:pt x="1766585" y="980905"/>
                </a:cubicBezTo>
                <a:cubicBezTo>
                  <a:pt x="1771772" y="978888"/>
                  <a:pt x="1776958" y="977159"/>
                  <a:pt x="1780992" y="973413"/>
                </a:cubicBezTo>
                <a:cubicBezTo>
                  <a:pt x="1785314" y="969380"/>
                  <a:pt x="1790789" y="971685"/>
                  <a:pt x="1795687" y="971396"/>
                </a:cubicBezTo>
                <a:cubicBezTo>
                  <a:pt x="1795687" y="971396"/>
                  <a:pt x="1795975" y="971396"/>
                  <a:pt x="1795975" y="971396"/>
                </a:cubicBezTo>
                <a:cubicBezTo>
                  <a:pt x="1808654" y="965922"/>
                  <a:pt x="1821043" y="960735"/>
                  <a:pt x="1834586" y="957854"/>
                </a:cubicBezTo>
                <a:cubicBezTo>
                  <a:pt x="1855908" y="953532"/>
                  <a:pt x="1876078" y="945176"/>
                  <a:pt x="1897112" y="939701"/>
                </a:cubicBezTo>
                <a:cubicBezTo>
                  <a:pt x="1899705" y="937684"/>
                  <a:pt x="1902586" y="936532"/>
                  <a:pt x="1905468" y="935956"/>
                </a:cubicBezTo>
                <a:cubicBezTo>
                  <a:pt x="1902586" y="936532"/>
                  <a:pt x="1899993" y="936820"/>
                  <a:pt x="1897112" y="937108"/>
                </a:cubicBezTo>
                <a:cubicBezTo>
                  <a:pt x="1894518" y="935091"/>
                  <a:pt x="1892790" y="931633"/>
                  <a:pt x="1896824" y="931057"/>
                </a:cubicBezTo>
                <a:cubicBezTo>
                  <a:pt x="1906908" y="929328"/>
                  <a:pt x="1913535" y="920396"/>
                  <a:pt x="1924485" y="920684"/>
                </a:cubicBezTo>
                <a:cubicBezTo>
                  <a:pt x="1938892" y="921261"/>
                  <a:pt x="1950417" y="911176"/>
                  <a:pt x="1963960" y="907718"/>
                </a:cubicBezTo>
                <a:cubicBezTo>
                  <a:pt x="1979807" y="903972"/>
                  <a:pt x="1994790" y="896769"/>
                  <a:pt x="2011214" y="897057"/>
                </a:cubicBezTo>
                <a:cubicBezTo>
                  <a:pt x="2014672" y="894176"/>
                  <a:pt x="2020435" y="895616"/>
                  <a:pt x="2026197" y="892735"/>
                </a:cubicBezTo>
                <a:cubicBezTo>
                  <a:pt x="2022163" y="898786"/>
                  <a:pt x="2017553" y="899362"/>
                  <a:pt x="2013519" y="899938"/>
                </a:cubicBezTo>
                <a:cubicBezTo>
                  <a:pt x="2013807" y="901667"/>
                  <a:pt x="2013519" y="902820"/>
                  <a:pt x="2011790" y="905125"/>
                </a:cubicBezTo>
                <a:cubicBezTo>
                  <a:pt x="2012943" y="904837"/>
                  <a:pt x="2013807" y="904549"/>
                  <a:pt x="2014960" y="904260"/>
                </a:cubicBezTo>
                <a:cubicBezTo>
                  <a:pt x="2017553" y="902820"/>
                  <a:pt x="2020435" y="902532"/>
                  <a:pt x="2022740" y="901379"/>
                </a:cubicBezTo>
                <a:cubicBezTo>
                  <a:pt x="2033112" y="895040"/>
                  <a:pt x="2044638" y="893311"/>
                  <a:pt x="2056452" y="894464"/>
                </a:cubicBezTo>
                <a:cubicBezTo>
                  <a:pt x="2056452" y="897345"/>
                  <a:pt x="2056452" y="900515"/>
                  <a:pt x="2056452" y="903396"/>
                </a:cubicBezTo>
                <a:cubicBezTo>
                  <a:pt x="2050689" y="905125"/>
                  <a:pt x="2044638" y="906854"/>
                  <a:pt x="2038875" y="908294"/>
                </a:cubicBezTo>
                <a:cubicBezTo>
                  <a:pt x="2039163" y="908582"/>
                  <a:pt x="2039740" y="908871"/>
                  <a:pt x="2040028" y="909159"/>
                </a:cubicBezTo>
                <a:cubicBezTo>
                  <a:pt x="2048096" y="908294"/>
                  <a:pt x="2056163" y="907718"/>
                  <a:pt x="2061350" y="899938"/>
                </a:cubicBezTo>
                <a:cubicBezTo>
                  <a:pt x="2061350" y="897633"/>
                  <a:pt x="2061926" y="895328"/>
                  <a:pt x="2061062" y="893311"/>
                </a:cubicBezTo>
                <a:cubicBezTo>
                  <a:pt x="2058180" y="885532"/>
                  <a:pt x="2063079" y="889854"/>
                  <a:pt x="2065672" y="890142"/>
                </a:cubicBezTo>
                <a:cubicBezTo>
                  <a:pt x="2076333" y="886972"/>
                  <a:pt x="2086706" y="883803"/>
                  <a:pt x="2097079" y="880633"/>
                </a:cubicBezTo>
                <a:cubicBezTo>
                  <a:pt x="2109181" y="873718"/>
                  <a:pt x="2116672" y="874582"/>
                  <a:pt x="2120994" y="883515"/>
                </a:cubicBezTo>
                <a:cubicBezTo>
                  <a:pt x="2128486" y="881209"/>
                  <a:pt x="2135690" y="878328"/>
                  <a:pt x="2143181" y="876023"/>
                </a:cubicBezTo>
                <a:cubicBezTo>
                  <a:pt x="2157300" y="871701"/>
                  <a:pt x="2172571" y="870548"/>
                  <a:pt x="2181503" y="856430"/>
                </a:cubicBezTo>
                <a:cubicBezTo>
                  <a:pt x="2183808" y="852972"/>
                  <a:pt x="2188419" y="852108"/>
                  <a:pt x="2193029" y="852972"/>
                </a:cubicBezTo>
                <a:cubicBezTo>
                  <a:pt x="2195046" y="857294"/>
                  <a:pt x="2185825" y="858158"/>
                  <a:pt x="2189859" y="862481"/>
                </a:cubicBezTo>
                <a:cubicBezTo>
                  <a:pt x="2190436" y="863057"/>
                  <a:pt x="2191300" y="863345"/>
                  <a:pt x="2191876" y="863633"/>
                </a:cubicBezTo>
                <a:lnTo>
                  <a:pt x="2203114" y="859887"/>
                </a:lnTo>
                <a:cubicBezTo>
                  <a:pt x="2212046" y="856141"/>
                  <a:pt x="2220978" y="852108"/>
                  <a:pt x="2229622" y="848362"/>
                </a:cubicBezTo>
                <a:cubicBezTo>
                  <a:pt x="2236538" y="845480"/>
                  <a:pt x="2246334" y="844904"/>
                  <a:pt x="2254402" y="842599"/>
                </a:cubicBezTo>
                <a:cubicBezTo>
                  <a:pt x="2256131" y="842311"/>
                  <a:pt x="2257572" y="841735"/>
                  <a:pt x="2259300" y="841447"/>
                </a:cubicBezTo>
                <a:lnTo>
                  <a:pt x="2281775" y="833955"/>
                </a:lnTo>
                <a:lnTo>
                  <a:pt x="2281891" y="833878"/>
                </a:lnTo>
                <a:lnTo>
                  <a:pt x="2273130" y="829921"/>
                </a:lnTo>
                <a:cubicBezTo>
                  <a:pt x="2278893" y="826463"/>
                  <a:pt x="2284079" y="823006"/>
                  <a:pt x="2289842" y="819836"/>
                </a:cubicBezTo>
                <a:cubicBezTo>
                  <a:pt x="2292147" y="818396"/>
                  <a:pt x="2295317" y="816090"/>
                  <a:pt x="2297334" y="818972"/>
                </a:cubicBezTo>
                <a:cubicBezTo>
                  <a:pt x="2299639" y="822718"/>
                  <a:pt x="2295605" y="824446"/>
                  <a:pt x="2293012" y="825887"/>
                </a:cubicBezTo>
                <a:lnTo>
                  <a:pt x="2282497" y="833635"/>
                </a:lnTo>
                <a:lnTo>
                  <a:pt x="2284945" y="833090"/>
                </a:lnTo>
                <a:lnTo>
                  <a:pt x="2310877" y="824446"/>
                </a:lnTo>
                <a:cubicBezTo>
                  <a:pt x="2309724" y="824158"/>
                  <a:pt x="2308860" y="824158"/>
                  <a:pt x="2307707" y="823870"/>
                </a:cubicBezTo>
                <a:cubicBezTo>
                  <a:pt x="2305691" y="823294"/>
                  <a:pt x="2303962" y="822718"/>
                  <a:pt x="2304538" y="820124"/>
                </a:cubicBezTo>
                <a:cubicBezTo>
                  <a:pt x="2305691" y="815514"/>
                  <a:pt x="2310301" y="817531"/>
                  <a:pt x="2312894" y="816090"/>
                </a:cubicBezTo>
                <a:cubicBezTo>
                  <a:pt x="2314335" y="814650"/>
                  <a:pt x="2315775" y="813209"/>
                  <a:pt x="2316928" y="811768"/>
                </a:cubicBezTo>
                <a:cubicBezTo>
                  <a:pt x="2322691" y="803701"/>
                  <a:pt x="2323843" y="809463"/>
                  <a:pt x="2325572" y="814362"/>
                </a:cubicBezTo>
                <a:cubicBezTo>
                  <a:pt x="2326725" y="815514"/>
                  <a:pt x="2328165" y="816955"/>
                  <a:pt x="2329318" y="818107"/>
                </a:cubicBezTo>
                <a:lnTo>
                  <a:pt x="2369945" y="804853"/>
                </a:lnTo>
                <a:cubicBezTo>
                  <a:pt x="2369657" y="802260"/>
                  <a:pt x="2369081" y="799955"/>
                  <a:pt x="2365335" y="799667"/>
                </a:cubicBezTo>
                <a:cubicBezTo>
                  <a:pt x="2356979" y="802260"/>
                  <a:pt x="2349776" y="808599"/>
                  <a:pt x="2339691" y="804565"/>
                </a:cubicBezTo>
                <a:cubicBezTo>
                  <a:pt x="2348335" y="800819"/>
                  <a:pt x="2356691" y="797361"/>
                  <a:pt x="2365335" y="793616"/>
                </a:cubicBezTo>
                <a:cubicBezTo>
                  <a:pt x="2369945" y="791311"/>
                  <a:pt x="2367640" y="787277"/>
                  <a:pt x="2367928" y="783819"/>
                </a:cubicBezTo>
                <a:cubicBezTo>
                  <a:pt x="2367640" y="783531"/>
                  <a:pt x="2367352" y="782955"/>
                  <a:pt x="2367352" y="782378"/>
                </a:cubicBezTo>
                <a:cubicBezTo>
                  <a:pt x="2359572" y="785548"/>
                  <a:pt x="2349776" y="784107"/>
                  <a:pt x="2345454" y="793904"/>
                </a:cubicBezTo>
                <a:cubicBezTo>
                  <a:pt x="2333064" y="789005"/>
                  <a:pt x="2324996" y="803124"/>
                  <a:pt x="2313470" y="800819"/>
                </a:cubicBezTo>
                <a:cubicBezTo>
                  <a:pt x="2309724" y="803989"/>
                  <a:pt x="2305402" y="803412"/>
                  <a:pt x="2301369" y="803412"/>
                </a:cubicBezTo>
                <a:cubicBezTo>
                  <a:pt x="2298487" y="806006"/>
                  <a:pt x="2295318" y="807734"/>
                  <a:pt x="2291572" y="808023"/>
                </a:cubicBezTo>
                <a:cubicBezTo>
                  <a:pt x="2277453" y="808023"/>
                  <a:pt x="2267656" y="820989"/>
                  <a:pt x="2251809" y="821853"/>
                </a:cubicBezTo>
                <a:cubicBezTo>
                  <a:pt x="2255267" y="818107"/>
                  <a:pt x="2257860" y="815514"/>
                  <a:pt x="2260453" y="812633"/>
                </a:cubicBezTo>
                <a:cubicBezTo>
                  <a:pt x="2256995" y="809463"/>
                  <a:pt x="2254402" y="806006"/>
                  <a:pt x="2261317" y="803989"/>
                </a:cubicBezTo>
                <a:cubicBezTo>
                  <a:pt x="2267368" y="802260"/>
                  <a:pt x="2272555" y="799378"/>
                  <a:pt x="2277453" y="794768"/>
                </a:cubicBezTo>
                <a:cubicBezTo>
                  <a:pt x="2280911" y="796785"/>
                  <a:pt x="2275724" y="805717"/>
                  <a:pt x="2284080" y="803124"/>
                </a:cubicBezTo>
                <a:cubicBezTo>
                  <a:pt x="2288690" y="801972"/>
                  <a:pt x="2293301" y="801107"/>
                  <a:pt x="2297911" y="800243"/>
                </a:cubicBezTo>
                <a:cubicBezTo>
                  <a:pt x="2303097" y="794768"/>
                  <a:pt x="2310301" y="794192"/>
                  <a:pt x="2317216" y="793328"/>
                </a:cubicBezTo>
                <a:cubicBezTo>
                  <a:pt x="2333640" y="786988"/>
                  <a:pt x="2348335" y="775175"/>
                  <a:pt x="2366776" y="774022"/>
                </a:cubicBezTo>
                <a:cubicBezTo>
                  <a:pt x="2366776" y="774022"/>
                  <a:pt x="2366776" y="773734"/>
                  <a:pt x="2366776" y="773734"/>
                </a:cubicBezTo>
                <a:cubicBezTo>
                  <a:pt x="2380030" y="771429"/>
                  <a:pt x="2393284" y="769700"/>
                  <a:pt x="2405098" y="761344"/>
                </a:cubicBezTo>
                <a:cubicBezTo>
                  <a:pt x="2411725" y="756734"/>
                  <a:pt x="2421522" y="752988"/>
                  <a:pt x="2431030" y="757310"/>
                </a:cubicBezTo>
                <a:cubicBezTo>
                  <a:pt x="2433047" y="758175"/>
                  <a:pt x="2435929" y="757599"/>
                  <a:pt x="2437946" y="756734"/>
                </a:cubicBezTo>
                <a:cubicBezTo>
                  <a:pt x="2454369" y="748666"/>
                  <a:pt x="2473963" y="746073"/>
                  <a:pt x="2487793" y="732531"/>
                </a:cubicBezTo>
                <a:cubicBezTo>
                  <a:pt x="2490963" y="729649"/>
                  <a:pt x="2495573" y="727632"/>
                  <a:pt x="2499607" y="730802"/>
                </a:cubicBezTo>
                <a:cubicBezTo>
                  <a:pt x="2503641" y="733971"/>
                  <a:pt x="2498454" y="737141"/>
                  <a:pt x="2498743" y="740310"/>
                </a:cubicBezTo>
                <a:cubicBezTo>
                  <a:pt x="2499031" y="744344"/>
                  <a:pt x="2493556" y="746361"/>
                  <a:pt x="2495573" y="750683"/>
                </a:cubicBezTo>
                <a:cubicBezTo>
                  <a:pt x="2508827" y="747802"/>
                  <a:pt x="2517472" y="733971"/>
                  <a:pt x="2532743" y="735988"/>
                </a:cubicBezTo>
                <a:cubicBezTo>
                  <a:pt x="2536777" y="736276"/>
                  <a:pt x="2537641" y="731954"/>
                  <a:pt x="2538217" y="728208"/>
                </a:cubicBezTo>
                <a:cubicBezTo>
                  <a:pt x="2539370" y="720717"/>
                  <a:pt x="2543692" y="719276"/>
                  <a:pt x="2548014" y="725615"/>
                </a:cubicBezTo>
                <a:cubicBezTo>
                  <a:pt x="2553200" y="733107"/>
                  <a:pt x="2555506" y="730514"/>
                  <a:pt x="2558099" y="724175"/>
                </a:cubicBezTo>
                <a:cubicBezTo>
                  <a:pt x="2558675" y="725615"/>
                  <a:pt x="2559251" y="727056"/>
                  <a:pt x="2559828" y="728497"/>
                </a:cubicBezTo>
                <a:cubicBezTo>
                  <a:pt x="2573946" y="726192"/>
                  <a:pt x="2588353" y="723886"/>
                  <a:pt x="2602472" y="721581"/>
                </a:cubicBezTo>
                <a:cubicBezTo>
                  <a:pt x="2608811" y="720429"/>
                  <a:pt x="2615438" y="718988"/>
                  <a:pt x="2621777" y="717547"/>
                </a:cubicBezTo>
                <a:cubicBezTo>
                  <a:pt x="2642523" y="711497"/>
                  <a:pt x="2663557" y="705157"/>
                  <a:pt x="2684303" y="698818"/>
                </a:cubicBezTo>
                <a:cubicBezTo>
                  <a:pt x="2684303" y="698530"/>
                  <a:pt x="2684591" y="697954"/>
                  <a:pt x="2684591" y="697378"/>
                </a:cubicBezTo>
                <a:cubicBezTo>
                  <a:pt x="2697269" y="688157"/>
                  <a:pt x="2710524" y="679801"/>
                  <a:pt x="2726371" y="677208"/>
                </a:cubicBezTo>
                <a:cubicBezTo>
                  <a:pt x="2734151" y="678649"/>
                  <a:pt x="2741930" y="675191"/>
                  <a:pt x="2747693" y="671734"/>
                </a:cubicBezTo>
                <a:cubicBezTo>
                  <a:pt x="2756049" y="666547"/>
                  <a:pt x="2764981" y="665106"/>
                  <a:pt x="2774202" y="663954"/>
                </a:cubicBezTo>
                <a:cubicBezTo>
                  <a:pt x="2790626" y="661937"/>
                  <a:pt x="2805321" y="654157"/>
                  <a:pt x="2820880" y="649259"/>
                </a:cubicBezTo>
                <a:cubicBezTo>
                  <a:pt x="2835575" y="644649"/>
                  <a:pt x="2849982" y="638598"/>
                  <a:pt x="2865541" y="636869"/>
                </a:cubicBezTo>
                <a:cubicBezTo>
                  <a:pt x="2874186" y="636005"/>
                  <a:pt x="2880236" y="630242"/>
                  <a:pt x="2887152" y="626208"/>
                </a:cubicBezTo>
                <a:cubicBezTo>
                  <a:pt x="2896084" y="620733"/>
                  <a:pt x="2906745" y="620157"/>
                  <a:pt x="2916542" y="617276"/>
                </a:cubicBezTo>
                <a:cubicBezTo>
                  <a:pt x="2943050" y="609208"/>
                  <a:pt x="2969847" y="601716"/>
                  <a:pt x="2996356" y="593936"/>
                </a:cubicBezTo>
                <a:cubicBezTo>
                  <a:pt x="3000966" y="592496"/>
                  <a:pt x="3005000" y="590767"/>
                  <a:pt x="3006729" y="585869"/>
                </a:cubicBezTo>
                <a:cubicBezTo>
                  <a:pt x="3007017" y="585580"/>
                  <a:pt x="3004424" y="584428"/>
                  <a:pt x="3002983" y="583852"/>
                </a:cubicBezTo>
                <a:cubicBezTo>
                  <a:pt x="2994339" y="590479"/>
                  <a:pt x="2983390" y="588750"/>
                  <a:pt x="2973881" y="591631"/>
                </a:cubicBezTo>
                <a:cubicBezTo>
                  <a:pt x="2970711" y="592496"/>
                  <a:pt x="2967830" y="593360"/>
                  <a:pt x="2964661" y="594225"/>
                </a:cubicBezTo>
                <a:cubicBezTo>
                  <a:pt x="2945067" y="601428"/>
                  <a:pt x="2925186" y="607479"/>
                  <a:pt x="2905016" y="612954"/>
                </a:cubicBezTo>
                <a:cubicBezTo>
                  <a:pt x="2894355" y="616699"/>
                  <a:pt x="2883694" y="621021"/>
                  <a:pt x="2871880" y="619869"/>
                </a:cubicBezTo>
                <a:cubicBezTo>
                  <a:pt x="2868711" y="619581"/>
                  <a:pt x="2864677" y="624479"/>
                  <a:pt x="2862948" y="619869"/>
                </a:cubicBezTo>
                <a:cubicBezTo>
                  <a:pt x="2860931" y="615259"/>
                  <a:pt x="2866694" y="615259"/>
                  <a:pt x="2869575" y="614394"/>
                </a:cubicBezTo>
                <a:cubicBezTo>
                  <a:pt x="2873609" y="613242"/>
                  <a:pt x="2877355" y="610937"/>
                  <a:pt x="2881677" y="612665"/>
                </a:cubicBezTo>
                <a:cubicBezTo>
                  <a:pt x="2888880" y="614394"/>
                  <a:pt x="2895508" y="609784"/>
                  <a:pt x="2902711" y="610360"/>
                </a:cubicBezTo>
                <a:cubicBezTo>
                  <a:pt x="2922305" y="605750"/>
                  <a:pt x="2939881" y="595377"/>
                  <a:pt x="2959762" y="591343"/>
                </a:cubicBezTo>
                <a:cubicBezTo>
                  <a:pt x="2962932" y="590479"/>
                  <a:pt x="2965813" y="589614"/>
                  <a:pt x="2968983" y="588750"/>
                </a:cubicBezTo>
                <a:cubicBezTo>
                  <a:pt x="2980220" y="585869"/>
                  <a:pt x="2991458" y="582699"/>
                  <a:pt x="3002695" y="579530"/>
                </a:cubicBezTo>
                <a:cubicBezTo>
                  <a:pt x="3015373" y="573479"/>
                  <a:pt x="3029491" y="571750"/>
                  <a:pt x="3042746" y="567428"/>
                </a:cubicBezTo>
                <a:cubicBezTo>
                  <a:pt x="3044186" y="566852"/>
                  <a:pt x="3046204" y="566563"/>
                  <a:pt x="3047356" y="567428"/>
                </a:cubicBezTo>
                <a:cubicBezTo>
                  <a:pt x="3055424" y="573191"/>
                  <a:pt x="3063204" y="574919"/>
                  <a:pt x="3070695" y="574919"/>
                </a:cubicBezTo>
                <a:lnTo>
                  <a:pt x="3165493" y="543801"/>
                </a:lnTo>
                <a:cubicBezTo>
                  <a:pt x="3184221" y="537750"/>
                  <a:pt x="3203238" y="534580"/>
                  <a:pt x="3222255" y="534004"/>
                </a:cubicBezTo>
                <a:cubicBezTo>
                  <a:pt x="3226001" y="533139"/>
                  <a:pt x="3229459" y="532563"/>
                  <a:pt x="3233205" y="531987"/>
                </a:cubicBezTo>
                <a:cubicBezTo>
                  <a:pt x="3233493" y="531411"/>
                  <a:pt x="3233493" y="530546"/>
                  <a:pt x="3233493" y="529970"/>
                </a:cubicBezTo>
                <a:cubicBezTo>
                  <a:pt x="3233493" y="529106"/>
                  <a:pt x="3233493" y="528529"/>
                  <a:pt x="3233493" y="527665"/>
                </a:cubicBezTo>
                <a:cubicBezTo>
                  <a:pt x="3228306" y="523919"/>
                  <a:pt x="3223696" y="527089"/>
                  <a:pt x="3218798" y="528241"/>
                </a:cubicBezTo>
                <a:cubicBezTo>
                  <a:pt x="3210442" y="530258"/>
                  <a:pt x="3202950" y="536021"/>
                  <a:pt x="3193730" y="532851"/>
                </a:cubicBezTo>
                <a:cubicBezTo>
                  <a:pt x="3176153" y="538902"/>
                  <a:pt x="3159730" y="547258"/>
                  <a:pt x="3141001" y="549275"/>
                </a:cubicBezTo>
                <a:cubicBezTo>
                  <a:pt x="3126882" y="553309"/>
                  <a:pt x="3112475" y="557055"/>
                  <a:pt x="3098068" y="561089"/>
                </a:cubicBezTo>
                <a:cubicBezTo>
                  <a:pt x="3096916" y="561665"/>
                  <a:pt x="3095475" y="561953"/>
                  <a:pt x="3094610" y="561665"/>
                </a:cubicBezTo>
                <a:cubicBezTo>
                  <a:pt x="3086831" y="563682"/>
                  <a:pt x="3079627" y="568292"/>
                  <a:pt x="3070695" y="566275"/>
                </a:cubicBezTo>
                <a:cubicBezTo>
                  <a:pt x="3079051" y="560801"/>
                  <a:pt x="3088272" y="557343"/>
                  <a:pt x="3098068" y="556190"/>
                </a:cubicBezTo>
                <a:cubicBezTo>
                  <a:pt x="3110170" y="553309"/>
                  <a:pt x="3121407" y="547546"/>
                  <a:pt x="3133797" y="546682"/>
                </a:cubicBezTo>
                <a:cubicBezTo>
                  <a:pt x="3147052" y="542072"/>
                  <a:pt x="3160594" y="537173"/>
                  <a:pt x="3174137" y="532563"/>
                </a:cubicBezTo>
                <a:cubicBezTo>
                  <a:pt x="3173848" y="531987"/>
                  <a:pt x="3173848" y="531123"/>
                  <a:pt x="3173848" y="530258"/>
                </a:cubicBezTo>
                <a:cubicBezTo>
                  <a:pt x="3164628" y="527953"/>
                  <a:pt x="3156560" y="532275"/>
                  <a:pt x="3148204" y="534580"/>
                </a:cubicBezTo>
                <a:cubicBezTo>
                  <a:pt x="3142730" y="536021"/>
                  <a:pt x="3136967" y="537750"/>
                  <a:pt x="3131204" y="537173"/>
                </a:cubicBezTo>
                <a:cubicBezTo>
                  <a:pt x="3128323" y="537750"/>
                  <a:pt x="3123424" y="542072"/>
                  <a:pt x="3123136" y="536597"/>
                </a:cubicBezTo>
                <a:cubicBezTo>
                  <a:pt x="3122848" y="530834"/>
                  <a:pt x="3129475" y="532851"/>
                  <a:pt x="3133509" y="532275"/>
                </a:cubicBezTo>
                <a:cubicBezTo>
                  <a:pt x="3148204" y="526512"/>
                  <a:pt x="3164916" y="526224"/>
                  <a:pt x="3178459" y="516716"/>
                </a:cubicBezTo>
                <a:cubicBezTo>
                  <a:pt x="3181916" y="514122"/>
                  <a:pt x="3183357" y="519309"/>
                  <a:pt x="3185950" y="520750"/>
                </a:cubicBezTo>
                <a:cubicBezTo>
                  <a:pt x="3191136" y="517868"/>
                  <a:pt x="3193154" y="521614"/>
                  <a:pt x="3195170" y="525360"/>
                </a:cubicBezTo>
                <a:cubicBezTo>
                  <a:pt x="3208713" y="522190"/>
                  <a:pt x="3221967" y="518733"/>
                  <a:pt x="3235510" y="515563"/>
                </a:cubicBezTo>
                <a:cubicBezTo>
                  <a:pt x="3253374" y="511241"/>
                  <a:pt x="3270374" y="502885"/>
                  <a:pt x="3289103" y="502309"/>
                </a:cubicBezTo>
                <a:cubicBezTo>
                  <a:pt x="3291120" y="502309"/>
                  <a:pt x="3293714" y="501733"/>
                  <a:pt x="3294578" y="500292"/>
                </a:cubicBezTo>
                <a:cubicBezTo>
                  <a:pt x="3306968" y="483580"/>
                  <a:pt x="3327138" y="492800"/>
                  <a:pt x="3342409" y="485597"/>
                </a:cubicBezTo>
                <a:cubicBezTo>
                  <a:pt x="3345578" y="484156"/>
                  <a:pt x="3349324" y="483868"/>
                  <a:pt x="3352493" y="482715"/>
                </a:cubicBezTo>
                <a:cubicBezTo>
                  <a:pt x="3355375" y="481563"/>
                  <a:pt x="3357968" y="480410"/>
                  <a:pt x="3359697" y="483868"/>
                </a:cubicBezTo>
                <a:cubicBezTo>
                  <a:pt x="3362290" y="488766"/>
                  <a:pt x="3355951" y="487614"/>
                  <a:pt x="3355087" y="490207"/>
                </a:cubicBezTo>
                <a:cubicBezTo>
                  <a:pt x="3355951" y="491071"/>
                  <a:pt x="3356815" y="491936"/>
                  <a:pt x="3357680" y="492800"/>
                </a:cubicBezTo>
                <a:cubicBezTo>
                  <a:pt x="3364595" y="490783"/>
                  <a:pt x="3371511" y="489054"/>
                  <a:pt x="3378426" y="487037"/>
                </a:cubicBezTo>
                <a:cubicBezTo>
                  <a:pt x="3378714" y="485309"/>
                  <a:pt x="3378714" y="483868"/>
                  <a:pt x="3378714" y="482427"/>
                </a:cubicBezTo>
                <a:cubicBezTo>
                  <a:pt x="3386494" y="471190"/>
                  <a:pt x="3399460" y="470902"/>
                  <a:pt x="3410409" y="466580"/>
                </a:cubicBezTo>
                <a:cubicBezTo>
                  <a:pt x="3422223" y="461970"/>
                  <a:pt x="3435189" y="459664"/>
                  <a:pt x="3447579" y="456495"/>
                </a:cubicBezTo>
                <a:cubicBezTo>
                  <a:pt x="3450749" y="455342"/>
                  <a:pt x="3454494" y="455919"/>
                  <a:pt x="3457375" y="453325"/>
                </a:cubicBezTo>
                <a:cubicBezTo>
                  <a:pt x="3473511" y="438054"/>
                  <a:pt x="3493393" y="437766"/>
                  <a:pt x="3513562" y="437478"/>
                </a:cubicBezTo>
                <a:cubicBezTo>
                  <a:pt x="3515579" y="437478"/>
                  <a:pt x="3517308" y="437190"/>
                  <a:pt x="3519037" y="437190"/>
                </a:cubicBezTo>
                <a:cubicBezTo>
                  <a:pt x="3529698" y="432868"/>
                  <a:pt x="3534884" y="420190"/>
                  <a:pt x="3547275" y="418173"/>
                </a:cubicBezTo>
                <a:cubicBezTo>
                  <a:pt x="3543241" y="425952"/>
                  <a:pt x="3546410" y="426529"/>
                  <a:pt x="3553325" y="424512"/>
                </a:cubicBezTo>
                <a:cubicBezTo>
                  <a:pt x="3561681" y="422207"/>
                  <a:pt x="3563410" y="425376"/>
                  <a:pt x="3559088" y="432580"/>
                </a:cubicBezTo>
                <a:cubicBezTo>
                  <a:pt x="3559952" y="432868"/>
                  <a:pt x="3560817" y="432868"/>
                  <a:pt x="3561681" y="433156"/>
                </a:cubicBezTo>
                <a:cubicBezTo>
                  <a:pt x="3566292" y="432003"/>
                  <a:pt x="3570902" y="430851"/>
                  <a:pt x="3575512" y="429698"/>
                </a:cubicBezTo>
                <a:cubicBezTo>
                  <a:pt x="3574648" y="428546"/>
                  <a:pt x="3574071" y="427105"/>
                  <a:pt x="3573207" y="425952"/>
                </a:cubicBezTo>
                <a:cubicBezTo>
                  <a:pt x="3569173" y="422495"/>
                  <a:pt x="3571190" y="420190"/>
                  <a:pt x="3574936" y="419613"/>
                </a:cubicBezTo>
                <a:cubicBezTo>
                  <a:pt x="3586173" y="417308"/>
                  <a:pt x="3595969" y="410393"/>
                  <a:pt x="3606631" y="407800"/>
                </a:cubicBezTo>
                <a:cubicBezTo>
                  <a:pt x="3614987" y="405783"/>
                  <a:pt x="3622478" y="398867"/>
                  <a:pt x="3631987" y="401173"/>
                </a:cubicBezTo>
                <a:cubicBezTo>
                  <a:pt x="3636021" y="402037"/>
                  <a:pt x="3639767" y="400020"/>
                  <a:pt x="3642936" y="397715"/>
                </a:cubicBezTo>
                <a:cubicBezTo>
                  <a:pt x="3648699" y="393105"/>
                  <a:pt x="3655326" y="391664"/>
                  <a:pt x="3662818" y="392240"/>
                </a:cubicBezTo>
                <a:cubicBezTo>
                  <a:pt x="3671462" y="393105"/>
                  <a:pt x="3678377" y="390223"/>
                  <a:pt x="3680106" y="380427"/>
                </a:cubicBezTo>
                <a:cubicBezTo>
                  <a:pt x="3680682" y="376681"/>
                  <a:pt x="3681546" y="374664"/>
                  <a:pt x="3686157" y="377833"/>
                </a:cubicBezTo>
                <a:cubicBezTo>
                  <a:pt x="3691631" y="381579"/>
                  <a:pt x="3699123" y="380427"/>
                  <a:pt x="3705174" y="378698"/>
                </a:cubicBezTo>
                <a:cubicBezTo>
                  <a:pt x="3727648" y="372071"/>
                  <a:pt x="3750123" y="364579"/>
                  <a:pt x="3772598" y="357664"/>
                </a:cubicBezTo>
                <a:cubicBezTo>
                  <a:pt x="3784699" y="353918"/>
                  <a:pt x="3791903" y="347291"/>
                  <a:pt x="3799395" y="338935"/>
                </a:cubicBezTo>
                <a:cubicBezTo>
                  <a:pt x="3801988" y="336054"/>
                  <a:pt x="3804869" y="334613"/>
                  <a:pt x="3808327" y="333460"/>
                </a:cubicBezTo>
                <a:cubicBezTo>
                  <a:pt x="3810056" y="332596"/>
                  <a:pt x="3812361" y="331731"/>
                  <a:pt x="3813513" y="333748"/>
                </a:cubicBezTo>
                <a:cubicBezTo>
                  <a:pt x="3814954" y="336342"/>
                  <a:pt x="3811208" y="337206"/>
                  <a:pt x="3810632" y="339511"/>
                </a:cubicBezTo>
                <a:cubicBezTo>
                  <a:pt x="3810920" y="341816"/>
                  <a:pt x="3810632" y="344121"/>
                  <a:pt x="3813513" y="344986"/>
                </a:cubicBezTo>
                <a:cubicBezTo>
                  <a:pt x="3825327" y="345562"/>
                  <a:pt x="3833683" y="336342"/>
                  <a:pt x="3844056" y="332884"/>
                </a:cubicBezTo>
                <a:cubicBezTo>
                  <a:pt x="3849530" y="331155"/>
                  <a:pt x="3853276" y="325392"/>
                  <a:pt x="3860192" y="329714"/>
                </a:cubicBezTo>
                <a:cubicBezTo>
                  <a:pt x="3862497" y="331155"/>
                  <a:pt x="3866242" y="329714"/>
                  <a:pt x="3869412" y="329714"/>
                </a:cubicBezTo>
                <a:cubicBezTo>
                  <a:pt x="3873158" y="323664"/>
                  <a:pt x="3879785" y="328562"/>
                  <a:pt x="3884395" y="325681"/>
                </a:cubicBezTo>
                <a:cubicBezTo>
                  <a:pt x="3887565" y="322223"/>
                  <a:pt x="3891887" y="321647"/>
                  <a:pt x="3896209" y="321070"/>
                </a:cubicBezTo>
                <a:cubicBezTo>
                  <a:pt x="3899378" y="319630"/>
                  <a:pt x="3902260" y="318189"/>
                  <a:pt x="3905717" y="318765"/>
                </a:cubicBezTo>
                <a:cubicBezTo>
                  <a:pt x="3907446" y="316460"/>
                  <a:pt x="3910039" y="315884"/>
                  <a:pt x="3912633" y="315596"/>
                </a:cubicBezTo>
                <a:cubicBezTo>
                  <a:pt x="3922717" y="310697"/>
                  <a:pt x="3933955" y="309833"/>
                  <a:pt x="3944328" y="305223"/>
                </a:cubicBezTo>
                <a:cubicBezTo>
                  <a:pt x="3938277" y="315019"/>
                  <a:pt x="3927039" y="314731"/>
                  <a:pt x="3917531" y="317901"/>
                </a:cubicBezTo>
                <a:cubicBezTo>
                  <a:pt x="3913497" y="319053"/>
                  <a:pt x="3910039" y="321647"/>
                  <a:pt x="3905717" y="320494"/>
                </a:cubicBezTo>
                <a:cubicBezTo>
                  <a:pt x="3904276" y="323375"/>
                  <a:pt x="3901683" y="323375"/>
                  <a:pt x="3899090" y="323375"/>
                </a:cubicBezTo>
                <a:cubicBezTo>
                  <a:pt x="3895632" y="325969"/>
                  <a:pt x="3891599" y="327698"/>
                  <a:pt x="3887277" y="327986"/>
                </a:cubicBezTo>
                <a:cubicBezTo>
                  <a:pt x="3882666" y="331155"/>
                  <a:pt x="3877192" y="330579"/>
                  <a:pt x="3872293" y="332020"/>
                </a:cubicBezTo>
                <a:cubicBezTo>
                  <a:pt x="3869124" y="334613"/>
                  <a:pt x="3867107" y="338647"/>
                  <a:pt x="3873446" y="336918"/>
                </a:cubicBezTo>
                <a:cubicBezTo>
                  <a:pt x="3884395" y="334037"/>
                  <a:pt x="3895632" y="332884"/>
                  <a:pt x="3906294" y="328274"/>
                </a:cubicBezTo>
                <a:cubicBezTo>
                  <a:pt x="3922141" y="321359"/>
                  <a:pt x="3938565" y="314731"/>
                  <a:pt x="3956718" y="318477"/>
                </a:cubicBezTo>
                <a:cubicBezTo>
                  <a:pt x="3958734" y="318765"/>
                  <a:pt x="3961328" y="317613"/>
                  <a:pt x="3963345" y="316748"/>
                </a:cubicBezTo>
                <a:cubicBezTo>
                  <a:pt x="3997921" y="302053"/>
                  <a:pt x="4035091" y="295426"/>
                  <a:pt x="4069379" y="279867"/>
                </a:cubicBezTo>
                <a:cubicBezTo>
                  <a:pt x="4067651" y="279002"/>
                  <a:pt x="4065922" y="278138"/>
                  <a:pt x="4064193" y="277273"/>
                </a:cubicBezTo>
                <a:cubicBezTo>
                  <a:pt x="4062176" y="277562"/>
                  <a:pt x="4060447" y="277850"/>
                  <a:pt x="4058430" y="278138"/>
                </a:cubicBezTo>
                <a:cubicBezTo>
                  <a:pt x="4032210" y="287646"/>
                  <a:pt x="4005413" y="295426"/>
                  <a:pt x="3977751" y="299460"/>
                </a:cubicBezTo>
                <a:cubicBezTo>
                  <a:pt x="3971413" y="300613"/>
                  <a:pt x="3965938" y="306375"/>
                  <a:pt x="3958734" y="307816"/>
                </a:cubicBezTo>
                <a:cubicBezTo>
                  <a:pt x="3956718" y="308104"/>
                  <a:pt x="3954700" y="308969"/>
                  <a:pt x="3953548" y="306952"/>
                </a:cubicBezTo>
                <a:cubicBezTo>
                  <a:pt x="3952108" y="304070"/>
                  <a:pt x="3954700" y="302918"/>
                  <a:pt x="3956718" y="301765"/>
                </a:cubicBezTo>
                <a:cubicBezTo>
                  <a:pt x="3964785" y="297155"/>
                  <a:pt x="3972565" y="292545"/>
                  <a:pt x="3982650" y="293121"/>
                </a:cubicBezTo>
                <a:cubicBezTo>
                  <a:pt x="3988701" y="293409"/>
                  <a:pt x="3994752" y="290240"/>
                  <a:pt x="4000802" y="288223"/>
                </a:cubicBezTo>
                <a:cubicBezTo>
                  <a:pt x="4017227" y="282748"/>
                  <a:pt x="4033362" y="276409"/>
                  <a:pt x="4050650" y="275545"/>
                </a:cubicBezTo>
                <a:cubicBezTo>
                  <a:pt x="4071685" y="267765"/>
                  <a:pt x="4093295" y="260850"/>
                  <a:pt x="4114041" y="252494"/>
                </a:cubicBezTo>
                <a:cubicBezTo>
                  <a:pt x="4154380" y="236646"/>
                  <a:pt x="4196448" y="225697"/>
                  <a:pt x="4237364" y="211578"/>
                </a:cubicBezTo>
                <a:cubicBezTo>
                  <a:pt x="4262143" y="203222"/>
                  <a:pt x="4286347" y="193714"/>
                  <a:pt x="4311415" y="186510"/>
                </a:cubicBezTo>
                <a:cubicBezTo>
                  <a:pt x="4337635" y="179019"/>
                  <a:pt x="4360974" y="163459"/>
                  <a:pt x="4387483" y="157985"/>
                </a:cubicBezTo>
                <a:cubicBezTo>
                  <a:pt x="4408805" y="153663"/>
                  <a:pt x="4428975" y="145307"/>
                  <a:pt x="4450009" y="139832"/>
                </a:cubicBezTo>
                <a:cubicBezTo>
                  <a:pt x="4450009" y="138968"/>
                  <a:pt x="4450009" y="138391"/>
                  <a:pt x="4450009" y="137527"/>
                </a:cubicBezTo>
                <a:cubicBezTo>
                  <a:pt x="4447416" y="135510"/>
                  <a:pt x="4445687" y="132052"/>
                  <a:pt x="4449721" y="131476"/>
                </a:cubicBezTo>
                <a:cubicBezTo>
                  <a:pt x="4459806" y="129747"/>
                  <a:pt x="4466433" y="120815"/>
                  <a:pt x="4477382" y="121103"/>
                </a:cubicBezTo>
                <a:cubicBezTo>
                  <a:pt x="4491789" y="121679"/>
                  <a:pt x="4503314" y="111594"/>
                  <a:pt x="4516857" y="108137"/>
                </a:cubicBezTo>
                <a:cubicBezTo>
                  <a:pt x="4532993" y="104103"/>
                  <a:pt x="4548264" y="96899"/>
                  <a:pt x="4565552" y="97476"/>
                </a:cubicBezTo>
                <a:cubicBezTo>
                  <a:pt x="4569010" y="98916"/>
                  <a:pt x="4572179" y="100357"/>
                  <a:pt x="4575637" y="101798"/>
                </a:cubicBezTo>
                <a:cubicBezTo>
                  <a:pt x="4586010" y="95459"/>
                  <a:pt x="4597535" y="93730"/>
                  <a:pt x="4609349" y="94883"/>
                </a:cubicBezTo>
                <a:cubicBezTo>
                  <a:pt x="4611654" y="94018"/>
                  <a:pt x="4614247" y="93154"/>
                  <a:pt x="4616552" y="92289"/>
                </a:cubicBezTo>
                <a:cubicBezTo>
                  <a:pt x="4616552" y="94018"/>
                  <a:pt x="4616552" y="95747"/>
                  <a:pt x="4616552" y="97476"/>
                </a:cubicBezTo>
                <a:lnTo>
                  <a:pt x="4875011" y="8441"/>
                </a:lnTo>
                <a:cubicBezTo>
                  <a:pt x="4874147" y="8441"/>
                  <a:pt x="4872995" y="8441"/>
                  <a:pt x="4871842" y="8153"/>
                </a:cubicBezTo>
                <a:cubicBezTo>
                  <a:pt x="4875299" y="1814"/>
                  <a:pt x="4879910" y="-491"/>
                  <a:pt x="4887978" y="8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2878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635635" y="1217930"/>
            <a:ext cx="3758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b="1">
                <a:solidFill>
                  <a:schemeClr val="bg1"/>
                </a:solidFill>
              </a:rPr>
              <a:t>POWER CIRCUIT</a:t>
            </a:r>
            <a:endParaRPr lang="en-I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7445375" y="97790"/>
            <a:ext cx="4602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Operation Overwiew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pic>
        <p:nvPicPr>
          <p:cNvPr id="2" name="Picture 1" descr="Body Zoom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2895" y="1261745"/>
            <a:ext cx="8897620" cy="504126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823085" y="3149600"/>
            <a:ext cx="112204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200" b="1"/>
              <a:t>System Lock</a:t>
            </a:r>
            <a:endParaRPr lang="en-IN" altLang="en-US" sz="1200" b="1"/>
          </a:p>
        </p:txBody>
      </p:sp>
      <p:sp>
        <p:nvSpPr>
          <p:cNvPr id="5" name="Text Box 4"/>
          <p:cNvSpPr txBox="1"/>
          <p:nvPr/>
        </p:nvSpPr>
        <p:spPr>
          <a:xfrm>
            <a:off x="8950325" y="3149600"/>
            <a:ext cx="10033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IN" altLang="en-US" sz="1200" b="1"/>
              <a:t>Emergency</a:t>
            </a:r>
            <a:endParaRPr lang="en-IN" altLang="en-US" sz="1200" b="1"/>
          </a:p>
          <a:p>
            <a:pPr algn="ctr"/>
            <a:r>
              <a:rPr lang="en-IN" altLang="en-US" sz="1200" b="1"/>
              <a:t>Switch</a:t>
            </a:r>
            <a:endParaRPr lang="en-IN" altLang="en-US" sz="1200" b="1"/>
          </a:p>
        </p:txBody>
      </p:sp>
      <p:sp>
        <p:nvSpPr>
          <p:cNvPr id="6" name="Text Box 5"/>
          <p:cNvSpPr txBox="1"/>
          <p:nvPr/>
        </p:nvSpPr>
        <p:spPr>
          <a:xfrm>
            <a:off x="1864995" y="6027420"/>
            <a:ext cx="103822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200" b="1"/>
              <a:t>Bump Lifter</a:t>
            </a:r>
            <a:endParaRPr lang="en-IN" altLang="en-US" sz="1200" b="1"/>
          </a:p>
        </p:txBody>
      </p:sp>
      <p:sp>
        <p:nvSpPr>
          <p:cNvPr id="7" name="Text Box 6"/>
          <p:cNvSpPr txBox="1"/>
          <p:nvPr/>
        </p:nvSpPr>
        <p:spPr>
          <a:xfrm>
            <a:off x="8865235" y="5885815"/>
            <a:ext cx="117411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200" b="1"/>
              <a:t>Control Panle</a:t>
            </a:r>
            <a:endParaRPr lang="en-IN" altLang="en-US" sz="1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5" grpId="1"/>
      <p:bldP spid="6" grpId="1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IN" altLang="en-US"/>
              <a:t>CURRENT SCENARIO</a:t>
            </a:r>
            <a:endParaRPr lang="en-IN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8100" y="966470"/>
            <a:ext cx="4365625" cy="2128520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>
          <a:xfrm>
            <a:off x="38100" y="2209800"/>
            <a:ext cx="4365625" cy="342900"/>
          </a:xfrm>
          <a:prstGeom prst="frame">
            <a:avLst/>
          </a:prstGeom>
          <a:blipFill rotWithShape="1">
            <a:blip r:embed="rId2"/>
            <a:tile tx="0" ty="0" sx="100000" sy="100000" flip="none" algn="tl"/>
          </a:blip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8350" y="1283970"/>
            <a:ext cx="3759835" cy="2600325"/>
          </a:xfrm>
          <a:prstGeom prst="rect">
            <a:avLst/>
          </a:prstGeom>
        </p:spPr>
      </p:pic>
      <p:pic>
        <p:nvPicPr>
          <p:cNvPr id="8" name="Picture 7" descr="WhatsApp Image 2020-07-27 at 8.38.28 PM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310" y="966470"/>
            <a:ext cx="3135630" cy="4479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" y="3884295"/>
            <a:ext cx="4164330" cy="2301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9740" y="4386580"/>
            <a:ext cx="4068445" cy="1923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6350" y="-5080"/>
            <a:ext cx="4872990" cy="6867525"/>
          </a:xfrm>
          <a:prstGeom prst="rect">
            <a:avLst/>
          </a:prstGeom>
          <a:blipFill rotWithShape="1">
            <a:blip r:embed="rId1"/>
            <a:tile tx="0" ty="0" sx="100000" sy="100000" flip="none" algn="tl"/>
          </a:blip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gradFill>
                <a:gsLst>
                  <a:gs pos="0">
                    <a:srgbClr val="FECF40"/>
                  </a:gs>
                  <a:gs pos="77000">
                    <a:srgbClr val="846C21"/>
                  </a:gs>
                </a:gsLst>
                <a:lin scaled="0"/>
              </a:gra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4867275" y="-5080"/>
            <a:ext cx="7324725" cy="686752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 cap="flat" cmpd="sng" algn="ctr">
            <a:solidFill>
              <a:srgbClr val="0058A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66700" y="259080"/>
            <a:ext cx="33235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BOTTOM LINE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921385" y="2521585"/>
            <a:ext cx="3363595" cy="2861310"/>
          </a:xfrm>
          <a:prstGeom prst="rect">
            <a:avLst/>
          </a:prstGeom>
          <a:noFill/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p>
            <a:pPr algn="just"/>
            <a:r>
              <a:rPr lang="en-IN" altLang="en-US" sz="3600">
                <a:solidFill>
                  <a:schemeClr val="tx1"/>
                </a:solidFill>
              </a:rPr>
              <a:t>“</a:t>
            </a:r>
            <a:r>
              <a:rPr lang="en-IN" altLang="en-US" sz="3600">
                <a:solidFill>
                  <a:schemeClr val="bg1"/>
                </a:solidFill>
              </a:rPr>
              <a:t>Let's defeat the</a:t>
            </a:r>
            <a:r>
              <a:rPr lang="en-IN" altLang="en-US" sz="3600">
                <a:gradFill>
                  <a:gsLst>
                    <a:gs pos="7200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</a:rPr>
              <a:t> </a:t>
            </a:r>
            <a:r>
              <a:rPr lang="en-IN" altLang="en-US" sz="3600" b="1">
                <a:gradFill>
                  <a:gsLst>
                    <a:gs pos="7200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</a:rPr>
              <a:t>invisible enemy</a:t>
            </a:r>
            <a:r>
              <a:rPr lang="en-IN" altLang="en-US" sz="3600">
                <a:gradFill>
                  <a:gsLst>
                    <a:gs pos="7200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</a:rPr>
              <a:t> </a:t>
            </a:r>
            <a:r>
              <a:rPr lang="en-IN" altLang="en-US" sz="3600">
                <a:solidFill>
                  <a:schemeClr val="bg1"/>
                </a:solidFill>
              </a:rPr>
              <a:t>with</a:t>
            </a:r>
            <a:r>
              <a:rPr lang="en-IN" altLang="en-US" sz="3600">
                <a:gradFill>
                  <a:gsLst>
                    <a:gs pos="72000">
                      <a:srgbClr val="FE4444"/>
                    </a:gs>
                    <a:gs pos="100000">
                      <a:srgbClr val="832B2B"/>
                    </a:gs>
                  </a:gsLst>
                  <a:lin ang="0" scaled="0"/>
                </a:gradFill>
              </a:rPr>
              <a:t> </a:t>
            </a:r>
            <a:r>
              <a:rPr lang="en-IN" altLang="en-US" sz="3600" b="1">
                <a:gradFill>
                  <a:gsLst>
                    <a:gs pos="75000">
                      <a:srgbClr val="14CD68"/>
                    </a:gs>
                    <a:gs pos="100000">
                      <a:srgbClr val="0B6E38"/>
                    </a:gs>
                  </a:gsLst>
                  <a:lin ang="0" scaled="0"/>
                </a:gradFill>
              </a:rPr>
              <a:t>invisible powers</a:t>
            </a:r>
            <a:r>
              <a:rPr lang="en-IN" altLang="en-US" sz="3600">
                <a:solidFill>
                  <a:schemeClr val="bg1"/>
                </a:solidFill>
              </a:rPr>
              <a:t>!</a:t>
            </a:r>
            <a:r>
              <a:rPr lang="en-IN" altLang="en-US" sz="3600">
                <a:solidFill>
                  <a:schemeClr val="tx1"/>
                </a:solidFill>
              </a:rPr>
              <a:t>”</a:t>
            </a:r>
            <a:endParaRPr lang="en-IN" altLang="en-US" sz="3600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5845810" y="3044190"/>
            <a:ext cx="536702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sz="4400" b="1">
                <a:solidFill>
                  <a:schemeClr val="bg1"/>
                </a:solidFill>
              </a:rPr>
              <a:t>“ They Believe Us!”</a:t>
            </a:r>
            <a:endParaRPr lang="en-US" sz="4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chemeClr val="accent2">
                <a:lumMod val="85000"/>
                <a:lumOff val="15000"/>
              </a:schemeClr>
            </a:gs>
            <a:gs pos="100000">
              <a:schemeClr val="accent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5" name="Rectangles 4"/>
          <p:cNvSpPr/>
          <p:nvPr/>
        </p:nvSpPr>
        <p:spPr>
          <a:xfrm>
            <a:off x="4867275" y="-5080"/>
            <a:ext cx="7324725" cy="686752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 cap="flat" cmpd="sng" algn="ctr">
            <a:solidFill>
              <a:srgbClr val="0058A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-6350" y="-5080"/>
            <a:ext cx="4872990" cy="6867525"/>
          </a:xfrm>
          <a:prstGeom prst="rect">
            <a:avLst/>
          </a:prstGeom>
          <a:blipFill rotWithShape="1">
            <a:blip r:embed="rId1"/>
            <a:tile tx="0" ty="0" sx="100000" sy="100000" flip="none" algn="tl"/>
          </a:blip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7" name="Picture 6" descr="covid hospit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" y="1492250"/>
            <a:ext cx="3964940" cy="1982470"/>
          </a:xfrm>
          <a:prstGeom prst="rect">
            <a:avLst/>
          </a:prstGeom>
          <a:noFill/>
        </p:spPr>
      </p:pic>
      <p:pic>
        <p:nvPicPr>
          <p:cNvPr id="8" name="Picture 7" descr="quarantine pla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" y="4006850"/>
            <a:ext cx="3977005" cy="2272665"/>
          </a:xfrm>
          <a:prstGeom prst="rect">
            <a:avLst/>
          </a:prstGeom>
        </p:spPr>
      </p:pic>
      <p:pic>
        <p:nvPicPr>
          <p:cNvPr id="9" name="Picture 8" descr="Bu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140" y="241300"/>
            <a:ext cx="6466840" cy="3233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7780" y="3537585"/>
            <a:ext cx="5734050" cy="320992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200660" y="-5080"/>
            <a:ext cx="459676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IN" altLang="en-US" sz="4800" b="1">
                <a:solidFill>
                  <a:schemeClr val="bg1"/>
                </a:solidFill>
                <a:latin typeface="+mj-lt"/>
                <a:cs typeface="+mj-lt"/>
              </a:rPr>
              <a:t>WHY</a:t>
            </a:r>
            <a:r>
              <a:rPr lang="en-IN" altLang="en-US" sz="8000" b="1">
                <a:solidFill>
                  <a:schemeClr val="bg1"/>
                </a:solidFill>
              </a:rPr>
              <a:t>?</a:t>
            </a:r>
            <a:endParaRPr lang="en-IN" altLang="en-US" sz="8000" b="1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 rot="5400000">
            <a:off x="3723640" y="2299335"/>
            <a:ext cx="1296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HOSPITAL</a:t>
            </a:r>
            <a:endParaRPr lang="en-IN" altLang="en-US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 rot="16200000">
            <a:off x="-706120" y="4958715"/>
            <a:ext cx="26847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QUARANTINE CENTRE</a:t>
            </a:r>
            <a:endParaRPr lang="en-IN" altLang="en-US">
              <a:solidFill>
                <a:schemeClr val="bg1"/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 rot="5400000">
            <a:off x="9986645" y="1704340"/>
            <a:ext cx="31267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1400">
                <a:solidFill>
                  <a:schemeClr val="bg1"/>
                </a:solidFill>
              </a:rPr>
              <a:t>PUBLIC TRANSPORT AND PLACES</a:t>
            </a:r>
            <a:endParaRPr lang="en-IN" altLang="en-US" sz="1400">
              <a:solidFill>
                <a:schemeClr val="bg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 rot="16200000">
            <a:off x="4866005" y="4959350"/>
            <a:ext cx="2459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>
                <a:solidFill>
                  <a:schemeClr val="bg1"/>
                </a:solidFill>
              </a:rPr>
              <a:t>nCOV TEST CENRES</a:t>
            </a:r>
            <a:endParaRPr lang="en-I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09550" y="29210"/>
            <a:ext cx="43662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4800" b="1">
                <a:solidFill>
                  <a:schemeClr val="bg1"/>
                </a:solidFill>
              </a:rPr>
              <a:t>CONTROL IT !</a:t>
            </a:r>
            <a:endParaRPr lang="en-IN" altLang="en-US" sz="4800" b="1">
              <a:solidFill>
                <a:schemeClr val="bg1"/>
              </a:solidFill>
            </a:endParaRPr>
          </a:p>
        </p:txBody>
      </p:sp>
      <p:pic>
        <p:nvPicPr>
          <p:cNvPr id="3" name="Picture 2" descr="chemical sanit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115" y="1171575"/>
            <a:ext cx="3286760" cy="2465070"/>
          </a:xfrm>
          <a:prstGeom prst="rect">
            <a:avLst/>
          </a:prstGeom>
        </p:spPr>
      </p:pic>
      <p:pic>
        <p:nvPicPr>
          <p:cNvPr id="4" name="Picture 3" descr="hand sanita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10" y="1270635"/>
            <a:ext cx="4653915" cy="2267585"/>
          </a:xfrm>
          <a:prstGeom prst="rect">
            <a:avLst/>
          </a:prstGeom>
        </p:spPr>
      </p:pic>
      <p:pic>
        <p:nvPicPr>
          <p:cNvPr id="5" name="Picture 4" descr="LAS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385" y="4117340"/>
            <a:ext cx="3660140" cy="2509520"/>
          </a:xfrm>
          <a:prstGeom prst="rect">
            <a:avLst/>
          </a:prstGeom>
        </p:spPr>
      </p:pic>
      <p:pic>
        <p:nvPicPr>
          <p:cNvPr id="7" name="Picture 6" descr="wash han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" y="4280535"/>
            <a:ext cx="3641725" cy="2049145"/>
          </a:xfrm>
          <a:prstGeom prst="rect">
            <a:avLst/>
          </a:prstGeom>
        </p:spPr>
      </p:pic>
      <p:pic>
        <p:nvPicPr>
          <p:cNvPr id="8" name="Picture 7" descr="wear mas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430" y="4180840"/>
            <a:ext cx="3402965" cy="2382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1" name="Freeform: Shape 260"/>
          <p:cNvSpPr/>
          <p:nvPr/>
        </p:nvSpPr>
        <p:spPr>
          <a:xfrm rot="1080310">
            <a:off x="3852842" y="1478304"/>
            <a:ext cx="4487019" cy="2363054"/>
          </a:xfrm>
          <a:custGeom>
            <a:avLst/>
            <a:gdLst>
              <a:gd name="connsiteX0" fmla="*/ 654663 w 4958557"/>
              <a:gd name="connsiteY0" fmla="*/ 2401711 h 2611386"/>
              <a:gd name="connsiteX1" fmla="*/ 648901 w 4958557"/>
              <a:gd name="connsiteY1" fmla="*/ 2405168 h 2611386"/>
              <a:gd name="connsiteX2" fmla="*/ 652646 w 4958557"/>
              <a:gd name="connsiteY2" fmla="*/ 2404880 h 2611386"/>
              <a:gd name="connsiteX3" fmla="*/ 656968 w 4958557"/>
              <a:gd name="connsiteY3" fmla="*/ 2404592 h 2611386"/>
              <a:gd name="connsiteX4" fmla="*/ 654663 w 4958557"/>
              <a:gd name="connsiteY4" fmla="*/ 2401711 h 2611386"/>
              <a:gd name="connsiteX5" fmla="*/ 1578144 w 4958557"/>
              <a:gd name="connsiteY5" fmla="*/ 2184167 h 2611386"/>
              <a:gd name="connsiteX6" fmla="*/ 1568059 w 4958557"/>
              <a:gd name="connsiteY6" fmla="*/ 2190794 h 2611386"/>
              <a:gd name="connsiteX7" fmla="*/ 1572381 w 4958557"/>
              <a:gd name="connsiteY7" fmla="*/ 2191082 h 2611386"/>
              <a:gd name="connsiteX8" fmla="*/ 1572093 w 4958557"/>
              <a:gd name="connsiteY8" fmla="*/ 2189641 h 2611386"/>
              <a:gd name="connsiteX9" fmla="*/ 1572669 w 4958557"/>
              <a:gd name="connsiteY9" fmla="*/ 2189065 h 2611386"/>
              <a:gd name="connsiteX10" fmla="*/ 1578144 w 4958557"/>
              <a:gd name="connsiteY10" fmla="*/ 2184167 h 2611386"/>
              <a:gd name="connsiteX11" fmla="*/ 2645404 w 4958557"/>
              <a:gd name="connsiteY11" fmla="*/ 1885369 h 2611386"/>
              <a:gd name="connsiteX12" fmla="*/ 2648285 w 4958557"/>
              <a:gd name="connsiteY12" fmla="*/ 1888538 h 2611386"/>
              <a:gd name="connsiteX13" fmla="*/ 2646556 w 4958557"/>
              <a:gd name="connsiteY13" fmla="*/ 1891132 h 2611386"/>
              <a:gd name="connsiteX14" fmla="*/ 2643387 w 4958557"/>
              <a:gd name="connsiteY14" fmla="*/ 1888827 h 2611386"/>
              <a:gd name="connsiteX15" fmla="*/ 2645404 w 4958557"/>
              <a:gd name="connsiteY15" fmla="*/ 1885369 h 2611386"/>
              <a:gd name="connsiteX16" fmla="*/ 2687472 w 4958557"/>
              <a:gd name="connsiteY16" fmla="*/ 1871826 h 2611386"/>
              <a:gd name="connsiteX17" fmla="*/ 2689489 w 4958557"/>
              <a:gd name="connsiteY17" fmla="*/ 1873555 h 2611386"/>
              <a:gd name="connsiteX18" fmla="*/ 2685743 w 4958557"/>
              <a:gd name="connsiteY18" fmla="*/ 1877589 h 2611386"/>
              <a:gd name="connsiteX19" fmla="*/ 2683438 w 4958557"/>
              <a:gd name="connsiteY19" fmla="*/ 1875284 h 2611386"/>
              <a:gd name="connsiteX20" fmla="*/ 2687472 w 4958557"/>
              <a:gd name="connsiteY20" fmla="*/ 1871826 h 2611386"/>
              <a:gd name="connsiteX21" fmla="*/ 2733285 w 4958557"/>
              <a:gd name="connsiteY21" fmla="*/ 1860877 h 2611386"/>
              <a:gd name="connsiteX22" fmla="*/ 2724353 w 4958557"/>
              <a:gd name="connsiteY22" fmla="*/ 1865776 h 2611386"/>
              <a:gd name="connsiteX23" fmla="*/ 2724353 w 4958557"/>
              <a:gd name="connsiteY23" fmla="*/ 1863759 h 2611386"/>
              <a:gd name="connsiteX24" fmla="*/ 2733285 w 4958557"/>
              <a:gd name="connsiteY24" fmla="*/ 1860877 h 2611386"/>
              <a:gd name="connsiteX25" fmla="*/ 296220 w 4958557"/>
              <a:gd name="connsiteY25" fmla="*/ 1811605 h 2611386"/>
              <a:gd name="connsiteX26" fmla="*/ 280084 w 4958557"/>
              <a:gd name="connsiteY26" fmla="*/ 1819673 h 2611386"/>
              <a:gd name="connsiteX27" fmla="*/ 296220 w 4958557"/>
              <a:gd name="connsiteY27" fmla="*/ 1811605 h 2611386"/>
              <a:gd name="connsiteX28" fmla="*/ 2848540 w 4958557"/>
              <a:gd name="connsiteY28" fmla="*/ 1800656 h 2611386"/>
              <a:gd name="connsiteX29" fmla="*/ 2848252 w 4958557"/>
              <a:gd name="connsiteY29" fmla="*/ 1808724 h 2611386"/>
              <a:gd name="connsiteX30" fmla="*/ 2843066 w 4958557"/>
              <a:gd name="connsiteY30" fmla="*/ 1808724 h 2611386"/>
              <a:gd name="connsiteX31" fmla="*/ 2839896 w 4958557"/>
              <a:gd name="connsiteY31" fmla="*/ 1802385 h 2611386"/>
              <a:gd name="connsiteX32" fmla="*/ 2848540 w 4958557"/>
              <a:gd name="connsiteY32" fmla="*/ 1800656 h 2611386"/>
              <a:gd name="connsiteX33" fmla="*/ 330220 w 4958557"/>
              <a:gd name="connsiteY33" fmla="*/ 1800368 h 2611386"/>
              <a:gd name="connsiteX34" fmla="*/ 332526 w 4958557"/>
              <a:gd name="connsiteY34" fmla="*/ 1802961 h 2611386"/>
              <a:gd name="connsiteX35" fmla="*/ 328204 w 4958557"/>
              <a:gd name="connsiteY35" fmla="*/ 1804690 h 2611386"/>
              <a:gd name="connsiteX36" fmla="*/ 326763 w 4958557"/>
              <a:gd name="connsiteY36" fmla="*/ 1802673 h 2611386"/>
              <a:gd name="connsiteX37" fmla="*/ 330220 w 4958557"/>
              <a:gd name="connsiteY37" fmla="*/ 1800368 h 2611386"/>
              <a:gd name="connsiteX38" fmla="*/ 394223 w 4958557"/>
              <a:gd name="connsiteY38" fmla="*/ 1784305 h 2611386"/>
              <a:gd name="connsiteX39" fmla="*/ 399662 w 4958557"/>
              <a:gd name="connsiteY39" fmla="*/ 1785385 h 2611386"/>
              <a:gd name="connsiteX40" fmla="*/ 389865 w 4958557"/>
              <a:gd name="connsiteY40" fmla="*/ 1789131 h 2611386"/>
              <a:gd name="connsiteX41" fmla="*/ 389865 w 4958557"/>
              <a:gd name="connsiteY41" fmla="*/ 1786250 h 2611386"/>
              <a:gd name="connsiteX42" fmla="*/ 394223 w 4958557"/>
              <a:gd name="connsiteY42" fmla="*/ 1784305 h 2611386"/>
              <a:gd name="connsiteX43" fmla="*/ 2920287 w 4958557"/>
              <a:gd name="connsiteY43" fmla="*/ 1779910 h 2611386"/>
              <a:gd name="connsiteX44" fmla="*/ 2922880 w 4958557"/>
              <a:gd name="connsiteY44" fmla="*/ 1781062 h 2611386"/>
              <a:gd name="connsiteX45" fmla="*/ 2919999 w 4958557"/>
              <a:gd name="connsiteY45" fmla="*/ 1784232 h 2611386"/>
              <a:gd name="connsiteX46" fmla="*/ 2917406 w 4958557"/>
              <a:gd name="connsiteY46" fmla="*/ 1783079 h 2611386"/>
              <a:gd name="connsiteX47" fmla="*/ 2920287 w 4958557"/>
              <a:gd name="connsiteY47" fmla="*/ 1779910 h 2611386"/>
              <a:gd name="connsiteX48" fmla="*/ 492441 w 4958557"/>
              <a:gd name="connsiteY48" fmla="*/ 1760893 h 2611386"/>
              <a:gd name="connsiteX49" fmla="*/ 480916 w 4958557"/>
              <a:gd name="connsiteY49" fmla="*/ 1763198 h 2611386"/>
              <a:gd name="connsiteX50" fmla="*/ 492441 w 4958557"/>
              <a:gd name="connsiteY50" fmla="*/ 1760893 h 2611386"/>
              <a:gd name="connsiteX51" fmla="*/ 2904151 w 4958557"/>
              <a:gd name="connsiteY51" fmla="*/ 1758012 h 2611386"/>
              <a:gd name="connsiteX52" fmla="*/ 2895795 w 4958557"/>
              <a:gd name="connsiteY52" fmla="*/ 1764639 h 2611386"/>
              <a:gd name="connsiteX53" fmla="*/ 2894066 w 4958557"/>
              <a:gd name="connsiteY53" fmla="*/ 1760894 h 2611386"/>
              <a:gd name="connsiteX54" fmla="*/ 2904151 w 4958557"/>
              <a:gd name="connsiteY54" fmla="*/ 1758012 h 2611386"/>
              <a:gd name="connsiteX55" fmla="*/ 2883694 w 4958557"/>
              <a:gd name="connsiteY55" fmla="*/ 1757436 h 2611386"/>
              <a:gd name="connsiteX56" fmla="*/ 2861507 w 4958557"/>
              <a:gd name="connsiteY56" fmla="*/ 1766656 h 2611386"/>
              <a:gd name="connsiteX57" fmla="*/ 2883694 w 4958557"/>
              <a:gd name="connsiteY57" fmla="*/ 1757436 h 2611386"/>
              <a:gd name="connsiteX58" fmla="*/ 3096771 w 4958557"/>
              <a:gd name="connsiteY58" fmla="*/ 1727974 h 2611386"/>
              <a:gd name="connsiteX59" fmla="*/ 3102678 w 4958557"/>
              <a:gd name="connsiteY59" fmla="*/ 1730063 h 2611386"/>
              <a:gd name="connsiteX60" fmla="*/ 3117372 w 4958557"/>
              <a:gd name="connsiteY60" fmla="*/ 1729487 h 2611386"/>
              <a:gd name="connsiteX61" fmla="*/ 3102101 w 4958557"/>
              <a:gd name="connsiteY61" fmla="*/ 1732368 h 2611386"/>
              <a:gd name="connsiteX62" fmla="*/ 3090864 w 4958557"/>
              <a:gd name="connsiteY62" fmla="*/ 1730639 h 2611386"/>
              <a:gd name="connsiteX63" fmla="*/ 3096771 w 4958557"/>
              <a:gd name="connsiteY63" fmla="*/ 1727974 h 2611386"/>
              <a:gd name="connsiteX64" fmla="*/ 2998660 w 4958557"/>
              <a:gd name="connsiteY64" fmla="*/ 1724588 h 2611386"/>
              <a:gd name="connsiteX65" fmla="*/ 2999813 w 4958557"/>
              <a:gd name="connsiteY65" fmla="*/ 1727757 h 2611386"/>
              <a:gd name="connsiteX66" fmla="*/ 2978203 w 4958557"/>
              <a:gd name="connsiteY66" fmla="*/ 1732368 h 2611386"/>
              <a:gd name="connsiteX67" fmla="*/ 2971575 w 4958557"/>
              <a:gd name="connsiteY67" fmla="*/ 1734961 h 2611386"/>
              <a:gd name="connsiteX68" fmla="*/ 2966389 w 4958557"/>
              <a:gd name="connsiteY68" fmla="*/ 1742453 h 2611386"/>
              <a:gd name="connsiteX69" fmla="*/ 2949389 w 4958557"/>
              <a:gd name="connsiteY69" fmla="*/ 1758876 h 2611386"/>
              <a:gd name="connsiteX70" fmla="*/ 2942185 w 4958557"/>
              <a:gd name="connsiteY70" fmla="*/ 1763487 h 2611386"/>
              <a:gd name="connsiteX71" fmla="*/ 2939016 w 4958557"/>
              <a:gd name="connsiteY71" fmla="*/ 1760317 h 2611386"/>
              <a:gd name="connsiteX72" fmla="*/ 2930372 w 4958557"/>
              <a:gd name="connsiteY72" fmla="*/ 1763198 h 2611386"/>
              <a:gd name="connsiteX73" fmla="*/ 2920575 w 4958557"/>
              <a:gd name="connsiteY73" fmla="*/ 1760893 h 2611386"/>
              <a:gd name="connsiteX74" fmla="*/ 2908185 w 4958557"/>
              <a:gd name="connsiteY74" fmla="*/ 1760893 h 2611386"/>
              <a:gd name="connsiteX75" fmla="*/ 2924033 w 4958557"/>
              <a:gd name="connsiteY75" fmla="*/ 1756283 h 2611386"/>
              <a:gd name="connsiteX76" fmla="*/ 2927778 w 4958557"/>
              <a:gd name="connsiteY76" fmla="*/ 1756283 h 2611386"/>
              <a:gd name="connsiteX77" fmla="*/ 2939592 w 4958557"/>
              <a:gd name="connsiteY77" fmla="*/ 1748791 h 2611386"/>
              <a:gd name="connsiteX78" fmla="*/ 2961490 w 4958557"/>
              <a:gd name="connsiteY78" fmla="*/ 1739283 h 2611386"/>
              <a:gd name="connsiteX79" fmla="*/ 2968694 w 4958557"/>
              <a:gd name="connsiteY79" fmla="*/ 1734385 h 2611386"/>
              <a:gd name="connsiteX80" fmla="*/ 2979067 w 4958557"/>
              <a:gd name="connsiteY80" fmla="*/ 1730639 h 2611386"/>
              <a:gd name="connsiteX81" fmla="*/ 2998660 w 4958557"/>
              <a:gd name="connsiteY81" fmla="*/ 1724588 h 2611386"/>
              <a:gd name="connsiteX82" fmla="*/ 3116220 w 4958557"/>
              <a:gd name="connsiteY82" fmla="*/ 1712774 h 2611386"/>
              <a:gd name="connsiteX83" fmla="*/ 3118237 w 4958557"/>
              <a:gd name="connsiteY83" fmla="*/ 1715944 h 2611386"/>
              <a:gd name="connsiteX84" fmla="*/ 3115356 w 4958557"/>
              <a:gd name="connsiteY84" fmla="*/ 1717961 h 2611386"/>
              <a:gd name="connsiteX85" fmla="*/ 3113050 w 4958557"/>
              <a:gd name="connsiteY85" fmla="*/ 1715944 h 2611386"/>
              <a:gd name="connsiteX86" fmla="*/ 3116220 w 4958557"/>
              <a:gd name="connsiteY86" fmla="*/ 1712774 h 2611386"/>
              <a:gd name="connsiteX87" fmla="*/ 3108728 w 4958557"/>
              <a:gd name="connsiteY87" fmla="*/ 1709893 h 2611386"/>
              <a:gd name="connsiteX88" fmla="*/ 3086830 w 4958557"/>
              <a:gd name="connsiteY88" fmla="*/ 1719113 h 2611386"/>
              <a:gd name="connsiteX89" fmla="*/ 3108728 w 4958557"/>
              <a:gd name="connsiteY89" fmla="*/ 1709893 h 2611386"/>
              <a:gd name="connsiteX90" fmla="*/ 3167221 w 4958557"/>
              <a:gd name="connsiteY90" fmla="*/ 1700096 h 2611386"/>
              <a:gd name="connsiteX91" fmla="*/ 3155695 w 4958557"/>
              <a:gd name="connsiteY91" fmla="*/ 1716232 h 2611386"/>
              <a:gd name="connsiteX92" fmla="*/ 3134949 w 4958557"/>
              <a:gd name="connsiteY92" fmla="*/ 1730927 h 2611386"/>
              <a:gd name="connsiteX93" fmla="*/ 3128898 w 4958557"/>
              <a:gd name="connsiteY93" fmla="*/ 1728621 h 2611386"/>
              <a:gd name="connsiteX94" fmla="*/ 3132932 w 4958557"/>
              <a:gd name="connsiteY94" fmla="*/ 1724299 h 2611386"/>
              <a:gd name="connsiteX95" fmla="*/ 3151949 w 4958557"/>
              <a:gd name="connsiteY95" fmla="*/ 1715655 h 2611386"/>
              <a:gd name="connsiteX96" fmla="*/ 3167221 w 4958557"/>
              <a:gd name="connsiteY96" fmla="*/ 1700096 h 2611386"/>
              <a:gd name="connsiteX97" fmla="*/ 3237526 w 4958557"/>
              <a:gd name="connsiteY97" fmla="*/ 1678702 h 2611386"/>
              <a:gd name="connsiteX98" fmla="*/ 3242136 w 4958557"/>
              <a:gd name="connsiteY98" fmla="*/ 1678774 h 2611386"/>
              <a:gd name="connsiteX99" fmla="*/ 3236085 w 4958557"/>
              <a:gd name="connsiteY99" fmla="*/ 1686842 h 2611386"/>
              <a:gd name="connsiteX100" fmla="*/ 3225424 w 4958557"/>
              <a:gd name="connsiteY100" fmla="*/ 1687418 h 2611386"/>
              <a:gd name="connsiteX101" fmla="*/ 3232916 w 4958557"/>
              <a:gd name="connsiteY101" fmla="*/ 1682520 h 2611386"/>
              <a:gd name="connsiteX102" fmla="*/ 3237526 w 4958557"/>
              <a:gd name="connsiteY102" fmla="*/ 1678702 h 2611386"/>
              <a:gd name="connsiteX103" fmla="*/ 3256831 w 4958557"/>
              <a:gd name="connsiteY103" fmla="*/ 1678198 h 2611386"/>
              <a:gd name="connsiteX104" fmla="*/ 3258272 w 4958557"/>
              <a:gd name="connsiteY104" fmla="*/ 1680215 h 2611386"/>
              <a:gd name="connsiteX105" fmla="*/ 3253662 w 4958557"/>
              <a:gd name="connsiteY105" fmla="*/ 1682520 h 2611386"/>
              <a:gd name="connsiteX106" fmla="*/ 3253085 w 4958557"/>
              <a:gd name="connsiteY106" fmla="*/ 1679927 h 2611386"/>
              <a:gd name="connsiteX107" fmla="*/ 3256831 w 4958557"/>
              <a:gd name="connsiteY107" fmla="*/ 1678198 h 2611386"/>
              <a:gd name="connsiteX108" fmla="*/ 3359409 w 4958557"/>
              <a:gd name="connsiteY108" fmla="*/ 1641316 h 2611386"/>
              <a:gd name="connsiteX109" fmla="*/ 3362002 w 4958557"/>
              <a:gd name="connsiteY109" fmla="*/ 1642469 h 2611386"/>
              <a:gd name="connsiteX110" fmla="*/ 3359409 w 4958557"/>
              <a:gd name="connsiteY110" fmla="*/ 1645350 h 2611386"/>
              <a:gd name="connsiteX111" fmla="*/ 3357392 w 4958557"/>
              <a:gd name="connsiteY111" fmla="*/ 1643909 h 2611386"/>
              <a:gd name="connsiteX112" fmla="*/ 3359409 w 4958557"/>
              <a:gd name="connsiteY112" fmla="*/ 1641316 h 2611386"/>
              <a:gd name="connsiteX113" fmla="*/ 3527104 w 4958557"/>
              <a:gd name="connsiteY113" fmla="*/ 1566689 h 2611386"/>
              <a:gd name="connsiteX114" fmla="*/ 3518460 w 4958557"/>
              <a:gd name="connsiteY114" fmla="*/ 1573028 h 2611386"/>
              <a:gd name="connsiteX115" fmla="*/ 3527104 w 4958557"/>
              <a:gd name="connsiteY115" fmla="*/ 1566689 h 2611386"/>
              <a:gd name="connsiteX116" fmla="*/ 421560 w 4958557"/>
              <a:gd name="connsiteY116" fmla="*/ 1415417 h 2611386"/>
              <a:gd name="connsiteX117" fmla="*/ 399085 w 4958557"/>
              <a:gd name="connsiteY117" fmla="*/ 1424926 h 2611386"/>
              <a:gd name="connsiteX118" fmla="*/ 421560 w 4958557"/>
              <a:gd name="connsiteY118" fmla="*/ 1415417 h 2611386"/>
              <a:gd name="connsiteX119" fmla="*/ 4146311 w 4958557"/>
              <a:gd name="connsiteY119" fmla="*/ 1398705 h 2611386"/>
              <a:gd name="connsiteX120" fmla="*/ 4131904 w 4958557"/>
              <a:gd name="connsiteY120" fmla="*/ 1404756 h 2611386"/>
              <a:gd name="connsiteX121" fmla="*/ 4146311 w 4958557"/>
              <a:gd name="connsiteY121" fmla="*/ 1398705 h 2611386"/>
              <a:gd name="connsiteX122" fmla="*/ 4112348 w 4958557"/>
              <a:gd name="connsiteY122" fmla="*/ 1396255 h 2611386"/>
              <a:gd name="connsiteX123" fmla="*/ 4124413 w 4958557"/>
              <a:gd name="connsiteY123" fmla="*/ 1396975 h 2611386"/>
              <a:gd name="connsiteX124" fmla="*/ 4102803 w 4958557"/>
              <a:gd name="connsiteY124" fmla="*/ 1404179 h 2611386"/>
              <a:gd name="connsiteX125" fmla="*/ 4103091 w 4958557"/>
              <a:gd name="connsiteY125" fmla="*/ 1402450 h 2611386"/>
              <a:gd name="connsiteX126" fmla="*/ 4112348 w 4958557"/>
              <a:gd name="connsiteY126" fmla="*/ 1396255 h 2611386"/>
              <a:gd name="connsiteX127" fmla="*/ 660714 w 4958557"/>
              <a:gd name="connsiteY127" fmla="*/ 1343094 h 2611386"/>
              <a:gd name="connsiteX128" fmla="*/ 661578 w 4958557"/>
              <a:gd name="connsiteY128" fmla="*/ 1352891 h 2611386"/>
              <a:gd name="connsiteX129" fmla="*/ 657544 w 4958557"/>
              <a:gd name="connsiteY129" fmla="*/ 1350586 h 2611386"/>
              <a:gd name="connsiteX130" fmla="*/ 651493 w 4958557"/>
              <a:gd name="connsiteY130" fmla="*/ 1347416 h 2611386"/>
              <a:gd name="connsiteX131" fmla="*/ 640544 w 4958557"/>
              <a:gd name="connsiteY131" fmla="*/ 1347992 h 2611386"/>
              <a:gd name="connsiteX132" fmla="*/ 660714 w 4958557"/>
              <a:gd name="connsiteY132" fmla="*/ 1343094 h 2611386"/>
              <a:gd name="connsiteX133" fmla="*/ 638383 w 4958557"/>
              <a:gd name="connsiteY133" fmla="*/ 1336791 h 2611386"/>
              <a:gd name="connsiteX134" fmla="*/ 646307 w 4958557"/>
              <a:gd name="connsiteY134" fmla="*/ 1339060 h 2611386"/>
              <a:gd name="connsiteX135" fmla="*/ 632188 w 4958557"/>
              <a:gd name="connsiteY135" fmla="*/ 1341653 h 2611386"/>
              <a:gd name="connsiteX136" fmla="*/ 638383 w 4958557"/>
              <a:gd name="connsiteY136" fmla="*/ 1336791 h 2611386"/>
              <a:gd name="connsiteX137" fmla="*/ 617493 w 4958557"/>
              <a:gd name="connsiteY137" fmla="*/ 1327823 h 2611386"/>
              <a:gd name="connsiteX138" fmla="*/ 610578 w 4958557"/>
              <a:gd name="connsiteY138" fmla="*/ 1335891 h 2611386"/>
              <a:gd name="connsiteX139" fmla="*/ 617493 w 4958557"/>
              <a:gd name="connsiteY139" fmla="*/ 1327823 h 2611386"/>
              <a:gd name="connsiteX140" fmla="*/ 724681 w 4958557"/>
              <a:gd name="connsiteY140" fmla="*/ 1321195 h 2611386"/>
              <a:gd name="connsiteX141" fmla="*/ 726986 w 4958557"/>
              <a:gd name="connsiteY141" fmla="*/ 1322924 h 2611386"/>
              <a:gd name="connsiteX142" fmla="*/ 724104 w 4958557"/>
              <a:gd name="connsiteY142" fmla="*/ 1328975 h 2611386"/>
              <a:gd name="connsiteX143" fmla="*/ 698748 w 4958557"/>
              <a:gd name="connsiteY143" fmla="*/ 1337331 h 2611386"/>
              <a:gd name="connsiteX144" fmla="*/ 690969 w 4958557"/>
              <a:gd name="connsiteY144" fmla="*/ 1338195 h 2611386"/>
              <a:gd name="connsiteX145" fmla="*/ 694138 w 4958557"/>
              <a:gd name="connsiteY145" fmla="*/ 1336467 h 2611386"/>
              <a:gd name="connsiteX146" fmla="*/ 686647 w 4958557"/>
              <a:gd name="connsiteY146" fmla="*/ 1339924 h 2611386"/>
              <a:gd name="connsiteX147" fmla="*/ 697308 w 4958557"/>
              <a:gd name="connsiteY147" fmla="*/ 1331568 h 2611386"/>
              <a:gd name="connsiteX148" fmla="*/ 701918 w 4958557"/>
              <a:gd name="connsiteY148" fmla="*/ 1327246 h 2611386"/>
              <a:gd name="connsiteX149" fmla="*/ 703359 w 4958557"/>
              <a:gd name="connsiteY149" fmla="*/ 1328687 h 2611386"/>
              <a:gd name="connsiteX150" fmla="*/ 702206 w 4958557"/>
              <a:gd name="connsiteY150" fmla="*/ 1332144 h 2611386"/>
              <a:gd name="connsiteX151" fmla="*/ 724681 w 4958557"/>
              <a:gd name="connsiteY151" fmla="*/ 1321195 h 2611386"/>
              <a:gd name="connsiteX152" fmla="*/ 866732 w 4958557"/>
              <a:gd name="connsiteY152" fmla="*/ 1271924 h 2611386"/>
              <a:gd name="connsiteX153" fmla="*/ 870766 w 4958557"/>
              <a:gd name="connsiteY153" fmla="*/ 1275094 h 2611386"/>
              <a:gd name="connsiteX154" fmla="*/ 866444 w 4958557"/>
              <a:gd name="connsiteY154" fmla="*/ 1278551 h 2611386"/>
              <a:gd name="connsiteX155" fmla="*/ 862698 w 4958557"/>
              <a:gd name="connsiteY155" fmla="*/ 1275094 h 2611386"/>
              <a:gd name="connsiteX156" fmla="*/ 866732 w 4958557"/>
              <a:gd name="connsiteY156" fmla="*/ 1271924 h 2611386"/>
              <a:gd name="connsiteX157" fmla="*/ 948275 w 4958557"/>
              <a:gd name="connsiteY157" fmla="*/ 1244263 h 2611386"/>
              <a:gd name="connsiteX158" fmla="*/ 960665 w 4958557"/>
              <a:gd name="connsiteY158" fmla="*/ 1245415 h 2611386"/>
              <a:gd name="connsiteX159" fmla="*/ 953461 w 4958557"/>
              <a:gd name="connsiteY159" fmla="*/ 1251178 h 2611386"/>
              <a:gd name="connsiteX160" fmla="*/ 896698 w 4958557"/>
              <a:gd name="connsiteY160" fmla="*/ 1267890 h 2611386"/>
              <a:gd name="connsiteX161" fmla="*/ 893817 w 4958557"/>
              <a:gd name="connsiteY161" fmla="*/ 1275094 h 2611386"/>
              <a:gd name="connsiteX162" fmla="*/ 875664 w 4958557"/>
              <a:gd name="connsiteY162" fmla="*/ 1282297 h 2611386"/>
              <a:gd name="connsiteX163" fmla="*/ 884884 w 4958557"/>
              <a:gd name="connsiteY163" fmla="*/ 1271348 h 2611386"/>
              <a:gd name="connsiteX164" fmla="*/ 877681 w 4958557"/>
              <a:gd name="connsiteY164" fmla="*/ 1273365 h 2611386"/>
              <a:gd name="connsiteX165" fmla="*/ 873359 w 4958557"/>
              <a:gd name="connsiteY165" fmla="*/ 1272788 h 2611386"/>
              <a:gd name="connsiteX166" fmla="*/ 898139 w 4958557"/>
              <a:gd name="connsiteY166" fmla="*/ 1261263 h 2611386"/>
              <a:gd name="connsiteX167" fmla="*/ 948275 w 4958557"/>
              <a:gd name="connsiteY167" fmla="*/ 1244263 h 2611386"/>
              <a:gd name="connsiteX168" fmla="*/ 1019913 w 4958557"/>
              <a:gd name="connsiteY168" fmla="*/ 1221104 h 2611386"/>
              <a:gd name="connsiteX169" fmla="*/ 1024920 w 4958557"/>
              <a:gd name="connsiteY169" fmla="*/ 1223229 h 2611386"/>
              <a:gd name="connsiteX170" fmla="*/ 1017140 w 4958557"/>
              <a:gd name="connsiteY170" fmla="*/ 1231296 h 2611386"/>
              <a:gd name="connsiteX171" fmla="*/ 960665 w 4958557"/>
              <a:gd name="connsiteY171" fmla="*/ 1245127 h 2611386"/>
              <a:gd name="connsiteX172" fmla="*/ 980258 w 4958557"/>
              <a:gd name="connsiteY172" fmla="*/ 1233890 h 2611386"/>
              <a:gd name="connsiteX173" fmla="*/ 1013394 w 4958557"/>
              <a:gd name="connsiteY173" fmla="*/ 1223517 h 2611386"/>
              <a:gd name="connsiteX174" fmla="*/ 1019913 w 4958557"/>
              <a:gd name="connsiteY174" fmla="*/ 1221104 h 2611386"/>
              <a:gd name="connsiteX175" fmla="*/ 1038354 w 4958557"/>
              <a:gd name="connsiteY175" fmla="*/ 1194127 h 2611386"/>
              <a:gd name="connsiteX176" fmla="*/ 1045377 w 4958557"/>
              <a:gd name="connsiteY176" fmla="*/ 1196144 h 2611386"/>
              <a:gd name="connsiteX177" fmla="*/ 1032411 w 4958557"/>
              <a:gd name="connsiteY177" fmla="*/ 1199889 h 2611386"/>
              <a:gd name="connsiteX178" fmla="*/ 1038354 w 4958557"/>
              <a:gd name="connsiteY178" fmla="*/ 1194127 h 2611386"/>
              <a:gd name="connsiteX179" fmla="*/ 1040191 w 4958557"/>
              <a:gd name="connsiteY179" fmla="*/ 1182313 h 2611386"/>
              <a:gd name="connsiteX180" fmla="*/ 1037310 w 4958557"/>
              <a:gd name="connsiteY180" fmla="*/ 1186059 h 2611386"/>
              <a:gd name="connsiteX181" fmla="*/ 1033852 w 4958557"/>
              <a:gd name="connsiteY181" fmla="*/ 1185194 h 2611386"/>
              <a:gd name="connsiteX182" fmla="*/ 1040191 w 4958557"/>
              <a:gd name="connsiteY182" fmla="*/ 1182313 h 2611386"/>
              <a:gd name="connsiteX183" fmla="*/ 1118672 w 4958557"/>
              <a:gd name="connsiteY183" fmla="*/ 1173562 h 2611386"/>
              <a:gd name="connsiteX184" fmla="*/ 1130954 w 4958557"/>
              <a:gd name="connsiteY184" fmla="*/ 1174246 h 2611386"/>
              <a:gd name="connsiteX185" fmla="*/ 1106174 w 4958557"/>
              <a:gd name="connsiteY185" fmla="*/ 1182314 h 2611386"/>
              <a:gd name="connsiteX186" fmla="*/ 1103869 w 4958557"/>
              <a:gd name="connsiteY186" fmla="*/ 1179144 h 2611386"/>
              <a:gd name="connsiteX187" fmla="*/ 1107903 w 4958557"/>
              <a:gd name="connsiteY187" fmla="*/ 1173958 h 2611386"/>
              <a:gd name="connsiteX188" fmla="*/ 1118672 w 4958557"/>
              <a:gd name="connsiteY188" fmla="*/ 1173562 h 2611386"/>
              <a:gd name="connsiteX189" fmla="*/ 1142191 w 4958557"/>
              <a:gd name="connsiteY189" fmla="*/ 1167619 h 2611386"/>
              <a:gd name="connsiteX190" fmla="*/ 1145072 w 4958557"/>
              <a:gd name="connsiteY190" fmla="*/ 1169348 h 2611386"/>
              <a:gd name="connsiteX191" fmla="*/ 1141615 w 4958557"/>
              <a:gd name="connsiteY191" fmla="*/ 1172229 h 2611386"/>
              <a:gd name="connsiteX192" fmla="*/ 1139598 w 4958557"/>
              <a:gd name="connsiteY192" fmla="*/ 1170500 h 2611386"/>
              <a:gd name="connsiteX193" fmla="*/ 1142191 w 4958557"/>
              <a:gd name="connsiteY193" fmla="*/ 1167619 h 2611386"/>
              <a:gd name="connsiteX194" fmla="*/ 1089029 w 4958557"/>
              <a:gd name="connsiteY194" fmla="*/ 1167439 h 2611386"/>
              <a:gd name="connsiteX195" fmla="*/ 1100987 w 4958557"/>
              <a:gd name="connsiteY195" fmla="*/ 1168195 h 2611386"/>
              <a:gd name="connsiteX196" fmla="*/ 1077072 w 4958557"/>
              <a:gd name="connsiteY196" fmla="*/ 1172517 h 2611386"/>
              <a:gd name="connsiteX197" fmla="*/ 1089029 w 4958557"/>
              <a:gd name="connsiteY197" fmla="*/ 1167439 h 2611386"/>
              <a:gd name="connsiteX198" fmla="*/ 1186600 w 4958557"/>
              <a:gd name="connsiteY198" fmla="*/ 1161820 h 2611386"/>
              <a:gd name="connsiteX199" fmla="*/ 1193480 w 4958557"/>
              <a:gd name="connsiteY199" fmla="*/ 1161855 h 2611386"/>
              <a:gd name="connsiteX200" fmla="*/ 1193480 w 4958557"/>
              <a:gd name="connsiteY200" fmla="*/ 1164161 h 2611386"/>
              <a:gd name="connsiteX201" fmla="*/ 1180802 w 4958557"/>
              <a:gd name="connsiteY201" fmla="*/ 1165889 h 2611386"/>
              <a:gd name="connsiteX202" fmla="*/ 1186600 w 4958557"/>
              <a:gd name="connsiteY202" fmla="*/ 1161820 h 2611386"/>
              <a:gd name="connsiteX203" fmla="*/ 1134988 w 4958557"/>
              <a:gd name="connsiteY203" fmla="*/ 1159263 h 2611386"/>
              <a:gd name="connsiteX204" fmla="*/ 1122598 w 4958557"/>
              <a:gd name="connsiteY204" fmla="*/ 1161856 h 2611386"/>
              <a:gd name="connsiteX205" fmla="*/ 1134988 w 4958557"/>
              <a:gd name="connsiteY205" fmla="*/ 1159263 h 2611386"/>
              <a:gd name="connsiteX206" fmla="*/ 1230361 w 4958557"/>
              <a:gd name="connsiteY206" fmla="*/ 1119788 h 2611386"/>
              <a:gd name="connsiteX207" fmla="*/ 1219700 w 4958557"/>
              <a:gd name="connsiteY207" fmla="*/ 1128720 h 2611386"/>
              <a:gd name="connsiteX208" fmla="*/ 1212785 w 4958557"/>
              <a:gd name="connsiteY208" fmla="*/ 1126415 h 2611386"/>
              <a:gd name="connsiteX209" fmla="*/ 1230361 w 4958557"/>
              <a:gd name="connsiteY209" fmla="*/ 1119788 h 2611386"/>
              <a:gd name="connsiteX210" fmla="*/ 1289430 w 4958557"/>
              <a:gd name="connsiteY210" fmla="*/ 1099906 h 2611386"/>
              <a:gd name="connsiteX211" fmla="*/ 1266955 w 4958557"/>
              <a:gd name="connsiteY211" fmla="*/ 1108262 h 2611386"/>
              <a:gd name="connsiteX212" fmla="*/ 1289430 w 4958557"/>
              <a:gd name="connsiteY212" fmla="*/ 1099906 h 2611386"/>
              <a:gd name="connsiteX213" fmla="*/ 4643637 w 4958557"/>
              <a:gd name="connsiteY213" fmla="*/ 1074262 h 2611386"/>
              <a:gd name="connsiteX214" fmla="*/ 4630959 w 4958557"/>
              <a:gd name="connsiteY214" fmla="*/ 1080889 h 2611386"/>
              <a:gd name="connsiteX215" fmla="*/ 4643637 w 4958557"/>
              <a:gd name="connsiteY215" fmla="*/ 1074262 h 2611386"/>
              <a:gd name="connsiteX216" fmla="*/ 4667553 w 4958557"/>
              <a:gd name="connsiteY216" fmla="*/ 1062160 h 2611386"/>
              <a:gd name="connsiteX217" fmla="*/ 4657519 w 4958557"/>
              <a:gd name="connsiteY217" fmla="*/ 1066913 h 2611386"/>
              <a:gd name="connsiteX218" fmla="*/ 4656315 w 4958557"/>
              <a:gd name="connsiteY218" fmla="*/ 1067346 h 2611386"/>
              <a:gd name="connsiteX219" fmla="*/ 4656604 w 4958557"/>
              <a:gd name="connsiteY219" fmla="*/ 1067346 h 2611386"/>
              <a:gd name="connsiteX220" fmla="*/ 4657519 w 4958557"/>
              <a:gd name="connsiteY220" fmla="*/ 1066913 h 2611386"/>
              <a:gd name="connsiteX221" fmla="*/ 4663519 w 4958557"/>
              <a:gd name="connsiteY221" fmla="*/ 1064753 h 2611386"/>
              <a:gd name="connsiteX222" fmla="*/ 4667553 w 4958557"/>
              <a:gd name="connsiteY222" fmla="*/ 1062160 h 2611386"/>
              <a:gd name="connsiteX223" fmla="*/ 1678126 w 4958557"/>
              <a:gd name="connsiteY223" fmla="*/ 983210 h 2611386"/>
              <a:gd name="connsiteX224" fmla="*/ 1670347 w 4958557"/>
              <a:gd name="connsiteY224" fmla="*/ 992719 h 2611386"/>
              <a:gd name="connsiteX225" fmla="*/ 1668618 w 4958557"/>
              <a:gd name="connsiteY225" fmla="*/ 990413 h 2611386"/>
              <a:gd name="connsiteX226" fmla="*/ 1678126 w 4958557"/>
              <a:gd name="connsiteY226" fmla="*/ 983210 h 2611386"/>
              <a:gd name="connsiteX227" fmla="*/ 1764568 w 4958557"/>
              <a:gd name="connsiteY227" fmla="*/ 931346 h 2611386"/>
              <a:gd name="connsiteX228" fmla="*/ 1758517 w 4958557"/>
              <a:gd name="connsiteY228" fmla="*/ 934515 h 2611386"/>
              <a:gd name="connsiteX229" fmla="*/ 1757653 w 4958557"/>
              <a:gd name="connsiteY229" fmla="*/ 932786 h 2611386"/>
              <a:gd name="connsiteX230" fmla="*/ 1764568 w 4958557"/>
              <a:gd name="connsiteY230" fmla="*/ 931346 h 2611386"/>
              <a:gd name="connsiteX231" fmla="*/ 2152400 w 4958557"/>
              <a:gd name="connsiteY231" fmla="*/ 861040 h 2611386"/>
              <a:gd name="connsiteX232" fmla="*/ 2134824 w 4958557"/>
              <a:gd name="connsiteY232" fmla="*/ 869972 h 2611386"/>
              <a:gd name="connsiteX233" fmla="*/ 2152400 w 4958557"/>
              <a:gd name="connsiteY233" fmla="*/ 861040 h 2611386"/>
              <a:gd name="connsiteX234" fmla="*/ 2153842 w 4958557"/>
              <a:gd name="connsiteY234" fmla="*/ 843464 h 2611386"/>
              <a:gd name="connsiteX235" fmla="*/ 2116384 w 4958557"/>
              <a:gd name="connsiteY235" fmla="*/ 858735 h 2611386"/>
              <a:gd name="connsiteX236" fmla="*/ 2127909 w 4958557"/>
              <a:gd name="connsiteY236" fmla="*/ 850379 h 2611386"/>
              <a:gd name="connsiteX237" fmla="*/ 2139723 w 4958557"/>
              <a:gd name="connsiteY237" fmla="*/ 845769 h 2611386"/>
              <a:gd name="connsiteX238" fmla="*/ 2153842 w 4958557"/>
              <a:gd name="connsiteY238" fmla="*/ 843464 h 2611386"/>
              <a:gd name="connsiteX239" fmla="*/ 2250944 w 4958557"/>
              <a:gd name="connsiteY239" fmla="*/ 834244 h 2611386"/>
              <a:gd name="connsiteX240" fmla="*/ 2225876 w 4958557"/>
              <a:gd name="connsiteY240" fmla="*/ 841159 h 2611386"/>
              <a:gd name="connsiteX241" fmla="*/ 2250944 w 4958557"/>
              <a:gd name="connsiteY241" fmla="*/ 834244 h 2611386"/>
              <a:gd name="connsiteX242" fmla="*/ 2186978 w 4958557"/>
              <a:gd name="connsiteY242" fmla="*/ 829345 h 2611386"/>
              <a:gd name="connsiteX243" fmla="*/ 2188418 w 4958557"/>
              <a:gd name="connsiteY243" fmla="*/ 832515 h 2611386"/>
              <a:gd name="connsiteX244" fmla="*/ 2185249 w 4958557"/>
              <a:gd name="connsiteY244" fmla="*/ 835396 h 2611386"/>
              <a:gd name="connsiteX245" fmla="*/ 2183232 w 4958557"/>
              <a:gd name="connsiteY245" fmla="*/ 832515 h 2611386"/>
              <a:gd name="connsiteX246" fmla="*/ 2186978 w 4958557"/>
              <a:gd name="connsiteY246" fmla="*/ 829345 h 2611386"/>
              <a:gd name="connsiteX247" fmla="*/ 2260740 w 4958557"/>
              <a:gd name="connsiteY247" fmla="*/ 827328 h 2611386"/>
              <a:gd name="connsiteX248" fmla="*/ 2251520 w 4958557"/>
              <a:gd name="connsiteY248" fmla="*/ 833955 h 2611386"/>
              <a:gd name="connsiteX249" fmla="*/ 2260740 w 4958557"/>
              <a:gd name="connsiteY249" fmla="*/ 827328 h 2611386"/>
              <a:gd name="connsiteX250" fmla="*/ 2237402 w 4958557"/>
              <a:gd name="connsiteY250" fmla="*/ 819836 h 2611386"/>
              <a:gd name="connsiteX251" fmla="*/ 2244605 w 4958557"/>
              <a:gd name="connsiteY251" fmla="*/ 829057 h 2611386"/>
              <a:gd name="connsiteX252" fmla="*/ 2228181 w 4958557"/>
              <a:gd name="connsiteY252" fmla="*/ 834243 h 2611386"/>
              <a:gd name="connsiteX253" fmla="*/ 2213486 w 4958557"/>
              <a:gd name="connsiteY253" fmla="*/ 838565 h 2611386"/>
              <a:gd name="connsiteX254" fmla="*/ 2181215 w 4958557"/>
              <a:gd name="connsiteY254" fmla="*/ 851243 h 2611386"/>
              <a:gd name="connsiteX255" fmla="*/ 2172859 w 4958557"/>
              <a:gd name="connsiteY255" fmla="*/ 849802 h 2611386"/>
              <a:gd name="connsiteX256" fmla="*/ 2177469 w 4958557"/>
              <a:gd name="connsiteY256" fmla="*/ 843175 h 2611386"/>
              <a:gd name="connsiteX257" fmla="*/ 2154418 w 4958557"/>
              <a:gd name="connsiteY257" fmla="*/ 843175 h 2611386"/>
              <a:gd name="connsiteX258" fmla="*/ 2174299 w 4958557"/>
              <a:gd name="connsiteY258" fmla="*/ 835107 h 2611386"/>
              <a:gd name="connsiteX259" fmla="*/ 2182943 w 4958557"/>
              <a:gd name="connsiteY259" fmla="*/ 841158 h 2611386"/>
              <a:gd name="connsiteX260" fmla="*/ 2203977 w 4958557"/>
              <a:gd name="connsiteY260" fmla="*/ 835972 h 2611386"/>
              <a:gd name="connsiteX261" fmla="*/ 2201384 w 4958557"/>
              <a:gd name="connsiteY261" fmla="*/ 827904 h 2611386"/>
              <a:gd name="connsiteX262" fmla="*/ 2237402 w 4958557"/>
              <a:gd name="connsiteY262" fmla="*/ 819836 h 2611386"/>
              <a:gd name="connsiteX263" fmla="*/ 2242480 w 4958557"/>
              <a:gd name="connsiteY263" fmla="*/ 790159 h 2611386"/>
              <a:gd name="connsiteX264" fmla="*/ 2246334 w 4958557"/>
              <a:gd name="connsiteY264" fmla="*/ 791887 h 2611386"/>
              <a:gd name="connsiteX265" fmla="*/ 2246334 w 4958557"/>
              <a:gd name="connsiteY265" fmla="*/ 802548 h 2611386"/>
              <a:gd name="connsiteX266" fmla="*/ 2239706 w 4958557"/>
              <a:gd name="connsiteY266" fmla="*/ 810328 h 2611386"/>
              <a:gd name="connsiteX267" fmla="*/ 2232791 w 4958557"/>
              <a:gd name="connsiteY267" fmla="*/ 814362 h 2611386"/>
              <a:gd name="connsiteX268" fmla="*/ 2234808 w 4958557"/>
              <a:gd name="connsiteY268" fmla="*/ 810328 h 2611386"/>
              <a:gd name="connsiteX269" fmla="*/ 2212621 w 4958557"/>
              <a:gd name="connsiteY269" fmla="*/ 818396 h 2611386"/>
              <a:gd name="connsiteX270" fmla="*/ 2205418 w 4958557"/>
              <a:gd name="connsiteY270" fmla="*/ 820701 h 2611386"/>
              <a:gd name="connsiteX271" fmla="*/ 2238842 w 4958557"/>
              <a:gd name="connsiteY271" fmla="*/ 792752 h 2611386"/>
              <a:gd name="connsiteX272" fmla="*/ 2242480 w 4958557"/>
              <a:gd name="connsiteY272" fmla="*/ 790159 h 2611386"/>
              <a:gd name="connsiteX273" fmla="*/ 2288113 w 4958557"/>
              <a:gd name="connsiteY273" fmla="*/ 782667 h 2611386"/>
              <a:gd name="connsiteX274" fmla="*/ 2270537 w 4958557"/>
              <a:gd name="connsiteY274" fmla="*/ 786989 h 2611386"/>
              <a:gd name="connsiteX275" fmla="*/ 2288113 w 4958557"/>
              <a:gd name="connsiteY275" fmla="*/ 782667 h 2611386"/>
              <a:gd name="connsiteX276" fmla="*/ 2337386 w 4958557"/>
              <a:gd name="connsiteY276" fmla="*/ 765955 h 2611386"/>
              <a:gd name="connsiteX277" fmla="*/ 2296470 w 4958557"/>
              <a:gd name="connsiteY277" fmla="*/ 781514 h 2611386"/>
              <a:gd name="connsiteX278" fmla="*/ 2337386 w 4958557"/>
              <a:gd name="connsiteY278" fmla="*/ 765955 h 2611386"/>
              <a:gd name="connsiteX279" fmla="*/ 2362165 w 4958557"/>
              <a:gd name="connsiteY279" fmla="*/ 760192 h 2611386"/>
              <a:gd name="connsiteX280" fmla="*/ 2349199 w 4958557"/>
              <a:gd name="connsiteY280" fmla="*/ 766819 h 2611386"/>
              <a:gd name="connsiteX281" fmla="*/ 2362165 w 4958557"/>
              <a:gd name="connsiteY281" fmla="*/ 760192 h 2611386"/>
              <a:gd name="connsiteX282" fmla="*/ 2407979 w 4958557"/>
              <a:gd name="connsiteY282" fmla="*/ 741752 h 2611386"/>
              <a:gd name="connsiteX283" fmla="*/ 2414030 w 4958557"/>
              <a:gd name="connsiteY283" fmla="*/ 743192 h 2611386"/>
              <a:gd name="connsiteX284" fmla="*/ 2410572 w 4958557"/>
              <a:gd name="connsiteY284" fmla="*/ 748091 h 2611386"/>
              <a:gd name="connsiteX285" fmla="*/ 2372250 w 4958557"/>
              <a:gd name="connsiteY285" fmla="*/ 758175 h 2611386"/>
              <a:gd name="connsiteX286" fmla="*/ 2407979 w 4958557"/>
              <a:gd name="connsiteY286" fmla="*/ 741752 h 2611386"/>
              <a:gd name="connsiteX287" fmla="*/ 2437080 w 4958557"/>
              <a:gd name="connsiteY287" fmla="*/ 734368 h 2611386"/>
              <a:gd name="connsiteX288" fmla="*/ 2440538 w 4958557"/>
              <a:gd name="connsiteY288" fmla="*/ 737429 h 2611386"/>
              <a:gd name="connsiteX289" fmla="*/ 2432182 w 4958557"/>
              <a:gd name="connsiteY289" fmla="*/ 742903 h 2611386"/>
              <a:gd name="connsiteX290" fmla="*/ 2426131 w 4958557"/>
              <a:gd name="connsiteY290" fmla="*/ 737141 h 2611386"/>
              <a:gd name="connsiteX291" fmla="*/ 2432758 w 4958557"/>
              <a:gd name="connsiteY291" fmla="*/ 734548 h 2611386"/>
              <a:gd name="connsiteX292" fmla="*/ 2437080 w 4958557"/>
              <a:gd name="connsiteY292" fmla="*/ 734368 h 2611386"/>
              <a:gd name="connsiteX293" fmla="*/ 2463446 w 4958557"/>
              <a:gd name="connsiteY293" fmla="*/ 726769 h 2611386"/>
              <a:gd name="connsiteX294" fmla="*/ 2475115 w 4958557"/>
              <a:gd name="connsiteY294" fmla="*/ 727345 h 2611386"/>
              <a:gd name="connsiteX295" fmla="*/ 2458403 w 4958557"/>
              <a:gd name="connsiteY295" fmla="*/ 731955 h 2611386"/>
              <a:gd name="connsiteX296" fmla="*/ 2453505 w 4958557"/>
              <a:gd name="connsiteY296" fmla="*/ 730514 h 2611386"/>
              <a:gd name="connsiteX297" fmla="*/ 2463446 w 4958557"/>
              <a:gd name="connsiteY297" fmla="*/ 726769 h 2611386"/>
              <a:gd name="connsiteX298" fmla="*/ 2746540 w 4958557"/>
              <a:gd name="connsiteY298" fmla="*/ 646378 h 2611386"/>
              <a:gd name="connsiteX299" fmla="*/ 2760659 w 4958557"/>
              <a:gd name="connsiteY299" fmla="*/ 648971 h 2611386"/>
              <a:gd name="connsiteX300" fmla="*/ 2767286 w 4958557"/>
              <a:gd name="connsiteY300" fmla="*/ 649548 h 2611386"/>
              <a:gd name="connsiteX301" fmla="*/ 2762676 w 4958557"/>
              <a:gd name="connsiteY301" fmla="*/ 653870 h 2611386"/>
              <a:gd name="connsiteX302" fmla="*/ 2743947 w 4958557"/>
              <a:gd name="connsiteY302" fmla="*/ 660209 h 2611386"/>
              <a:gd name="connsiteX303" fmla="*/ 2746540 w 4958557"/>
              <a:gd name="connsiteY303" fmla="*/ 646378 h 2611386"/>
              <a:gd name="connsiteX304" fmla="*/ 2757489 w 4958557"/>
              <a:gd name="connsiteY304" fmla="*/ 636869 h 2611386"/>
              <a:gd name="connsiteX305" fmla="*/ 2745675 w 4958557"/>
              <a:gd name="connsiteY305" fmla="*/ 643784 h 2611386"/>
              <a:gd name="connsiteX306" fmla="*/ 2743082 w 4958557"/>
              <a:gd name="connsiteY306" fmla="*/ 639750 h 2611386"/>
              <a:gd name="connsiteX307" fmla="*/ 2757489 w 4958557"/>
              <a:gd name="connsiteY307" fmla="*/ 636869 h 2611386"/>
              <a:gd name="connsiteX308" fmla="*/ 2846236 w 4958557"/>
              <a:gd name="connsiteY308" fmla="*/ 622751 h 2611386"/>
              <a:gd name="connsiteX309" fmla="*/ 2824049 w 4958557"/>
              <a:gd name="connsiteY309" fmla="*/ 633988 h 2611386"/>
              <a:gd name="connsiteX310" fmla="*/ 2819439 w 4958557"/>
              <a:gd name="connsiteY310" fmla="*/ 642921 h 2611386"/>
              <a:gd name="connsiteX311" fmla="*/ 2814252 w 4958557"/>
              <a:gd name="connsiteY311" fmla="*/ 645226 h 2611386"/>
              <a:gd name="connsiteX312" fmla="*/ 2798117 w 4958557"/>
              <a:gd name="connsiteY312" fmla="*/ 640904 h 2611386"/>
              <a:gd name="connsiteX313" fmla="*/ 2787744 w 4958557"/>
              <a:gd name="connsiteY313" fmla="*/ 646090 h 2611386"/>
              <a:gd name="connsiteX314" fmla="*/ 2780828 w 4958557"/>
              <a:gd name="connsiteY314" fmla="*/ 646090 h 2611386"/>
              <a:gd name="connsiteX315" fmla="*/ 2785150 w 4958557"/>
              <a:gd name="connsiteY315" fmla="*/ 640904 h 2611386"/>
              <a:gd name="connsiteX316" fmla="*/ 2792930 w 4958557"/>
              <a:gd name="connsiteY316" fmla="*/ 638887 h 2611386"/>
              <a:gd name="connsiteX317" fmla="*/ 2802151 w 4958557"/>
              <a:gd name="connsiteY317" fmla="*/ 636293 h 2611386"/>
              <a:gd name="connsiteX318" fmla="*/ 2846236 w 4958557"/>
              <a:gd name="connsiteY318" fmla="*/ 622751 h 2611386"/>
              <a:gd name="connsiteX319" fmla="*/ 2754896 w 4958557"/>
              <a:gd name="connsiteY319" fmla="*/ 618717 h 2611386"/>
              <a:gd name="connsiteX320" fmla="*/ 2744811 w 4958557"/>
              <a:gd name="connsiteY320" fmla="*/ 623903 h 2611386"/>
              <a:gd name="connsiteX321" fmla="*/ 2754896 w 4958557"/>
              <a:gd name="connsiteY321" fmla="*/ 618717 h 2611386"/>
              <a:gd name="connsiteX322" fmla="*/ 2843354 w 4958557"/>
              <a:gd name="connsiteY322" fmla="*/ 598547 h 2611386"/>
              <a:gd name="connsiteX323" fmla="*/ 2851998 w 4958557"/>
              <a:gd name="connsiteY323" fmla="*/ 599124 h 2611386"/>
              <a:gd name="connsiteX324" fmla="*/ 2836438 w 4958557"/>
              <a:gd name="connsiteY324" fmla="*/ 608344 h 2611386"/>
              <a:gd name="connsiteX325" fmla="*/ 2780828 w 4958557"/>
              <a:gd name="connsiteY325" fmla="*/ 629666 h 2611386"/>
              <a:gd name="connsiteX326" fmla="*/ 2766997 w 4958557"/>
              <a:gd name="connsiteY326" fmla="*/ 637446 h 2611386"/>
              <a:gd name="connsiteX327" fmla="*/ 2757777 w 4958557"/>
              <a:gd name="connsiteY327" fmla="*/ 636581 h 2611386"/>
              <a:gd name="connsiteX328" fmla="*/ 2766133 w 4958557"/>
              <a:gd name="connsiteY328" fmla="*/ 630242 h 2611386"/>
              <a:gd name="connsiteX329" fmla="*/ 2810794 w 4958557"/>
              <a:gd name="connsiteY329" fmla="*/ 614395 h 2611386"/>
              <a:gd name="connsiteX330" fmla="*/ 2820015 w 4958557"/>
              <a:gd name="connsiteY330" fmla="*/ 602869 h 2611386"/>
              <a:gd name="connsiteX331" fmla="*/ 2843354 w 4958557"/>
              <a:gd name="connsiteY331" fmla="*/ 598547 h 2611386"/>
              <a:gd name="connsiteX332" fmla="*/ 2912220 w 4958557"/>
              <a:gd name="connsiteY332" fmla="*/ 578954 h 2611386"/>
              <a:gd name="connsiteX333" fmla="*/ 2888016 w 4958557"/>
              <a:gd name="connsiteY333" fmla="*/ 589327 h 2611386"/>
              <a:gd name="connsiteX334" fmla="*/ 2912220 w 4958557"/>
              <a:gd name="connsiteY334" fmla="*/ 578954 h 2611386"/>
              <a:gd name="connsiteX335" fmla="*/ 3107000 w 4958557"/>
              <a:gd name="connsiteY335" fmla="*/ 536886 h 2611386"/>
              <a:gd name="connsiteX336" fmla="*/ 3111610 w 4958557"/>
              <a:gd name="connsiteY336" fmla="*/ 537462 h 2611386"/>
              <a:gd name="connsiteX337" fmla="*/ 3109881 w 4958557"/>
              <a:gd name="connsiteY337" fmla="*/ 541784 h 2611386"/>
              <a:gd name="connsiteX338" fmla="*/ 3092881 w 4958557"/>
              <a:gd name="connsiteY338" fmla="*/ 546394 h 2611386"/>
              <a:gd name="connsiteX339" fmla="*/ 3076169 w 4958557"/>
              <a:gd name="connsiteY339" fmla="*/ 551005 h 2611386"/>
              <a:gd name="connsiteX340" fmla="*/ 3004135 w 4958557"/>
              <a:gd name="connsiteY340" fmla="*/ 562530 h 2611386"/>
              <a:gd name="connsiteX341" fmla="*/ 3049372 w 4958557"/>
              <a:gd name="connsiteY341" fmla="*/ 546971 h 2611386"/>
              <a:gd name="connsiteX342" fmla="*/ 3068389 w 4958557"/>
              <a:gd name="connsiteY342" fmla="*/ 540920 h 2611386"/>
              <a:gd name="connsiteX343" fmla="*/ 3090288 w 4958557"/>
              <a:gd name="connsiteY343" fmla="*/ 541496 h 2611386"/>
              <a:gd name="connsiteX344" fmla="*/ 3107000 w 4958557"/>
              <a:gd name="connsiteY344" fmla="*/ 536886 h 2611386"/>
              <a:gd name="connsiteX345" fmla="*/ 3299188 w 4958557"/>
              <a:gd name="connsiteY345" fmla="*/ 472055 h 2611386"/>
              <a:gd name="connsiteX346" fmla="*/ 3287086 w 4958557"/>
              <a:gd name="connsiteY346" fmla="*/ 477530 h 2611386"/>
              <a:gd name="connsiteX347" fmla="*/ 3299188 w 4958557"/>
              <a:gd name="connsiteY347" fmla="*/ 472055 h 2611386"/>
              <a:gd name="connsiteX348" fmla="*/ 3335493 w 4958557"/>
              <a:gd name="connsiteY348" fmla="*/ 466004 h 2611386"/>
              <a:gd name="connsiteX349" fmla="*/ 3308696 w 4958557"/>
              <a:gd name="connsiteY349" fmla="*/ 473208 h 2611386"/>
              <a:gd name="connsiteX350" fmla="*/ 3335493 w 4958557"/>
              <a:gd name="connsiteY350" fmla="*/ 466004 h 2611386"/>
              <a:gd name="connsiteX351" fmla="*/ 3404070 w 4958557"/>
              <a:gd name="connsiteY351" fmla="*/ 454371 h 2611386"/>
              <a:gd name="connsiteX352" fmla="*/ 3408392 w 4958557"/>
              <a:gd name="connsiteY352" fmla="*/ 455343 h 2611386"/>
              <a:gd name="connsiteX353" fmla="*/ 3404646 w 4958557"/>
              <a:gd name="connsiteY353" fmla="*/ 458800 h 2611386"/>
              <a:gd name="connsiteX354" fmla="*/ 3394849 w 4958557"/>
              <a:gd name="connsiteY354" fmla="*/ 459088 h 2611386"/>
              <a:gd name="connsiteX355" fmla="*/ 3399747 w 4958557"/>
              <a:gd name="connsiteY355" fmla="*/ 456207 h 2611386"/>
              <a:gd name="connsiteX356" fmla="*/ 3404070 w 4958557"/>
              <a:gd name="connsiteY356" fmla="*/ 454371 h 2611386"/>
              <a:gd name="connsiteX357" fmla="*/ 3372951 w 4958557"/>
              <a:gd name="connsiteY357" fmla="*/ 453902 h 2611386"/>
              <a:gd name="connsiteX358" fmla="*/ 3378138 w 4958557"/>
              <a:gd name="connsiteY358" fmla="*/ 457936 h 2611386"/>
              <a:gd name="connsiteX359" fmla="*/ 3385053 w 4958557"/>
              <a:gd name="connsiteY359" fmla="*/ 459953 h 2611386"/>
              <a:gd name="connsiteX360" fmla="*/ 3373239 w 4958557"/>
              <a:gd name="connsiteY360" fmla="*/ 466003 h 2611386"/>
              <a:gd name="connsiteX361" fmla="*/ 3357968 w 4958557"/>
              <a:gd name="connsiteY361" fmla="*/ 465139 h 2611386"/>
              <a:gd name="connsiteX362" fmla="*/ 3369205 w 4958557"/>
              <a:gd name="connsiteY362" fmla="*/ 461105 h 2611386"/>
              <a:gd name="connsiteX363" fmla="*/ 3370934 w 4958557"/>
              <a:gd name="connsiteY363" fmla="*/ 460241 h 2611386"/>
              <a:gd name="connsiteX364" fmla="*/ 3372951 w 4958557"/>
              <a:gd name="connsiteY364" fmla="*/ 453902 h 2611386"/>
              <a:gd name="connsiteX365" fmla="*/ 3439511 w 4958557"/>
              <a:gd name="connsiteY365" fmla="*/ 448428 h 2611386"/>
              <a:gd name="connsiteX366" fmla="*/ 3423663 w 4958557"/>
              <a:gd name="connsiteY366" fmla="*/ 455631 h 2611386"/>
              <a:gd name="connsiteX367" fmla="*/ 3439511 w 4958557"/>
              <a:gd name="connsiteY367" fmla="*/ 448428 h 2611386"/>
              <a:gd name="connsiteX368" fmla="*/ 3552173 w 4958557"/>
              <a:gd name="connsiteY368" fmla="*/ 412986 h 2611386"/>
              <a:gd name="connsiteX369" fmla="*/ 3553901 w 4958557"/>
              <a:gd name="connsiteY369" fmla="*/ 416444 h 2611386"/>
              <a:gd name="connsiteX370" fmla="*/ 3546986 w 4958557"/>
              <a:gd name="connsiteY370" fmla="*/ 417597 h 2611386"/>
              <a:gd name="connsiteX371" fmla="*/ 3552173 w 4958557"/>
              <a:gd name="connsiteY371" fmla="*/ 412986 h 2611386"/>
              <a:gd name="connsiteX372" fmla="*/ 3591936 w 4958557"/>
              <a:gd name="connsiteY372" fmla="*/ 400597 h 2611386"/>
              <a:gd name="connsiteX373" fmla="*/ 3594529 w 4958557"/>
              <a:gd name="connsiteY373" fmla="*/ 404055 h 2611386"/>
              <a:gd name="connsiteX374" fmla="*/ 3589342 w 4958557"/>
              <a:gd name="connsiteY374" fmla="*/ 407224 h 2611386"/>
              <a:gd name="connsiteX375" fmla="*/ 3586749 w 4958557"/>
              <a:gd name="connsiteY375" fmla="*/ 404343 h 2611386"/>
              <a:gd name="connsiteX376" fmla="*/ 3591936 w 4958557"/>
              <a:gd name="connsiteY376" fmla="*/ 400597 h 2611386"/>
              <a:gd name="connsiteX377" fmla="*/ 3635732 w 4958557"/>
              <a:gd name="connsiteY377" fmla="*/ 385902 h 2611386"/>
              <a:gd name="connsiteX378" fmla="*/ 3636597 w 4958557"/>
              <a:gd name="connsiteY378" fmla="*/ 388495 h 2611386"/>
              <a:gd name="connsiteX379" fmla="*/ 3633715 w 4958557"/>
              <a:gd name="connsiteY379" fmla="*/ 391088 h 2611386"/>
              <a:gd name="connsiteX380" fmla="*/ 3632275 w 4958557"/>
              <a:gd name="connsiteY380" fmla="*/ 388783 h 2611386"/>
              <a:gd name="connsiteX381" fmla="*/ 3635732 w 4958557"/>
              <a:gd name="connsiteY381" fmla="*/ 385902 h 2611386"/>
              <a:gd name="connsiteX382" fmla="*/ 3645529 w 4958557"/>
              <a:gd name="connsiteY382" fmla="*/ 375817 h 2611386"/>
              <a:gd name="connsiteX383" fmla="*/ 3637173 w 4958557"/>
              <a:gd name="connsiteY383" fmla="*/ 379563 h 2611386"/>
              <a:gd name="connsiteX384" fmla="*/ 3626800 w 4958557"/>
              <a:gd name="connsiteY384" fmla="*/ 381868 h 2611386"/>
              <a:gd name="connsiteX385" fmla="*/ 3637461 w 4958557"/>
              <a:gd name="connsiteY385" fmla="*/ 377834 h 2611386"/>
              <a:gd name="connsiteX386" fmla="*/ 3645529 w 4958557"/>
              <a:gd name="connsiteY386" fmla="*/ 375817 h 2611386"/>
              <a:gd name="connsiteX387" fmla="*/ 3624494 w 4958557"/>
              <a:gd name="connsiteY387" fmla="*/ 368325 h 2611386"/>
              <a:gd name="connsiteX388" fmla="*/ 3625935 w 4958557"/>
              <a:gd name="connsiteY388" fmla="*/ 370630 h 2611386"/>
              <a:gd name="connsiteX389" fmla="*/ 3623342 w 4958557"/>
              <a:gd name="connsiteY389" fmla="*/ 372359 h 2611386"/>
              <a:gd name="connsiteX390" fmla="*/ 3621613 w 4958557"/>
              <a:gd name="connsiteY390" fmla="*/ 369766 h 2611386"/>
              <a:gd name="connsiteX391" fmla="*/ 3624494 w 4958557"/>
              <a:gd name="connsiteY391" fmla="*/ 368325 h 2611386"/>
              <a:gd name="connsiteX392" fmla="*/ 3680969 w 4958557"/>
              <a:gd name="connsiteY392" fmla="*/ 367173 h 2611386"/>
              <a:gd name="connsiteX393" fmla="*/ 3684427 w 4958557"/>
              <a:gd name="connsiteY393" fmla="*/ 369190 h 2611386"/>
              <a:gd name="connsiteX394" fmla="*/ 3680969 w 4958557"/>
              <a:gd name="connsiteY394" fmla="*/ 371495 h 2611386"/>
              <a:gd name="connsiteX395" fmla="*/ 3678376 w 4958557"/>
              <a:gd name="connsiteY395" fmla="*/ 369190 h 2611386"/>
              <a:gd name="connsiteX396" fmla="*/ 3680969 w 4958557"/>
              <a:gd name="connsiteY396" fmla="*/ 367173 h 2611386"/>
              <a:gd name="connsiteX397" fmla="*/ 3736868 w 4958557"/>
              <a:gd name="connsiteY397" fmla="*/ 357952 h 2611386"/>
              <a:gd name="connsiteX398" fmla="*/ 3740038 w 4958557"/>
              <a:gd name="connsiteY398" fmla="*/ 362562 h 2611386"/>
              <a:gd name="connsiteX399" fmla="*/ 3720445 w 4958557"/>
              <a:gd name="connsiteY399" fmla="*/ 363138 h 2611386"/>
              <a:gd name="connsiteX400" fmla="*/ 3710648 w 4958557"/>
              <a:gd name="connsiteY400" fmla="*/ 365155 h 2611386"/>
              <a:gd name="connsiteX401" fmla="*/ 3720733 w 4958557"/>
              <a:gd name="connsiteY401" fmla="*/ 358528 h 2611386"/>
              <a:gd name="connsiteX402" fmla="*/ 3736868 w 4958557"/>
              <a:gd name="connsiteY402" fmla="*/ 357952 h 2611386"/>
              <a:gd name="connsiteX403" fmla="*/ 3687885 w 4958557"/>
              <a:gd name="connsiteY403" fmla="*/ 347291 h 2611386"/>
              <a:gd name="connsiteX404" fmla="*/ 3682410 w 4958557"/>
              <a:gd name="connsiteY404" fmla="*/ 351037 h 2611386"/>
              <a:gd name="connsiteX405" fmla="*/ 3676936 w 4958557"/>
              <a:gd name="connsiteY405" fmla="*/ 352189 h 2611386"/>
              <a:gd name="connsiteX406" fmla="*/ 3682122 w 4958557"/>
              <a:gd name="connsiteY406" fmla="*/ 348732 h 2611386"/>
              <a:gd name="connsiteX407" fmla="*/ 3687885 w 4958557"/>
              <a:gd name="connsiteY407" fmla="*/ 347291 h 2611386"/>
              <a:gd name="connsiteX408" fmla="*/ 3766258 w 4958557"/>
              <a:gd name="connsiteY408" fmla="*/ 343834 h 2611386"/>
              <a:gd name="connsiteX409" fmla="*/ 3755597 w 4958557"/>
              <a:gd name="connsiteY409" fmla="*/ 351614 h 2611386"/>
              <a:gd name="connsiteX410" fmla="*/ 3766258 w 4958557"/>
              <a:gd name="connsiteY410" fmla="*/ 343834 h 2611386"/>
              <a:gd name="connsiteX411" fmla="*/ 3772885 w 4958557"/>
              <a:gd name="connsiteY411" fmla="*/ 324528 h 2611386"/>
              <a:gd name="connsiteX412" fmla="*/ 3765682 w 4958557"/>
              <a:gd name="connsiteY412" fmla="*/ 329714 h 2611386"/>
              <a:gd name="connsiteX413" fmla="*/ 3736004 w 4958557"/>
              <a:gd name="connsiteY413" fmla="*/ 338935 h 2611386"/>
              <a:gd name="connsiteX414" fmla="*/ 3734851 w 4958557"/>
              <a:gd name="connsiteY414" fmla="*/ 335765 h 2611386"/>
              <a:gd name="connsiteX415" fmla="*/ 3762512 w 4958557"/>
              <a:gd name="connsiteY415" fmla="*/ 327121 h 2611386"/>
              <a:gd name="connsiteX416" fmla="*/ 3772885 w 4958557"/>
              <a:gd name="connsiteY416" fmla="*/ 324528 h 2611386"/>
              <a:gd name="connsiteX417" fmla="*/ 3858174 w 4958557"/>
              <a:gd name="connsiteY417" fmla="*/ 316749 h 2611386"/>
              <a:gd name="connsiteX418" fmla="*/ 3846937 w 4958557"/>
              <a:gd name="connsiteY418" fmla="*/ 321359 h 2611386"/>
              <a:gd name="connsiteX419" fmla="*/ 3858174 w 4958557"/>
              <a:gd name="connsiteY419" fmla="*/ 316749 h 2611386"/>
              <a:gd name="connsiteX420" fmla="*/ 3795721 w 4958557"/>
              <a:gd name="connsiteY420" fmla="*/ 314948 h 2611386"/>
              <a:gd name="connsiteX421" fmla="*/ 3800259 w 4958557"/>
              <a:gd name="connsiteY421" fmla="*/ 316461 h 2611386"/>
              <a:gd name="connsiteX422" fmla="*/ 3797377 w 4958557"/>
              <a:gd name="connsiteY422" fmla="*/ 321071 h 2611386"/>
              <a:gd name="connsiteX423" fmla="*/ 3779801 w 4958557"/>
              <a:gd name="connsiteY423" fmla="*/ 324817 h 2611386"/>
              <a:gd name="connsiteX424" fmla="*/ 3791615 w 4958557"/>
              <a:gd name="connsiteY424" fmla="*/ 318190 h 2611386"/>
              <a:gd name="connsiteX425" fmla="*/ 3795721 w 4958557"/>
              <a:gd name="connsiteY425" fmla="*/ 314948 h 2611386"/>
              <a:gd name="connsiteX426" fmla="*/ 3856157 w 4958557"/>
              <a:gd name="connsiteY426" fmla="*/ 300325 h 2611386"/>
              <a:gd name="connsiteX427" fmla="*/ 3862496 w 4958557"/>
              <a:gd name="connsiteY427" fmla="*/ 304935 h 2611386"/>
              <a:gd name="connsiteX428" fmla="*/ 3854428 w 4958557"/>
              <a:gd name="connsiteY428" fmla="*/ 309546 h 2611386"/>
              <a:gd name="connsiteX429" fmla="*/ 3834547 w 4958557"/>
              <a:gd name="connsiteY429" fmla="*/ 311851 h 2611386"/>
              <a:gd name="connsiteX430" fmla="*/ 3820428 w 4958557"/>
              <a:gd name="connsiteY430" fmla="*/ 311563 h 2611386"/>
              <a:gd name="connsiteX431" fmla="*/ 3856157 w 4958557"/>
              <a:gd name="connsiteY431" fmla="*/ 300325 h 2611386"/>
              <a:gd name="connsiteX432" fmla="*/ 3913496 w 4958557"/>
              <a:gd name="connsiteY432" fmla="*/ 299461 h 2611386"/>
              <a:gd name="connsiteX433" fmla="*/ 3917818 w 4958557"/>
              <a:gd name="connsiteY433" fmla="*/ 300614 h 2611386"/>
              <a:gd name="connsiteX434" fmla="*/ 3916954 w 4958557"/>
              <a:gd name="connsiteY434" fmla="*/ 304647 h 2611386"/>
              <a:gd name="connsiteX435" fmla="*/ 3897072 w 4958557"/>
              <a:gd name="connsiteY435" fmla="*/ 313003 h 2611386"/>
              <a:gd name="connsiteX436" fmla="*/ 3913496 w 4958557"/>
              <a:gd name="connsiteY436" fmla="*/ 299461 h 2611386"/>
              <a:gd name="connsiteX437" fmla="*/ 3801411 w 4958557"/>
              <a:gd name="connsiteY437" fmla="*/ 284766 h 2611386"/>
              <a:gd name="connsiteX438" fmla="*/ 3805156 w 4958557"/>
              <a:gd name="connsiteY438" fmla="*/ 285630 h 2611386"/>
              <a:gd name="connsiteX439" fmla="*/ 3801122 w 4958557"/>
              <a:gd name="connsiteY439" fmla="*/ 289088 h 2611386"/>
              <a:gd name="connsiteX440" fmla="*/ 3797953 w 4958557"/>
              <a:gd name="connsiteY440" fmla="*/ 287359 h 2611386"/>
              <a:gd name="connsiteX441" fmla="*/ 3801411 w 4958557"/>
              <a:gd name="connsiteY441" fmla="*/ 284766 h 2611386"/>
              <a:gd name="connsiteX442" fmla="*/ 3986395 w 4958557"/>
              <a:gd name="connsiteY442" fmla="*/ 275545 h 2611386"/>
              <a:gd name="connsiteX443" fmla="*/ 3987835 w 4958557"/>
              <a:gd name="connsiteY443" fmla="*/ 278138 h 2611386"/>
              <a:gd name="connsiteX444" fmla="*/ 3978615 w 4958557"/>
              <a:gd name="connsiteY444" fmla="*/ 283325 h 2611386"/>
              <a:gd name="connsiteX445" fmla="*/ 3961615 w 4958557"/>
              <a:gd name="connsiteY445" fmla="*/ 287359 h 2611386"/>
              <a:gd name="connsiteX446" fmla="*/ 3975158 w 4958557"/>
              <a:gd name="connsiteY446" fmla="*/ 280732 h 2611386"/>
              <a:gd name="connsiteX447" fmla="*/ 3976886 w 4958557"/>
              <a:gd name="connsiteY447" fmla="*/ 279291 h 2611386"/>
              <a:gd name="connsiteX448" fmla="*/ 3986395 w 4958557"/>
              <a:gd name="connsiteY448" fmla="*/ 275545 h 2611386"/>
              <a:gd name="connsiteX449" fmla="*/ 4044311 w 4958557"/>
              <a:gd name="connsiteY449" fmla="*/ 258545 h 2611386"/>
              <a:gd name="connsiteX450" fmla="*/ 4045464 w 4958557"/>
              <a:gd name="connsiteY450" fmla="*/ 261715 h 2611386"/>
              <a:gd name="connsiteX451" fmla="*/ 4011176 w 4958557"/>
              <a:gd name="connsiteY451" fmla="*/ 273240 h 2611386"/>
              <a:gd name="connsiteX452" fmla="*/ 4010311 w 4958557"/>
              <a:gd name="connsiteY452" fmla="*/ 270070 h 2611386"/>
              <a:gd name="connsiteX453" fmla="*/ 4044311 w 4958557"/>
              <a:gd name="connsiteY453" fmla="*/ 258545 h 2611386"/>
              <a:gd name="connsiteX454" fmla="*/ 4112887 w 4958557"/>
              <a:gd name="connsiteY454" fmla="*/ 240105 h 2611386"/>
              <a:gd name="connsiteX455" fmla="*/ 4116057 w 4958557"/>
              <a:gd name="connsiteY455" fmla="*/ 241545 h 2611386"/>
              <a:gd name="connsiteX456" fmla="*/ 4113175 w 4958557"/>
              <a:gd name="connsiteY456" fmla="*/ 245003 h 2611386"/>
              <a:gd name="connsiteX457" fmla="*/ 4110006 w 4958557"/>
              <a:gd name="connsiteY457" fmla="*/ 243274 h 2611386"/>
              <a:gd name="connsiteX458" fmla="*/ 4112887 w 4958557"/>
              <a:gd name="connsiteY458" fmla="*/ 240105 h 2611386"/>
              <a:gd name="connsiteX459" fmla="*/ 4032786 w 4958557"/>
              <a:gd name="connsiteY459" fmla="*/ 221087 h 2611386"/>
              <a:gd name="connsiteX460" fmla="*/ 4037108 w 4958557"/>
              <a:gd name="connsiteY460" fmla="*/ 223968 h 2611386"/>
              <a:gd name="connsiteX461" fmla="*/ 4031633 w 4958557"/>
              <a:gd name="connsiteY461" fmla="*/ 229155 h 2611386"/>
              <a:gd name="connsiteX462" fmla="*/ 4027023 w 4958557"/>
              <a:gd name="connsiteY462" fmla="*/ 226850 h 2611386"/>
              <a:gd name="connsiteX463" fmla="*/ 4032786 w 4958557"/>
              <a:gd name="connsiteY463" fmla="*/ 221087 h 2611386"/>
              <a:gd name="connsiteX464" fmla="*/ 4146600 w 4958557"/>
              <a:gd name="connsiteY464" fmla="*/ 215613 h 2611386"/>
              <a:gd name="connsiteX465" fmla="*/ 4141702 w 4958557"/>
              <a:gd name="connsiteY465" fmla="*/ 221664 h 2611386"/>
              <a:gd name="connsiteX466" fmla="*/ 4142278 w 4958557"/>
              <a:gd name="connsiteY466" fmla="*/ 217342 h 2611386"/>
              <a:gd name="connsiteX467" fmla="*/ 4146600 w 4958557"/>
              <a:gd name="connsiteY467" fmla="*/ 215613 h 2611386"/>
              <a:gd name="connsiteX468" fmla="*/ 4121532 w 4958557"/>
              <a:gd name="connsiteY468" fmla="*/ 210138 h 2611386"/>
              <a:gd name="connsiteX469" fmla="*/ 4121532 w 4958557"/>
              <a:gd name="connsiteY469" fmla="*/ 219359 h 2611386"/>
              <a:gd name="connsiteX470" fmla="*/ 4107125 w 4958557"/>
              <a:gd name="connsiteY470" fmla="*/ 233189 h 2611386"/>
              <a:gd name="connsiteX471" fmla="*/ 4049210 w 4958557"/>
              <a:gd name="connsiteY471" fmla="*/ 250766 h 2611386"/>
              <a:gd name="connsiteX472" fmla="*/ 3998786 w 4958557"/>
              <a:gd name="connsiteY472" fmla="*/ 262867 h 2611386"/>
              <a:gd name="connsiteX473" fmla="*/ 3891887 w 4958557"/>
              <a:gd name="connsiteY473" fmla="*/ 293698 h 2611386"/>
              <a:gd name="connsiteX474" fmla="*/ 3882666 w 4958557"/>
              <a:gd name="connsiteY474" fmla="*/ 293410 h 2611386"/>
              <a:gd name="connsiteX475" fmla="*/ 3912344 w 4958557"/>
              <a:gd name="connsiteY475" fmla="*/ 281020 h 2611386"/>
              <a:gd name="connsiteX476" fmla="*/ 3950955 w 4958557"/>
              <a:gd name="connsiteY476" fmla="*/ 267766 h 2611386"/>
              <a:gd name="connsiteX477" fmla="*/ 4003396 w 4958557"/>
              <a:gd name="connsiteY477" fmla="*/ 253071 h 2611386"/>
              <a:gd name="connsiteX478" fmla="*/ 4015209 w 4958557"/>
              <a:gd name="connsiteY478" fmla="*/ 248460 h 2611386"/>
              <a:gd name="connsiteX479" fmla="*/ 4054108 w 4958557"/>
              <a:gd name="connsiteY479" fmla="*/ 237511 h 2611386"/>
              <a:gd name="connsiteX480" fmla="*/ 4063040 w 4958557"/>
              <a:gd name="connsiteY480" fmla="*/ 235206 h 2611386"/>
              <a:gd name="connsiteX481" fmla="*/ 4110871 w 4958557"/>
              <a:gd name="connsiteY481" fmla="*/ 211291 h 2611386"/>
              <a:gd name="connsiteX482" fmla="*/ 4121532 w 4958557"/>
              <a:gd name="connsiteY482" fmla="*/ 210138 h 2611386"/>
              <a:gd name="connsiteX483" fmla="*/ 4164464 w 4958557"/>
              <a:gd name="connsiteY483" fmla="*/ 202646 h 2611386"/>
              <a:gd name="connsiteX484" fmla="*/ 4171667 w 4958557"/>
              <a:gd name="connsiteY484" fmla="*/ 208121 h 2611386"/>
              <a:gd name="connsiteX485" fmla="*/ 4163023 w 4958557"/>
              <a:gd name="connsiteY485" fmla="*/ 213019 h 2611386"/>
              <a:gd name="connsiteX486" fmla="*/ 4159854 w 4958557"/>
              <a:gd name="connsiteY486" fmla="*/ 207832 h 2611386"/>
              <a:gd name="connsiteX487" fmla="*/ 4164464 w 4958557"/>
              <a:gd name="connsiteY487" fmla="*/ 202646 h 2611386"/>
              <a:gd name="connsiteX488" fmla="*/ 4214312 w 4958557"/>
              <a:gd name="connsiteY488" fmla="*/ 191985 h 2611386"/>
              <a:gd name="connsiteX489" fmla="*/ 4180888 w 4958557"/>
              <a:gd name="connsiteY489" fmla="*/ 205527 h 2611386"/>
              <a:gd name="connsiteX490" fmla="*/ 4214312 w 4958557"/>
              <a:gd name="connsiteY490" fmla="*/ 191985 h 2611386"/>
              <a:gd name="connsiteX491" fmla="*/ 4103667 w 4958557"/>
              <a:gd name="connsiteY491" fmla="*/ 189392 h 2611386"/>
              <a:gd name="connsiteX492" fmla="*/ 4106261 w 4958557"/>
              <a:gd name="connsiteY492" fmla="*/ 191697 h 2611386"/>
              <a:gd name="connsiteX493" fmla="*/ 4102803 w 4958557"/>
              <a:gd name="connsiteY493" fmla="*/ 195731 h 2611386"/>
              <a:gd name="connsiteX494" fmla="*/ 4099633 w 4958557"/>
              <a:gd name="connsiteY494" fmla="*/ 193426 h 2611386"/>
              <a:gd name="connsiteX495" fmla="*/ 4103667 w 4958557"/>
              <a:gd name="connsiteY495" fmla="*/ 189392 h 2611386"/>
              <a:gd name="connsiteX496" fmla="*/ 4231311 w 4958557"/>
              <a:gd name="connsiteY496" fmla="*/ 182765 h 2611386"/>
              <a:gd name="connsiteX497" fmla="*/ 4223532 w 4958557"/>
              <a:gd name="connsiteY497" fmla="*/ 192274 h 2611386"/>
              <a:gd name="connsiteX498" fmla="*/ 4221803 w 4958557"/>
              <a:gd name="connsiteY498" fmla="*/ 189968 h 2611386"/>
              <a:gd name="connsiteX499" fmla="*/ 4231311 w 4958557"/>
              <a:gd name="connsiteY499" fmla="*/ 182765 h 2611386"/>
              <a:gd name="connsiteX500" fmla="*/ 4324813 w 4958557"/>
              <a:gd name="connsiteY500" fmla="*/ 148693 h 2611386"/>
              <a:gd name="connsiteX501" fmla="*/ 4328991 w 4958557"/>
              <a:gd name="connsiteY501" fmla="*/ 150206 h 2611386"/>
              <a:gd name="connsiteX502" fmla="*/ 4324093 w 4958557"/>
              <a:gd name="connsiteY502" fmla="*/ 159714 h 2611386"/>
              <a:gd name="connsiteX503" fmla="*/ 4320059 w 4958557"/>
              <a:gd name="connsiteY503" fmla="*/ 161731 h 2611386"/>
              <a:gd name="connsiteX504" fmla="*/ 4324669 w 4958557"/>
              <a:gd name="connsiteY504" fmla="*/ 165765 h 2611386"/>
              <a:gd name="connsiteX505" fmla="*/ 4329279 w 4958557"/>
              <a:gd name="connsiteY505" fmla="*/ 168646 h 2611386"/>
              <a:gd name="connsiteX506" fmla="*/ 4333889 w 4958557"/>
              <a:gd name="connsiteY506" fmla="*/ 165765 h 2611386"/>
              <a:gd name="connsiteX507" fmla="*/ 4339076 w 4958557"/>
              <a:gd name="connsiteY507" fmla="*/ 164036 h 2611386"/>
              <a:gd name="connsiteX508" fmla="*/ 4344838 w 4958557"/>
              <a:gd name="connsiteY508" fmla="*/ 165477 h 2611386"/>
              <a:gd name="connsiteX509" fmla="*/ 4338788 w 4958557"/>
              <a:gd name="connsiteY509" fmla="*/ 168646 h 2611386"/>
              <a:gd name="connsiteX510" fmla="*/ 4329279 w 4958557"/>
              <a:gd name="connsiteY510" fmla="*/ 170663 h 2611386"/>
              <a:gd name="connsiteX511" fmla="*/ 4271940 w 4958557"/>
              <a:gd name="connsiteY511" fmla="*/ 187375 h 2611386"/>
              <a:gd name="connsiteX512" fmla="*/ 4220363 w 4958557"/>
              <a:gd name="connsiteY512" fmla="*/ 206392 h 2611386"/>
              <a:gd name="connsiteX513" fmla="*/ 4192126 w 4958557"/>
              <a:gd name="connsiteY513" fmla="*/ 216477 h 2611386"/>
              <a:gd name="connsiteX514" fmla="*/ 4190397 w 4958557"/>
              <a:gd name="connsiteY514" fmla="*/ 216765 h 2611386"/>
              <a:gd name="connsiteX515" fmla="*/ 4169939 w 4958557"/>
              <a:gd name="connsiteY515" fmla="*/ 223104 h 2611386"/>
              <a:gd name="connsiteX516" fmla="*/ 4158702 w 4958557"/>
              <a:gd name="connsiteY516" fmla="*/ 225121 h 2611386"/>
              <a:gd name="connsiteX517" fmla="*/ 4151786 w 4958557"/>
              <a:gd name="connsiteY517" fmla="*/ 225986 h 2611386"/>
              <a:gd name="connsiteX518" fmla="*/ 4157261 w 4958557"/>
              <a:gd name="connsiteY518" fmla="*/ 219935 h 2611386"/>
              <a:gd name="connsiteX519" fmla="*/ 4163024 w 4958557"/>
              <a:gd name="connsiteY519" fmla="*/ 219070 h 2611386"/>
              <a:gd name="connsiteX520" fmla="*/ 4189244 w 4958557"/>
              <a:gd name="connsiteY520" fmla="*/ 214748 h 2611386"/>
              <a:gd name="connsiteX521" fmla="*/ 4236787 w 4958557"/>
              <a:gd name="connsiteY521" fmla="*/ 191986 h 2611386"/>
              <a:gd name="connsiteX522" fmla="*/ 4237940 w 4958557"/>
              <a:gd name="connsiteY522" fmla="*/ 191409 h 2611386"/>
              <a:gd name="connsiteX523" fmla="*/ 4256957 w 4958557"/>
              <a:gd name="connsiteY523" fmla="*/ 184782 h 2611386"/>
              <a:gd name="connsiteX524" fmla="*/ 4266177 w 4958557"/>
              <a:gd name="connsiteY524" fmla="*/ 175850 h 2611386"/>
              <a:gd name="connsiteX525" fmla="*/ 4295279 w 4958557"/>
              <a:gd name="connsiteY525" fmla="*/ 165765 h 2611386"/>
              <a:gd name="connsiteX526" fmla="*/ 4309686 w 4958557"/>
              <a:gd name="connsiteY526" fmla="*/ 166053 h 2611386"/>
              <a:gd name="connsiteX527" fmla="*/ 4316025 w 4958557"/>
              <a:gd name="connsiteY527" fmla="*/ 154240 h 2611386"/>
              <a:gd name="connsiteX528" fmla="*/ 4321499 w 4958557"/>
              <a:gd name="connsiteY528" fmla="*/ 152799 h 2611386"/>
              <a:gd name="connsiteX529" fmla="*/ 4324813 w 4958557"/>
              <a:gd name="connsiteY529" fmla="*/ 148693 h 2611386"/>
              <a:gd name="connsiteX530" fmla="*/ 4317753 w 4958557"/>
              <a:gd name="connsiteY530" fmla="*/ 130900 h 2611386"/>
              <a:gd name="connsiteX531" fmla="*/ 4311702 w 4958557"/>
              <a:gd name="connsiteY531" fmla="*/ 134069 h 2611386"/>
              <a:gd name="connsiteX532" fmla="*/ 4310838 w 4958557"/>
              <a:gd name="connsiteY532" fmla="*/ 132340 h 2611386"/>
              <a:gd name="connsiteX533" fmla="*/ 4317753 w 4958557"/>
              <a:gd name="connsiteY533" fmla="*/ 130900 h 2611386"/>
              <a:gd name="connsiteX534" fmla="*/ 4382295 w 4958557"/>
              <a:gd name="connsiteY534" fmla="*/ 130036 h 2611386"/>
              <a:gd name="connsiteX535" fmla="*/ 4392092 w 4958557"/>
              <a:gd name="connsiteY535" fmla="*/ 133493 h 2611386"/>
              <a:gd name="connsiteX536" fmla="*/ 4381143 w 4958557"/>
              <a:gd name="connsiteY536" fmla="*/ 134934 h 2611386"/>
              <a:gd name="connsiteX537" fmla="*/ 4362414 w 4958557"/>
              <a:gd name="connsiteY537" fmla="*/ 140408 h 2611386"/>
              <a:gd name="connsiteX538" fmla="*/ 4348583 w 4958557"/>
              <a:gd name="connsiteY538" fmla="*/ 149053 h 2611386"/>
              <a:gd name="connsiteX539" fmla="*/ 4343685 w 4958557"/>
              <a:gd name="connsiteY539" fmla="*/ 148476 h 2611386"/>
              <a:gd name="connsiteX540" fmla="*/ 4344549 w 4958557"/>
              <a:gd name="connsiteY540" fmla="*/ 143002 h 2611386"/>
              <a:gd name="connsiteX541" fmla="*/ 4362414 w 4958557"/>
              <a:gd name="connsiteY541" fmla="*/ 137239 h 2611386"/>
              <a:gd name="connsiteX542" fmla="*/ 4378838 w 4958557"/>
              <a:gd name="connsiteY542" fmla="*/ 130612 h 2611386"/>
              <a:gd name="connsiteX543" fmla="*/ 4382295 w 4958557"/>
              <a:gd name="connsiteY543" fmla="*/ 130036 h 2611386"/>
              <a:gd name="connsiteX544" fmla="*/ 4679654 w 4958557"/>
              <a:gd name="connsiteY544" fmla="*/ 54760 h 2611386"/>
              <a:gd name="connsiteX545" fmla="*/ 4686280 w 4958557"/>
              <a:gd name="connsiteY545" fmla="*/ 55985 h 2611386"/>
              <a:gd name="connsiteX546" fmla="*/ 4674755 w 4958557"/>
              <a:gd name="connsiteY546" fmla="*/ 58290 h 2611386"/>
              <a:gd name="connsiteX547" fmla="*/ 4679654 w 4958557"/>
              <a:gd name="connsiteY547" fmla="*/ 54760 h 2611386"/>
              <a:gd name="connsiteX548" fmla="*/ 4777332 w 4958557"/>
              <a:gd name="connsiteY548" fmla="*/ 30340 h 2611386"/>
              <a:gd name="connsiteX549" fmla="*/ 4777332 w 4958557"/>
              <a:gd name="connsiteY549" fmla="*/ 33222 h 2611386"/>
              <a:gd name="connsiteX550" fmla="*/ 4767536 w 4958557"/>
              <a:gd name="connsiteY550" fmla="*/ 34086 h 2611386"/>
              <a:gd name="connsiteX551" fmla="*/ 4777332 w 4958557"/>
              <a:gd name="connsiteY551" fmla="*/ 30340 h 2611386"/>
              <a:gd name="connsiteX552" fmla="*/ 4838993 w 4958557"/>
              <a:gd name="connsiteY552" fmla="*/ 14492 h 2611386"/>
              <a:gd name="connsiteX553" fmla="*/ 4840434 w 4958557"/>
              <a:gd name="connsiteY553" fmla="*/ 16509 h 2611386"/>
              <a:gd name="connsiteX554" fmla="*/ 4836976 w 4958557"/>
              <a:gd name="connsiteY554" fmla="*/ 18815 h 2611386"/>
              <a:gd name="connsiteX555" fmla="*/ 4834383 w 4958557"/>
              <a:gd name="connsiteY555" fmla="*/ 16221 h 2611386"/>
              <a:gd name="connsiteX556" fmla="*/ 4838993 w 4958557"/>
              <a:gd name="connsiteY556" fmla="*/ 14492 h 2611386"/>
              <a:gd name="connsiteX557" fmla="*/ 4887978 w 4958557"/>
              <a:gd name="connsiteY557" fmla="*/ 85 h 2611386"/>
              <a:gd name="connsiteX558" fmla="*/ 4881639 w 4958557"/>
              <a:gd name="connsiteY558" fmla="*/ 6136 h 2611386"/>
              <a:gd name="connsiteX559" fmla="*/ 4893164 w 4958557"/>
              <a:gd name="connsiteY559" fmla="*/ 2102 h 2611386"/>
              <a:gd name="connsiteX560" fmla="*/ 4878757 w 4958557"/>
              <a:gd name="connsiteY560" fmla="*/ 12763 h 2611386"/>
              <a:gd name="connsiteX561" fmla="*/ 4836689 w 4958557"/>
              <a:gd name="connsiteY561" fmla="*/ 41289 h 2611386"/>
              <a:gd name="connsiteX562" fmla="*/ 4821994 w 4958557"/>
              <a:gd name="connsiteY562" fmla="*/ 58001 h 2611386"/>
              <a:gd name="connsiteX563" fmla="*/ 4811045 w 4958557"/>
              <a:gd name="connsiteY563" fmla="*/ 66357 h 2611386"/>
              <a:gd name="connsiteX564" fmla="*/ 4809316 w 4958557"/>
              <a:gd name="connsiteY564" fmla="*/ 69238 h 2611386"/>
              <a:gd name="connsiteX565" fmla="*/ 4778197 w 4958557"/>
              <a:gd name="connsiteY565" fmla="*/ 89408 h 2611386"/>
              <a:gd name="connsiteX566" fmla="*/ 4768689 w 4958557"/>
              <a:gd name="connsiteY566" fmla="*/ 95459 h 2611386"/>
              <a:gd name="connsiteX567" fmla="*/ 4764367 w 4958557"/>
              <a:gd name="connsiteY567" fmla="*/ 97476 h 2611386"/>
              <a:gd name="connsiteX568" fmla="*/ 4762350 w 4958557"/>
              <a:gd name="connsiteY568" fmla="*/ 106408 h 2611386"/>
              <a:gd name="connsiteX569" fmla="*/ 4746790 w 4958557"/>
              <a:gd name="connsiteY569" fmla="*/ 113323 h 2611386"/>
              <a:gd name="connsiteX570" fmla="*/ 4734112 w 4958557"/>
              <a:gd name="connsiteY570" fmla="*/ 130035 h 2611386"/>
              <a:gd name="connsiteX571" fmla="*/ 4698671 w 4958557"/>
              <a:gd name="connsiteY571" fmla="*/ 157696 h 2611386"/>
              <a:gd name="connsiteX572" fmla="*/ 4680231 w 4958557"/>
              <a:gd name="connsiteY572" fmla="*/ 170951 h 2611386"/>
              <a:gd name="connsiteX573" fmla="*/ 4676485 w 4958557"/>
              <a:gd name="connsiteY573" fmla="*/ 183053 h 2611386"/>
              <a:gd name="connsiteX574" fmla="*/ 4688587 w 4958557"/>
              <a:gd name="connsiteY574" fmla="*/ 179883 h 2611386"/>
              <a:gd name="connsiteX575" fmla="*/ 4711638 w 4958557"/>
              <a:gd name="connsiteY575" fmla="*/ 160002 h 2611386"/>
              <a:gd name="connsiteX576" fmla="*/ 4733248 w 4958557"/>
              <a:gd name="connsiteY576" fmla="*/ 146747 h 2611386"/>
              <a:gd name="connsiteX577" fmla="*/ 4777621 w 4958557"/>
              <a:gd name="connsiteY577" fmla="*/ 114764 h 2611386"/>
              <a:gd name="connsiteX578" fmla="*/ 4841011 w 4958557"/>
              <a:gd name="connsiteY578" fmla="*/ 72696 h 2611386"/>
              <a:gd name="connsiteX579" fmla="*/ 4847926 w 4958557"/>
              <a:gd name="connsiteY579" fmla="*/ 60018 h 2611386"/>
              <a:gd name="connsiteX580" fmla="*/ 4843604 w 4958557"/>
              <a:gd name="connsiteY580" fmla="*/ 71543 h 2611386"/>
              <a:gd name="connsiteX581" fmla="*/ 4875011 w 4958557"/>
              <a:gd name="connsiteY581" fmla="*/ 49933 h 2611386"/>
              <a:gd name="connsiteX582" fmla="*/ 4887401 w 4958557"/>
              <a:gd name="connsiteY582" fmla="*/ 41289 h 2611386"/>
              <a:gd name="connsiteX583" fmla="*/ 4895469 w 4958557"/>
              <a:gd name="connsiteY583" fmla="*/ 41289 h 2611386"/>
              <a:gd name="connsiteX584" fmla="*/ 4892012 w 4958557"/>
              <a:gd name="connsiteY584" fmla="*/ 48204 h 2611386"/>
              <a:gd name="connsiteX585" fmla="*/ 4891147 w 4958557"/>
              <a:gd name="connsiteY585" fmla="*/ 52814 h 2611386"/>
              <a:gd name="connsiteX586" fmla="*/ 4896910 w 4958557"/>
              <a:gd name="connsiteY586" fmla="*/ 51374 h 2611386"/>
              <a:gd name="connsiteX587" fmla="*/ 4901808 w 4958557"/>
              <a:gd name="connsiteY587" fmla="*/ 37255 h 2611386"/>
              <a:gd name="connsiteX588" fmla="*/ 4910452 w 4958557"/>
              <a:gd name="connsiteY588" fmla="*/ 26882 h 2611386"/>
              <a:gd name="connsiteX589" fmla="*/ 4917944 w 4958557"/>
              <a:gd name="connsiteY589" fmla="*/ 31204 h 2611386"/>
              <a:gd name="connsiteX590" fmla="*/ 4915639 w 4958557"/>
              <a:gd name="connsiteY590" fmla="*/ 39848 h 2611386"/>
              <a:gd name="connsiteX591" fmla="*/ 4919961 w 4958557"/>
              <a:gd name="connsiteY591" fmla="*/ 52526 h 2611386"/>
              <a:gd name="connsiteX592" fmla="*/ 4924571 w 4958557"/>
              <a:gd name="connsiteY592" fmla="*/ 62611 h 2611386"/>
              <a:gd name="connsiteX593" fmla="*/ 4917368 w 4958557"/>
              <a:gd name="connsiteY593" fmla="*/ 74425 h 2611386"/>
              <a:gd name="connsiteX594" fmla="*/ 4925435 w 4958557"/>
              <a:gd name="connsiteY594" fmla="*/ 91137 h 2611386"/>
              <a:gd name="connsiteX595" fmla="*/ 4931775 w 4958557"/>
              <a:gd name="connsiteY595" fmla="*/ 102662 h 2611386"/>
              <a:gd name="connsiteX596" fmla="*/ 4932639 w 4958557"/>
              <a:gd name="connsiteY596" fmla="*/ 120239 h 2611386"/>
              <a:gd name="connsiteX597" fmla="*/ 4931775 w 4958557"/>
              <a:gd name="connsiteY597" fmla="*/ 128018 h 2611386"/>
              <a:gd name="connsiteX598" fmla="*/ 4929758 w 4958557"/>
              <a:gd name="connsiteY598" fmla="*/ 135798 h 2611386"/>
              <a:gd name="connsiteX599" fmla="*/ 4937249 w 4958557"/>
              <a:gd name="connsiteY599" fmla="*/ 135510 h 2611386"/>
              <a:gd name="connsiteX600" fmla="*/ 4948486 w 4958557"/>
              <a:gd name="connsiteY600" fmla="*/ 133781 h 2611386"/>
              <a:gd name="connsiteX601" fmla="*/ 4949639 w 4958557"/>
              <a:gd name="connsiteY601" fmla="*/ 151646 h 2611386"/>
              <a:gd name="connsiteX602" fmla="*/ 4942724 w 4958557"/>
              <a:gd name="connsiteY602" fmla="*/ 163459 h 2611386"/>
              <a:gd name="connsiteX603" fmla="*/ 4948775 w 4958557"/>
              <a:gd name="connsiteY603" fmla="*/ 166341 h 2611386"/>
              <a:gd name="connsiteX604" fmla="*/ 4958283 w 4958557"/>
              <a:gd name="connsiteY604" fmla="*/ 165764 h 2611386"/>
              <a:gd name="connsiteX605" fmla="*/ 4953385 w 4958557"/>
              <a:gd name="connsiteY605" fmla="*/ 167493 h 2611386"/>
              <a:gd name="connsiteX606" fmla="*/ 4954537 w 4958557"/>
              <a:gd name="connsiteY606" fmla="*/ 174697 h 2611386"/>
              <a:gd name="connsiteX607" fmla="*/ 4930622 w 4958557"/>
              <a:gd name="connsiteY607" fmla="*/ 201205 h 2611386"/>
              <a:gd name="connsiteX608" fmla="*/ 4929469 w 4958557"/>
              <a:gd name="connsiteY608" fmla="*/ 214460 h 2611386"/>
              <a:gd name="connsiteX609" fmla="*/ 4929758 w 4958557"/>
              <a:gd name="connsiteY609" fmla="*/ 223392 h 2611386"/>
              <a:gd name="connsiteX610" fmla="*/ 4909300 w 4958557"/>
              <a:gd name="connsiteY610" fmla="*/ 252782 h 2611386"/>
              <a:gd name="connsiteX611" fmla="*/ 4891724 w 4958557"/>
              <a:gd name="connsiteY611" fmla="*/ 266324 h 2611386"/>
              <a:gd name="connsiteX612" fmla="*/ 4892588 w 4958557"/>
              <a:gd name="connsiteY612" fmla="*/ 268629 h 2611386"/>
              <a:gd name="connsiteX613" fmla="*/ 4909300 w 4958557"/>
              <a:gd name="connsiteY613" fmla="*/ 270358 h 2611386"/>
              <a:gd name="connsiteX614" fmla="*/ 4898927 w 4958557"/>
              <a:gd name="connsiteY614" fmla="*/ 278426 h 2611386"/>
              <a:gd name="connsiteX615" fmla="*/ 4896334 w 4958557"/>
              <a:gd name="connsiteY615" fmla="*/ 285341 h 2611386"/>
              <a:gd name="connsiteX616" fmla="*/ 4898927 w 4958557"/>
              <a:gd name="connsiteY616" fmla="*/ 298308 h 2611386"/>
              <a:gd name="connsiteX617" fmla="*/ 4890283 w 4958557"/>
              <a:gd name="connsiteY617" fmla="*/ 304935 h 2611386"/>
              <a:gd name="connsiteX618" fmla="*/ 4886249 w 4958557"/>
              <a:gd name="connsiteY618" fmla="*/ 310409 h 2611386"/>
              <a:gd name="connsiteX619" fmla="*/ 4893452 w 4958557"/>
              <a:gd name="connsiteY619" fmla="*/ 311562 h 2611386"/>
              <a:gd name="connsiteX620" fmla="*/ 4896046 w 4958557"/>
              <a:gd name="connsiteY620" fmla="*/ 315308 h 2611386"/>
              <a:gd name="connsiteX621" fmla="*/ 4906707 w 4958557"/>
              <a:gd name="connsiteY621" fmla="*/ 316460 h 2611386"/>
              <a:gd name="connsiteX622" fmla="*/ 4910452 w 4958557"/>
              <a:gd name="connsiteY622" fmla="*/ 319630 h 2611386"/>
              <a:gd name="connsiteX623" fmla="*/ 4894893 w 4958557"/>
              <a:gd name="connsiteY623" fmla="*/ 333748 h 2611386"/>
              <a:gd name="connsiteX624" fmla="*/ 4888266 w 4958557"/>
              <a:gd name="connsiteY624" fmla="*/ 343833 h 2611386"/>
              <a:gd name="connsiteX625" fmla="*/ 4896622 w 4958557"/>
              <a:gd name="connsiteY625" fmla="*/ 345274 h 2611386"/>
              <a:gd name="connsiteX626" fmla="*/ 4909300 w 4958557"/>
              <a:gd name="connsiteY626" fmla="*/ 346715 h 2611386"/>
              <a:gd name="connsiteX627" fmla="*/ 4897486 w 4958557"/>
              <a:gd name="connsiteY627" fmla="*/ 362850 h 2611386"/>
              <a:gd name="connsiteX628" fmla="*/ 4892300 w 4958557"/>
              <a:gd name="connsiteY628" fmla="*/ 369766 h 2611386"/>
              <a:gd name="connsiteX629" fmla="*/ 4890571 w 4958557"/>
              <a:gd name="connsiteY629" fmla="*/ 378986 h 2611386"/>
              <a:gd name="connsiteX630" fmla="*/ 4887113 w 4958557"/>
              <a:gd name="connsiteY630" fmla="*/ 389647 h 2611386"/>
              <a:gd name="connsiteX631" fmla="*/ 4895469 w 4958557"/>
              <a:gd name="connsiteY631" fmla="*/ 387630 h 2611386"/>
              <a:gd name="connsiteX632" fmla="*/ 4904978 w 4958557"/>
              <a:gd name="connsiteY632" fmla="*/ 388783 h 2611386"/>
              <a:gd name="connsiteX633" fmla="*/ 4904978 w 4958557"/>
              <a:gd name="connsiteY633" fmla="*/ 389935 h 2611386"/>
              <a:gd name="connsiteX634" fmla="*/ 4904113 w 4958557"/>
              <a:gd name="connsiteY634" fmla="*/ 390800 h 2611386"/>
              <a:gd name="connsiteX635" fmla="*/ 4900080 w 4958557"/>
              <a:gd name="connsiteY635" fmla="*/ 407512 h 2611386"/>
              <a:gd name="connsiteX636" fmla="*/ 4883079 w 4958557"/>
              <a:gd name="connsiteY636" fmla="*/ 413851 h 2611386"/>
              <a:gd name="connsiteX637" fmla="*/ 4878181 w 4958557"/>
              <a:gd name="connsiteY637" fmla="*/ 421054 h 2611386"/>
              <a:gd name="connsiteX638" fmla="*/ 4879333 w 4958557"/>
              <a:gd name="connsiteY638" fmla="*/ 428546 h 2611386"/>
              <a:gd name="connsiteX639" fmla="*/ 4881062 w 4958557"/>
              <a:gd name="connsiteY639" fmla="*/ 427681 h 2611386"/>
              <a:gd name="connsiteX640" fmla="*/ 4898062 w 4958557"/>
              <a:gd name="connsiteY640" fmla="*/ 415868 h 2611386"/>
              <a:gd name="connsiteX641" fmla="*/ 4912757 w 4958557"/>
              <a:gd name="connsiteY641" fmla="*/ 406071 h 2611386"/>
              <a:gd name="connsiteX642" fmla="*/ 4918520 w 4958557"/>
              <a:gd name="connsiteY642" fmla="*/ 408952 h 2611386"/>
              <a:gd name="connsiteX643" fmla="*/ 4912469 w 4958557"/>
              <a:gd name="connsiteY643" fmla="*/ 420766 h 2611386"/>
              <a:gd name="connsiteX644" fmla="*/ 4882215 w 4958557"/>
              <a:gd name="connsiteY644" fmla="*/ 443817 h 2611386"/>
              <a:gd name="connsiteX645" fmla="*/ 4883944 w 4958557"/>
              <a:gd name="connsiteY645" fmla="*/ 443529 h 2611386"/>
              <a:gd name="connsiteX646" fmla="*/ 4895181 w 4958557"/>
              <a:gd name="connsiteY646" fmla="*/ 441800 h 2611386"/>
              <a:gd name="connsiteX647" fmla="*/ 4896334 w 4958557"/>
              <a:gd name="connsiteY647" fmla="*/ 459664 h 2611386"/>
              <a:gd name="connsiteX648" fmla="*/ 4889418 w 4958557"/>
              <a:gd name="connsiteY648" fmla="*/ 471478 h 2611386"/>
              <a:gd name="connsiteX649" fmla="*/ 4895469 w 4958557"/>
              <a:gd name="connsiteY649" fmla="*/ 474359 h 2611386"/>
              <a:gd name="connsiteX650" fmla="*/ 4904978 w 4958557"/>
              <a:gd name="connsiteY650" fmla="*/ 473783 h 2611386"/>
              <a:gd name="connsiteX651" fmla="*/ 4899503 w 4958557"/>
              <a:gd name="connsiteY651" fmla="*/ 477817 h 2611386"/>
              <a:gd name="connsiteX652" fmla="*/ 4900656 w 4958557"/>
              <a:gd name="connsiteY652" fmla="*/ 485021 h 2611386"/>
              <a:gd name="connsiteX653" fmla="*/ 4876740 w 4958557"/>
              <a:gd name="connsiteY653" fmla="*/ 511529 h 2611386"/>
              <a:gd name="connsiteX654" fmla="*/ 4875588 w 4958557"/>
              <a:gd name="connsiteY654" fmla="*/ 524784 h 2611386"/>
              <a:gd name="connsiteX655" fmla="*/ 4875876 w 4958557"/>
              <a:gd name="connsiteY655" fmla="*/ 533716 h 2611386"/>
              <a:gd name="connsiteX656" fmla="*/ 4855418 w 4958557"/>
              <a:gd name="connsiteY656" fmla="*/ 563106 h 2611386"/>
              <a:gd name="connsiteX657" fmla="*/ 4837842 w 4958557"/>
              <a:gd name="connsiteY657" fmla="*/ 576648 h 2611386"/>
              <a:gd name="connsiteX658" fmla="*/ 4838706 w 4958557"/>
              <a:gd name="connsiteY658" fmla="*/ 578953 h 2611386"/>
              <a:gd name="connsiteX659" fmla="*/ 4855418 w 4958557"/>
              <a:gd name="connsiteY659" fmla="*/ 580682 h 2611386"/>
              <a:gd name="connsiteX660" fmla="*/ 4845045 w 4958557"/>
              <a:gd name="connsiteY660" fmla="*/ 588750 h 2611386"/>
              <a:gd name="connsiteX661" fmla="*/ 4842452 w 4958557"/>
              <a:gd name="connsiteY661" fmla="*/ 595665 h 2611386"/>
              <a:gd name="connsiteX662" fmla="*/ 4845045 w 4958557"/>
              <a:gd name="connsiteY662" fmla="*/ 608631 h 2611386"/>
              <a:gd name="connsiteX663" fmla="*/ 4836401 w 4958557"/>
              <a:gd name="connsiteY663" fmla="*/ 615259 h 2611386"/>
              <a:gd name="connsiteX664" fmla="*/ 4832367 w 4958557"/>
              <a:gd name="connsiteY664" fmla="*/ 620733 h 2611386"/>
              <a:gd name="connsiteX665" fmla="*/ 4839571 w 4958557"/>
              <a:gd name="connsiteY665" fmla="*/ 621886 h 2611386"/>
              <a:gd name="connsiteX666" fmla="*/ 4842164 w 4958557"/>
              <a:gd name="connsiteY666" fmla="*/ 625632 h 2611386"/>
              <a:gd name="connsiteX667" fmla="*/ 4852825 w 4958557"/>
              <a:gd name="connsiteY667" fmla="*/ 626784 h 2611386"/>
              <a:gd name="connsiteX668" fmla="*/ 4856571 w 4958557"/>
              <a:gd name="connsiteY668" fmla="*/ 629954 h 2611386"/>
              <a:gd name="connsiteX669" fmla="*/ 4841011 w 4958557"/>
              <a:gd name="connsiteY669" fmla="*/ 644072 h 2611386"/>
              <a:gd name="connsiteX670" fmla="*/ 4834384 w 4958557"/>
              <a:gd name="connsiteY670" fmla="*/ 654157 h 2611386"/>
              <a:gd name="connsiteX671" fmla="*/ 4842740 w 4958557"/>
              <a:gd name="connsiteY671" fmla="*/ 655598 h 2611386"/>
              <a:gd name="connsiteX672" fmla="*/ 4855418 w 4958557"/>
              <a:gd name="connsiteY672" fmla="*/ 657039 h 2611386"/>
              <a:gd name="connsiteX673" fmla="*/ 4843604 w 4958557"/>
              <a:gd name="connsiteY673" fmla="*/ 673174 h 2611386"/>
              <a:gd name="connsiteX674" fmla="*/ 4838418 w 4958557"/>
              <a:gd name="connsiteY674" fmla="*/ 680090 h 2611386"/>
              <a:gd name="connsiteX675" fmla="*/ 4836689 w 4958557"/>
              <a:gd name="connsiteY675" fmla="*/ 689310 h 2611386"/>
              <a:gd name="connsiteX676" fmla="*/ 4833232 w 4958557"/>
              <a:gd name="connsiteY676" fmla="*/ 699971 h 2611386"/>
              <a:gd name="connsiteX677" fmla="*/ 4841588 w 4958557"/>
              <a:gd name="connsiteY677" fmla="*/ 697954 h 2611386"/>
              <a:gd name="connsiteX678" fmla="*/ 4851096 w 4958557"/>
              <a:gd name="connsiteY678" fmla="*/ 699107 h 2611386"/>
              <a:gd name="connsiteX679" fmla="*/ 4851096 w 4958557"/>
              <a:gd name="connsiteY679" fmla="*/ 700259 h 2611386"/>
              <a:gd name="connsiteX680" fmla="*/ 4850232 w 4958557"/>
              <a:gd name="connsiteY680" fmla="*/ 701124 h 2611386"/>
              <a:gd name="connsiteX681" fmla="*/ 4846198 w 4958557"/>
              <a:gd name="connsiteY681" fmla="*/ 717836 h 2611386"/>
              <a:gd name="connsiteX682" fmla="*/ 4842740 w 4958557"/>
              <a:gd name="connsiteY682" fmla="*/ 720141 h 2611386"/>
              <a:gd name="connsiteX683" fmla="*/ 4838130 w 4958557"/>
              <a:gd name="connsiteY683" fmla="*/ 723310 h 2611386"/>
              <a:gd name="connsiteX684" fmla="*/ 4838706 w 4958557"/>
              <a:gd name="connsiteY684" fmla="*/ 728785 h 2611386"/>
              <a:gd name="connsiteX685" fmla="*/ 4843893 w 4958557"/>
              <a:gd name="connsiteY685" fmla="*/ 726480 h 2611386"/>
              <a:gd name="connsiteX686" fmla="*/ 4858588 w 4958557"/>
              <a:gd name="connsiteY686" fmla="*/ 716683 h 2611386"/>
              <a:gd name="connsiteX687" fmla="*/ 4864350 w 4958557"/>
              <a:gd name="connsiteY687" fmla="*/ 719564 h 2611386"/>
              <a:gd name="connsiteX688" fmla="*/ 4858300 w 4958557"/>
              <a:gd name="connsiteY688" fmla="*/ 731378 h 2611386"/>
              <a:gd name="connsiteX689" fmla="*/ 4835249 w 4958557"/>
              <a:gd name="connsiteY689" fmla="*/ 750107 h 2611386"/>
              <a:gd name="connsiteX690" fmla="*/ 4838130 w 4958557"/>
              <a:gd name="connsiteY690" fmla="*/ 762209 h 2611386"/>
              <a:gd name="connsiteX691" fmla="*/ 4841299 w 4958557"/>
              <a:gd name="connsiteY691" fmla="*/ 771429 h 2611386"/>
              <a:gd name="connsiteX692" fmla="*/ 4839571 w 4958557"/>
              <a:gd name="connsiteY692" fmla="*/ 784395 h 2611386"/>
              <a:gd name="connsiteX693" fmla="*/ 4837842 w 4958557"/>
              <a:gd name="connsiteY693" fmla="*/ 789870 h 2611386"/>
              <a:gd name="connsiteX694" fmla="*/ 4835249 w 4958557"/>
              <a:gd name="connsiteY694" fmla="*/ 795345 h 2611386"/>
              <a:gd name="connsiteX695" fmla="*/ 4840723 w 4958557"/>
              <a:gd name="connsiteY695" fmla="*/ 796209 h 2611386"/>
              <a:gd name="connsiteX696" fmla="*/ 4849079 w 4958557"/>
              <a:gd name="connsiteY696" fmla="*/ 796497 h 2611386"/>
              <a:gd name="connsiteX697" fmla="*/ 4847638 w 4958557"/>
              <a:gd name="connsiteY697" fmla="*/ 809751 h 2611386"/>
              <a:gd name="connsiteX698" fmla="*/ 4841011 w 4958557"/>
              <a:gd name="connsiteY698" fmla="*/ 817531 h 2611386"/>
              <a:gd name="connsiteX699" fmla="*/ 4845045 w 4958557"/>
              <a:gd name="connsiteY699" fmla="*/ 820701 h 2611386"/>
              <a:gd name="connsiteX700" fmla="*/ 4851960 w 4958557"/>
              <a:gd name="connsiteY700" fmla="*/ 821565 h 2611386"/>
              <a:gd name="connsiteX701" fmla="*/ 4847350 w 4958557"/>
              <a:gd name="connsiteY701" fmla="*/ 823870 h 2611386"/>
              <a:gd name="connsiteX702" fmla="*/ 4847062 w 4958557"/>
              <a:gd name="connsiteY702" fmla="*/ 829345 h 2611386"/>
              <a:gd name="connsiteX703" fmla="*/ 4826028 w 4958557"/>
              <a:gd name="connsiteY703" fmla="*/ 845480 h 2611386"/>
              <a:gd name="connsiteX704" fmla="*/ 4823435 w 4958557"/>
              <a:gd name="connsiteY704" fmla="*/ 854989 h 2611386"/>
              <a:gd name="connsiteX705" fmla="*/ 4822571 w 4958557"/>
              <a:gd name="connsiteY705" fmla="*/ 861616 h 2611386"/>
              <a:gd name="connsiteX706" fmla="*/ 4803554 w 4958557"/>
              <a:gd name="connsiteY706" fmla="*/ 880345 h 2611386"/>
              <a:gd name="connsiteX707" fmla="*/ 4788858 w 4958557"/>
              <a:gd name="connsiteY707" fmla="*/ 888125 h 2611386"/>
              <a:gd name="connsiteX708" fmla="*/ 4789147 w 4958557"/>
              <a:gd name="connsiteY708" fmla="*/ 889854 h 2611386"/>
              <a:gd name="connsiteX709" fmla="*/ 4801248 w 4958557"/>
              <a:gd name="connsiteY709" fmla="*/ 893311 h 2611386"/>
              <a:gd name="connsiteX710" fmla="*/ 4792604 w 4958557"/>
              <a:gd name="connsiteY710" fmla="*/ 897921 h 2611386"/>
              <a:gd name="connsiteX711" fmla="*/ 4789723 w 4958557"/>
              <a:gd name="connsiteY711" fmla="*/ 902532 h 2611386"/>
              <a:gd name="connsiteX712" fmla="*/ 4789723 w 4958557"/>
              <a:gd name="connsiteY712" fmla="*/ 912328 h 2611386"/>
              <a:gd name="connsiteX713" fmla="*/ 4782519 w 4958557"/>
              <a:gd name="connsiteY713" fmla="*/ 916074 h 2611386"/>
              <a:gd name="connsiteX714" fmla="*/ 4778773 w 4958557"/>
              <a:gd name="connsiteY714" fmla="*/ 919532 h 2611386"/>
              <a:gd name="connsiteX715" fmla="*/ 4783960 w 4958557"/>
              <a:gd name="connsiteY715" fmla="*/ 921261 h 2611386"/>
              <a:gd name="connsiteX716" fmla="*/ 4785401 w 4958557"/>
              <a:gd name="connsiteY716" fmla="*/ 924430 h 2611386"/>
              <a:gd name="connsiteX717" fmla="*/ 4793180 w 4958557"/>
              <a:gd name="connsiteY717" fmla="*/ 926735 h 2611386"/>
              <a:gd name="connsiteX718" fmla="*/ 4795486 w 4958557"/>
              <a:gd name="connsiteY718" fmla="*/ 929616 h 2611386"/>
              <a:gd name="connsiteX719" fmla="*/ 4782231 w 4958557"/>
              <a:gd name="connsiteY719" fmla="*/ 937973 h 2611386"/>
              <a:gd name="connsiteX720" fmla="*/ 4775892 w 4958557"/>
              <a:gd name="connsiteY720" fmla="*/ 944312 h 2611386"/>
              <a:gd name="connsiteX721" fmla="*/ 4781943 w 4958557"/>
              <a:gd name="connsiteY721" fmla="*/ 946329 h 2611386"/>
              <a:gd name="connsiteX722" fmla="*/ 4790875 w 4958557"/>
              <a:gd name="connsiteY722" fmla="*/ 949210 h 2611386"/>
              <a:gd name="connsiteX723" fmla="*/ 4779926 w 4958557"/>
              <a:gd name="connsiteY723" fmla="*/ 959583 h 2611386"/>
              <a:gd name="connsiteX724" fmla="*/ 4775028 w 4958557"/>
              <a:gd name="connsiteY724" fmla="*/ 963905 h 2611386"/>
              <a:gd name="connsiteX725" fmla="*/ 4772435 w 4958557"/>
              <a:gd name="connsiteY725" fmla="*/ 970532 h 2611386"/>
              <a:gd name="connsiteX726" fmla="*/ 4768689 w 4958557"/>
              <a:gd name="connsiteY726" fmla="*/ 977735 h 2611386"/>
              <a:gd name="connsiteX727" fmla="*/ 4775028 w 4958557"/>
              <a:gd name="connsiteY727" fmla="*/ 977447 h 2611386"/>
              <a:gd name="connsiteX728" fmla="*/ 4781943 w 4958557"/>
              <a:gd name="connsiteY728" fmla="*/ 979464 h 2611386"/>
              <a:gd name="connsiteX729" fmla="*/ 4781655 w 4958557"/>
              <a:gd name="connsiteY729" fmla="*/ 980329 h 2611386"/>
              <a:gd name="connsiteX730" fmla="*/ 4780791 w 4958557"/>
              <a:gd name="connsiteY730" fmla="*/ 980905 h 2611386"/>
              <a:gd name="connsiteX731" fmla="*/ 4775604 w 4958557"/>
              <a:gd name="connsiteY731" fmla="*/ 992430 h 2611386"/>
              <a:gd name="connsiteX732" fmla="*/ 4762350 w 4958557"/>
              <a:gd name="connsiteY732" fmla="*/ 994736 h 2611386"/>
              <a:gd name="connsiteX733" fmla="*/ 4756299 w 4958557"/>
              <a:gd name="connsiteY733" fmla="*/ 1001939 h 2611386"/>
              <a:gd name="connsiteX734" fmla="*/ 4758892 w 4958557"/>
              <a:gd name="connsiteY734" fmla="*/ 1004532 h 2611386"/>
              <a:gd name="connsiteX735" fmla="*/ 4772723 w 4958557"/>
              <a:gd name="connsiteY735" fmla="*/ 998193 h 2611386"/>
              <a:gd name="connsiteX736" fmla="*/ 4784825 w 4958557"/>
              <a:gd name="connsiteY736" fmla="*/ 993007 h 2611386"/>
              <a:gd name="connsiteX737" fmla="*/ 4788570 w 4958557"/>
              <a:gd name="connsiteY737" fmla="*/ 995888 h 2611386"/>
              <a:gd name="connsiteX738" fmla="*/ 4782519 w 4958557"/>
              <a:gd name="connsiteY738" fmla="*/ 1003668 h 2611386"/>
              <a:gd name="connsiteX739" fmla="*/ 4752265 w 4958557"/>
              <a:gd name="connsiteY739" fmla="*/ 1018651 h 2611386"/>
              <a:gd name="connsiteX740" fmla="*/ 4743621 w 4958557"/>
              <a:gd name="connsiteY740" fmla="*/ 1022973 h 2611386"/>
              <a:gd name="connsiteX741" fmla="*/ 4742468 w 4958557"/>
              <a:gd name="connsiteY741" fmla="*/ 1024702 h 2611386"/>
              <a:gd name="connsiteX742" fmla="*/ 4739299 w 4958557"/>
              <a:gd name="connsiteY742" fmla="*/ 1032193 h 2611386"/>
              <a:gd name="connsiteX743" fmla="*/ 4742180 w 4958557"/>
              <a:gd name="connsiteY743" fmla="*/ 1031041 h 2611386"/>
              <a:gd name="connsiteX744" fmla="*/ 4749384 w 4958557"/>
              <a:gd name="connsiteY744" fmla="*/ 1028736 h 2611386"/>
              <a:gd name="connsiteX745" fmla="*/ 4744197 w 4958557"/>
              <a:gd name="connsiteY745" fmla="*/ 1032482 h 2611386"/>
              <a:gd name="connsiteX746" fmla="*/ 4730943 w 4958557"/>
              <a:gd name="connsiteY746" fmla="*/ 1038821 h 2611386"/>
              <a:gd name="connsiteX747" fmla="*/ 4732383 w 4958557"/>
              <a:gd name="connsiteY747" fmla="*/ 1037092 h 2611386"/>
              <a:gd name="connsiteX748" fmla="*/ 4732095 w 4958557"/>
              <a:gd name="connsiteY748" fmla="*/ 1037092 h 2611386"/>
              <a:gd name="connsiteX749" fmla="*/ 4706163 w 4958557"/>
              <a:gd name="connsiteY749" fmla="*/ 1052075 h 2611386"/>
              <a:gd name="connsiteX750" fmla="*/ 4694061 w 4958557"/>
              <a:gd name="connsiteY750" fmla="*/ 1058126 h 2611386"/>
              <a:gd name="connsiteX751" fmla="*/ 4689739 w 4958557"/>
              <a:gd name="connsiteY751" fmla="*/ 1058414 h 2611386"/>
              <a:gd name="connsiteX752" fmla="*/ 4692332 w 4958557"/>
              <a:gd name="connsiteY752" fmla="*/ 1054092 h 2611386"/>
              <a:gd name="connsiteX753" fmla="*/ 4698383 w 4958557"/>
              <a:gd name="connsiteY753" fmla="*/ 1051211 h 2611386"/>
              <a:gd name="connsiteX754" fmla="*/ 4697807 w 4958557"/>
              <a:gd name="connsiteY754" fmla="*/ 1046888 h 2611386"/>
              <a:gd name="connsiteX755" fmla="*/ 4691756 w 4958557"/>
              <a:gd name="connsiteY755" fmla="*/ 1049770 h 2611386"/>
              <a:gd name="connsiteX756" fmla="*/ 4685417 w 4958557"/>
              <a:gd name="connsiteY756" fmla="*/ 1052651 h 2611386"/>
              <a:gd name="connsiteX757" fmla="*/ 4686570 w 4958557"/>
              <a:gd name="connsiteY757" fmla="*/ 1053228 h 2611386"/>
              <a:gd name="connsiteX758" fmla="*/ 4653722 w 4958557"/>
              <a:gd name="connsiteY758" fmla="*/ 1075990 h 2611386"/>
              <a:gd name="connsiteX759" fmla="*/ 4630671 w 4958557"/>
              <a:gd name="connsiteY759" fmla="*/ 1089821 h 2611386"/>
              <a:gd name="connsiteX760" fmla="*/ 4628078 w 4958557"/>
              <a:gd name="connsiteY760" fmla="*/ 1094143 h 2611386"/>
              <a:gd name="connsiteX761" fmla="*/ 4624908 w 4958557"/>
              <a:gd name="connsiteY761" fmla="*/ 1092990 h 2611386"/>
              <a:gd name="connsiteX762" fmla="*/ 4623756 w 4958557"/>
              <a:gd name="connsiteY762" fmla="*/ 1091550 h 2611386"/>
              <a:gd name="connsiteX763" fmla="*/ 4618569 w 4958557"/>
              <a:gd name="connsiteY763" fmla="*/ 1095296 h 2611386"/>
              <a:gd name="connsiteX764" fmla="*/ 4614824 w 4958557"/>
              <a:gd name="connsiteY764" fmla="*/ 1096448 h 2611386"/>
              <a:gd name="connsiteX765" fmla="*/ 4617993 w 4958557"/>
              <a:gd name="connsiteY765" fmla="*/ 1092990 h 2611386"/>
              <a:gd name="connsiteX766" fmla="*/ 4623179 w 4958557"/>
              <a:gd name="connsiteY766" fmla="*/ 1090109 h 2611386"/>
              <a:gd name="connsiteX767" fmla="*/ 4628366 w 4958557"/>
              <a:gd name="connsiteY767" fmla="*/ 1080024 h 2611386"/>
              <a:gd name="connsiteX768" fmla="*/ 4591484 w 4958557"/>
              <a:gd name="connsiteY768" fmla="*/ 1097601 h 2611386"/>
              <a:gd name="connsiteX769" fmla="*/ 4590620 w 4958557"/>
              <a:gd name="connsiteY769" fmla="*/ 1097889 h 2611386"/>
              <a:gd name="connsiteX770" fmla="*/ 4593501 w 4958557"/>
              <a:gd name="connsiteY770" fmla="*/ 1103363 h 2611386"/>
              <a:gd name="connsiteX771" fmla="*/ 4582264 w 4958557"/>
              <a:gd name="connsiteY771" fmla="*/ 1106533 h 2611386"/>
              <a:gd name="connsiteX772" fmla="*/ 4580535 w 4958557"/>
              <a:gd name="connsiteY772" fmla="*/ 1106245 h 2611386"/>
              <a:gd name="connsiteX773" fmla="*/ 4576789 w 4958557"/>
              <a:gd name="connsiteY773" fmla="*/ 1108550 h 2611386"/>
              <a:gd name="connsiteX774" fmla="*/ 4573044 w 4958557"/>
              <a:gd name="connsiteY774" fmla="*/ 1110855 h 2611386"/>
              <a:gd name="connsiteX775" fmla="*/ 4578806 w 4958557"/>
              <a:gd name="connsiteY775" fmla="*/ 1109414 h 2611386"/>
              <a:gd name="connsiteX776" fmla="*/ 4576789 w 4958557"/>
              <a:gd name="connsiteY776" fmla="*/ 1111143 h 2611386"/>
              <a:gd name="connsiteX777" fmla="*/ 4581976 w 4958557"/>
              <a:gd name="connsiteY777" fmla="*/ 1107685 h 2611386"/>
              <a:gd name="connsiteX778" fmla="*/ 4575060 w 4958557"/>
              <a:gd name="connsiteY778" fmla="*/ 1114889 h 2611386"/>
              <a:gd name="connsiteX779" fmla="*/ 4572179 w 4958557"/>
              <a:gd name="connsiteY779" fmla="*/ 1118635 h 2611386"/>
              <a:gd name="connsiteX780" fmla="*/ 4571027 w 4958557"/>
              <a:gd name="connsiteY780" fmla="*/ 1117770 h 2611386"/>
              <a:gd name="connsiteX781" fmla="*/ 4571603 w 4958557"/>
              <a:gd name="connsiteY781" fmla="*/ 1115177 h 2611386"/>
              <a:gd name="connsiteX782" fmla="*/ 4556332 w 4958557"/>
              <a:gd name="connsiteY782" fmla="*/ 1125838 h 2611386"/>
              <a:gd name="connsiteX783" fmla="*/ 4554315 w 4958557"/>
              <a:gd name="connsiteY783" fmla="*/ 1124974 h 2611386"/>
              <a:gd name="connsiteX784" fmla="*/ 4555755 w 4958557"/>
              <a:gd name="connsiteY784" fmla="*/ 1120364 h 2611386"/>
              <a:gd name="connsiteX785" fmla="*/ 4573332 w 4958557"/>
              <a:gd name="connsiteY785" fmla="*/ 1111431 h 2611386"/>
              <a:gd name="connsiteX786" fmla="*/ 4570450 w 4958557"/>
              <a:gd name="connsiteY786" fmla="*/ 1110279 h 2611386"/>
              <a:gd name="connsiteX787" fmla="*/ 4569586 w 4958557"/>
              <a:gd name="connsiteY787" fmla="*/ 1108838 h 2611386"/>
              <a:gd name="connsiteX788" fmla="*/ 4564688 w 4958557"/>
              <a:gd name="connsiteY788" fmla="*/ 1111431 h 2611386"/>
              <a:gd name="connsiteX789" fmla="*/ 4538755 w 4958557"/>
              <a:gd name="connsiteY789" fmla="*/ 1126126 h 2611386"/>
              <a:gd name="connsiteX790" fmla="*/ 4516280 w 4958557"/>
              <a:gd name="connsiteY790" fmla="*/ 1146008 h 2611386"/>
              <a:gd name="connsiteX791" fmla="*/ 4505331 w 4958557"/>
              <a:gd name="connsiteY791" fmla="*/ 1151770 h 2611386"/>
              <a:gd name="connsiteX792" fmla="*/ 4505619 w 4958557"/>
              <a:gd name="connsiteY792" fmla="*/ 1153499 h 2611386"/>
              <a:gd name="connsiteX793" fmla="*/ 4500721 w 4958557"/>
              <a:gd name="connsiteY793" fmla="*/ 1155228 h 2611386"/>
              <a:gd name="connsiteX794" fmla="*/ 4498704 w 4958557"/>
              <a:gd name="connsiteY794" fmla="*/ 1155516 h 2611386"/>
              <a:gd name="connsiteX795" fmla="*/ 4491501 w 4958557"/>
              <a:gd name="connsiteY795" fmla="*/ 1159262 h 2611386"/>
              <a:gd name="connsiteX796" fmla="*/ 4491789 w 4958557"/>
              <a:gd name="connsiteY796" fmla="*/ 1159838 h 2611386"/>
              <a:gd name="connsiteX797" fmla="*/ 4489772 w 4958557"/>
              <a:gd name="connsiteY797" fmla="*/ 1166177 h 2611386"/>
              <a:gd name="connsiteX798" fmla="*/ 4476806 w 4958557"/>
              <a:gd name="connsiteY798" fmla="*/ 1174533 h 2611386"/>
              <a:gd name="connsiteX799" fmla="*/ 4469026 w 4958557"/>
              <a:gd name="connsiteY799" fmla="*/ 1171364 h 2611386"/>
              <a:gd name="connsiteX800" fmla="*/ 4469026 w 4958557"/>
              <a:gd name="connsiteY800" fmla="*/ 1169635 h 2611386"/>
              <a:gd name="connsiteX801" fmla="*/ 4464416 w 4958557"/>
              <a:gd name="connsiteY801" fmla="*/ 1164737 h 2611386"/>
              <a:gd name="connsiteX802" fmla="*/ 4450297 w 4958557"/>
              <a:gd name="connsiteY802" fmla="*/ 1173957 h 2611386"/>
              <a:gd name="connsiteX803" fmla="*/ 4452602 w 4958557"/>
              <a:gd name="connsiteY803" fmla="*/ 1181449 h 2611386"/>
              <a:gd name="connsiteX804" fmla="*/ 4466721 w 4958557"/>
              <a:gd name="connsiteY804" fmla="*/ 1177703 h 2611386"/>
              <a:gd name="connsiteX805" fmla="*/ 4474789 w 4958557"/>
              <a:gd name="connsiteY805" fmla="*/ 1177703 h 2611386"/>
              <a:gd name="connsiteX806" fmla="*/ 4476229 w 4958557"/>
              <a:gd name="connsiteY806" fmla="*/ 1190381 h 2611386"/>
              <a:gd name="connsiteX807" fmla="*/ 4478823 w 4958557"/>
              <a:gd name="connsiteY807" fmla="*/ 1192686 h 2611386"/>
              <a:gd name="connsiteX808" fmla="*/ 4482857 w 4958557"/>
              <a:gd name="connsiteY808" fmla="*/ 1195279 h 2611386"/>
              <a:gd name="connsiteX809" fmla="*/ 4477094 w 4958557"/>
              <a:gd name="connsiteY809" fmla="*/ 1198161 h 2611386"/>
              <a:gd name="connsiteX810" fmla="*/ 4474500 w 4958557"/>
              <a:gd name="connsiteY810" fmla="*/ 1200466 h 2611386"/>
              <a:gd name="connsiteX811" fmla="*/ 4412551 w 4958557"/>
              <a:gd name="connsiteY811" fmla="*/ 1233313 h 2611386"/>
              <a:gd name="connsiteX812" fmla="*/ 4400737 w 4958557"/>
              <a:gd name="connsiteY812" fmla="*/ 1243110 h 2611386"/>
              <a:gd name="connsiteX813" fmla="*/ 4391229 w 4958557"/>
              <a:gd name="connsiteY813" fmla="*/ 1247144 h 2611386"/>
              <a:gd name="connsiteX814" fmla="*/ 4384314 w 4958557"/>
              <a:gd name="connsiteY814" fmla="*/ 1248296 h 2611386"/>
              <a:gd name="connsiteX815" fmla="*/ 4368178 w 4958557"/>
              <a:gd name="connsiteY815" fmla="*/ 1256364 h 2611386"/>
              <a:gd name="connsiteX816" fmla="*/ 4348297 w 4958557"/>
              <a:gd name="connsiteY816" fmla="*/ 1263568 h 2611386"/>
              <a:gd name="connsiteX817" fmla="*/ 4338500 w 4958557"/>
              <a:gd name="connsiteY817" fmla="*/ 1268466 h 2611386"/>
              <a:gd name="connsiteX818" fmla="*/ 4338212 w 4958557"/>
              <a:gd name="connsiteY818" fmla="*/ 1261551 h 2611386"/>
              <a:gd name="connsiteX819" fmla="*/ 4340805 w 4958557"/>
              <a:gd name="connsiteY819" fmla="*/ 1259246 h 2611386"/>
              <a:gd name="connsiteX820" fmla="*/ 4347720 w 4958557"/>
              <a:gd name="connsiteY820" fmla="*/ 1255500 h 2611386"/>
              <a:gd name="connsiteX821" fmla="*/ 4348585 w 4958557"/>
              <a:gd name="connsiteY821" fmla="*/ 1255212 h 2611386"/>
              <a:gd name="connsiteX822" fmla="*/ 4366449 w 4958557"/>
              <a:gd name="connsiteY822" fmla="*/ 1249449 h 2611386"/>
              <a:gd name="connsiteX823" fmla="*/ 4350601 w 4958557"/>
              <a:gd name="connsiteY823" fmla="*/ 1245127 h 2611386"/>
              <a:gd name="connsiteX824" fmla="*/ 4316889 w 4958557"/>
              <a:gd name="connsiteY824" fmla="*/ 1259246 h 2611386"/>
              <a:gd name="connsiteX825" fmla="*/ 4282025 w 4958557"/>
              <a:gd name="connsiteY825" fmla="*/ 1275670 h 2611386"/>
              <a:gd name="connsiteX826" fmla="*/ 4259550 w 4958557"/>
              <a:gd name="connsiteY826" fmla="*/ 1290365 h 2611386"/>
              <a:gd name="connsiteX827" fmla="*/ 4263296 w 4958557"/>
              <a:gd name="connsiteY827" fmla="*/ 1292382 h 2611386"/>
              <a:gd name="connsiteX828" fmla="*/ 4269923 w 4958557"/>
              <a:gd name="connsiteY828" fmla="*/ 1290941 h 2611386"/>
              <a:gd name="connsiteX829" fmla="*/ 4275686 w 4958557"/>
              <a:gd name="connsiteY829" fmla="*/ 1294687 h 2611386"/>
              <a:gd name="connsiteX830" fmla="*/ 4272228 w 4958557"/>
              <a:gd name="connsiteY830" fmla="*/ 1301314 h 2611386"/>
              <a:gd name="connsiteX831" fmla="*/ 4222668 w 4958557"/>
              <a:gd name="connsiteY831" fmla="*/ 1309958 h 2611386"/>
              <a:gd name="connsiteX832" fmla="*/ 4218058 w 4958557"/>
              <a:gd name="connsiteY832" fmla="*/ 1311975 h 2611386"/>
              <a:gd name="connsiteX833" fmla="*/ 4187228 w 4958557"/>
              <a:gd name="connsiteY833" fmla="*/ 1326382 h 2611386"/>
              <a:gd name="connsiteX834" fmla="*/ 4187228 w 4958557"/>
              <a:gd name="connsiteY834" fmla="*/ 1328975 h 2611386"/>
              <a:gd name="connsiteX835" fmla="*/ 4217770 w 4958557"/>
              <a:gd name="connsiteY835" fmla="*/ 1323500 h 2611386"/>
              <a:gd name="connsiteX836" fmla="*/ 4234194 w 4958557"/>
              <a:gd name="connsiteY836" fmla="*/ 1318314 h 2611386"/>
              <a:gd name="connsiteX837" fmla="*/ 4220363 w 4958557"/>
              <a:gd name="connsiteY837" fmla="*/ 1330992 h 2611386"/>
              <a:gd name="connsiteX838" fmla="*/ 4218058 w 4958557"/>
              <a:gd name="connsiteY838" fmla="*/ 1347416 h 2611386"/>
              <a:gd name="connsiteX839" fmla="*/ 4221804 w 4958557"/>
              <a:gd name="connsiteY839" fmla="*/ 1351738 h 2611386"/>
              <a:gd name="connsiteX840" fmla="*/ 4215465 w 4958557"/>
              <a:gd name="connsiteY840" fmla="*/ 1352314 h 2611386"/>
              <a:gd name="connsiteX841" fmla="*/ 4136227 w 4958557"/>
              <a:gd name="connsiteY841" fmla="*/ 1369026 h 2611386"/>
              <a:gd name="connsiteX842" fmla="*/ 4114329 w 4958557"/>
              <a:gd name="connsiteY842" fmla="*/ 1377094 h 2611386"/>
              <a:gd name="connsiteX843" fmla="*/ 4061600 w 4958557"/>
              <a:gd name="connsiteY843" fmla="*/ 1398128 h 2611386"/>
              <a:gd name="connsiteX844" fmla="*/ 4010599 w 4958557"/>
              <a:gd name="connsiteY844" fmla="*/ 1410806 h 2611386"/>
              <a:gd name="connsiteX845" fmla="*/ 3965362 w 4958557"/>
              <a:gd name="connsiteY845" fmla="*/ 1429247 h 2611386"/>
              <a:gd name="connsiteX846" fmla="*/ 3951531 w 4958557"/>
              <a:gd name="connsiteY846" fmla="*/ 1428382 h 2611386"/>
              <a:gd name="connsiteX847" fmla="*/ 3925023 w 4958557"/>
              <a:gd name="connsiteY847" fmla="*/ 1446247 h 2611386"/>
              <a:gd name="connsiteX848" fmla="*/ 3918972 w 4958557"/>
              <a:gd name="connsiteY848" fmla="*/ 1446823 h 2611386"/>
              <a:gd name="connsiteX849" fmla="*/ 3906870 w 4958557"/>
              <a:gd name="connsiteY849" fmla="*/ 1447399 h 2611386"/>
              <a:gd name="connsiteX850" fmla="*/ 3882378 w 4958557"/>
              <a:gd name="connsiteY850" fmla="*/ 1453162 h 2611386"/>
              <a:gd name="connsiteX851" fmla="*/ 3872581 w 4958557"/>
              <a:gd name="connsiteY851" fmla="*/ 1454891 h 2611386"/>
              <a:gd name="connsiteX852" fmla="*/ 3842327 w 4958557"/>
              <a:gd name="connsiteY852" fmla="*/ 1467281 h 2611386"/>
              <a:gd name="connsiteX853" fmla="*/ 3842327 w 4958557"/>
              <a:gd name="connsiteY853" fmla="*/ 1468433 h 2611386"/>
              <a:gd name="connsiteX854" fmla="*/ 3849530 w 4958557"/>
              <a:gd name="connsiteY854" fmla="*/ 1479095 h 2611386"/>
              <a:gd name="connsiteX855" fmla="*/ 3920412 w 4958557"/>
              <a:gd name="connsiteY855" fmla="*/ 1455755 h 2611386"/>
              <a:gd name="connsiteX856" fmla="*/ 3986396 w 4958557"/>
              <a:gd name="connsiteY856" fmla="*/ 1435874 h 2611386"/>
              <a:gd name="connsiteX857" fmla="*/ 4002532 w 4958557"/>
              <a:gd name="connsiteY857" fmla="*/ 1426942 h 2611386"/>
              <a:gd name="connsiteX858" fmla="*/ 4009735 w 4958557"/>
              <a:gd name="connsiteY858" fmla="*/ 1424637 h 2611386"/>
              <a:gd name="connsiteX859" fmla="*/ 4027023 w 4958557"/>
              <a:gd name="connsiteY859" fmla="*/ 1421467 h 2611386"/>
              <a:gd name="connsiteX860" fmla="*/ 4039125 w 4958557"/>
              <a:gd name="connsiteY860" fmla="*/ 1421755 h 2611386"/>
              <a:gd name="connsiteX861" fmla="*/ 4044023 w 4958557"/>
              <a:gd name="connsiteY861" fmla="*/ 1424060 h 2611386"/>
              <a:gd name="connsiteX862" fmla="*/ 4037108 w 4958557"/>
              <a:gd name="connsiteY862" fmla="*/ 1431552 h 2611386"/>
              <a:gd name="connsiteX863" fmla="*/ 4050362 w 4958557"/>
              <a:gd name="connsiteY863" fmla="*/ 1436162 h 2611386"/>
              <a:gd name="connsiteX864" fmla="*/ 3986684 w 4958557"/>
              <a:gd name="connsiteY864" fmla="*/ 1457484 h 2611386"/>
              <a:gd name="connsiteX865" fmla="*/ 3939429 w 4958557"/>
              <a:gd name="connsiteY865" fmla="*/ 1462671 h 2611386"/>
              <a:gd name="connsiteX866" fmla="*/ 3938853 w 4958557"/>
              <a:gd name="connsiteY866" fmla="*/ 1470162 h 2611386"/>
              <a:gd name="connsiteX867" fmla="*/ 3916378 w 4958557"/>
              <a:gd name="connsiteY867" fmla="*/ 1476213 h 2611386"/>
              <a:gd name="connsiteX868" fmla="*/ 3908310 w 4958557"/>
              <a:gd name="connsiteY868" fmla="*/ 1477078 h 2611386"/>
              <a:gd name="connsiteX869" fmla="*/ 3833683 w 4958557"/>
              <a:gd name="connsiteY869" fmla="*/ 1499264 h 2611386"/>
              <a:gd name="connsiteX870" fmla="*/ 3829361 w 4958557"/>
              <a:gd name="connsiteY870" fmla="*/ 1500993 h 2611386"/>
              <a:gd name="connsiteX871" fmla="*/ 3779513 w 4958557"/>
              <a:gd name="connsiteY871" fmla="*/ 1516840 h 2611386"/>
              <a:gd name="connsiteX872" fmla="*/ 3722174 w 4958557"/>
              <a:gd name="connsiteY872" fmla="*/ 1533264 h 2611386"/>
              <a:gd name="connsiteX873" fmla="*/ 3685580 w 4958557"/>
              <a:gd name="connsiteY873" fmla="*/ 1545366 h 2611386"/>
              <a:gd name="connsiteX874" fmla="*/ 3681258 w 4958557"/>
              <a:gd name="connsiteY874" fmla="*/ 1546231 h 2611386"/>
              <a:gd name="connsiteX875" fmla="*/ 3662241 w 4958557"/>
              <a:gd name="connsiteY875" fmla="*/ 1550265 h 2611386"/>
              <a:gd name="connsiteX876" fmla="*/ 3621614 w 4958557"/>
              <a:gd name="connsiteY876" fmla="*/ 1561502 h 2611386"/>
              <a:gd name="connsiteX877" fmla="*/ 3583292 w 4958557"/>
              <a:gd name="connsiteY877" fmla="*/ 1568705 h 2611386"/>
              <a:gd name="connsiteX878" fmla="*/ 3571478 w 4958557"/>
              <a:gd name="connsiteY878" fmla="*/ 1573604 h 2611386"/>
              <a:gd name="connsiteX879" fmla="*/ 3519613 w 4958557"/>
              <a:gd name="connsiteY879" fmla="*/ 1587434 h 2611386"/>
              <a:gd name="connsiteX880" fmla="*/ 3564563 w 4958557"/>
              <a:gd name="connsiteY880" fmla="*/ 1568993 h 2611386"/>
              <a:gd name="connsiteX881" fmla="*/ 3585885 w 4958557"/>
              <a:gd name="connsiteY881" fmla="*/ 1563807 h 2611386"/>
              <a:gd name="connsiteX882" fmla="*/ 3617868 w 4958557"/>
              <a:gd name="connsiteY882" fmla="*/ 1554875 h 2611386"/>
              <a:gd name="connsiteX883" fmla="*/ 3643224 w 4958557"/>
              <a:gd name="connsiteY883" fmla="*/ 1547671 h 2611386"/>
              <a:gd name="connsiteX884" fmla="*/ 3648123 w 4958557"/>
              <a:gd name="connsiteY884" fmla="*/ 1547959 h 2611386"/>
              <a:gd name="connsiteX885" fmla="*/ 3676072 w 4958557"/>
              <a:gd name="connsiteY885" fmla="*/ 1539891 h 2611386"/>
              <a:gd name="connsiteX886" fmla="*/ 3704597 w 4958557"/>
              <a:gd name="connsiteY886" fmla="*/ 1528078 h 2611386"/>
              <a:gd name="connsiteX887" fmla="*/ 3705750 w 4958557"/>
              <a:gd name="connsiteY887" fmla="*/ 1523180 h 2611386"/>
              <a:gd name="connsiteX888" fmla="*/ 3709496 w 4958557"/>
              <a:gd name="connsiteY888" fmla="*/ 1526061 h 2611386"/>
              <a:gd name="connsiteX889" fmla="*/ 3736005 w 4958557"/>
              <a:gd name="connsiteY889" fmla="*/ 1519146 h 2611386"/>
              <a:gd name="connsiteX890" fmla="*/ 3745225 w 4958557"/>
              <a:gd name="connsiteY890" fmla="*/ 1509925 h 2611386"/>
              <a:gd name="connsiteX891" fmla="*/ 3759056 w 4958557"/>
              <a:gd name="connsiteY891" fmla="*/ 1501281 h 2611386"/>
              <a:gd name="connsiteX892" fmla="*/ 3754733 w 4958557"/>
              <a:gd name="connsiteY892" fmla="*/ 1492637 h 2611386"/>
              <a:gd name="connsiteX893" fmla="*/ 3731971 w 4958557"/>
              <a:gd name="connsiteY893" fmla="*/ 1506180 h 2611386"/>
              <a:gd name="connsiteX894" fmla="*/ 3715835 w 4958557"/>
              <a:gd name="connsiteY894" fmla="*/ 1507908 h 2611386"/>
              <a:gd name="connsiteX895" fmla="*/ 3712377 w 4958557"/>
              <a:gd name="connsiteY895" fmla="*/ 1507908 h 2611386"/>
              <a:gd name="connsiteX896" fmla="*/ 3630258 w 4958557"/>
              <a:gd name="connsiteY896" fmla="*/ 1538451 h 2611386"/>
              <a:gd name="connsiteX897" fmla="*/ 3603749 w 4958557"/>
              <a:gd name="connsiteY897" fmla="*/ 1538739 h 2611386"/>
              <a:gd name="connsiteX898" fmla="*/ 3597122 w 4958557"/>
              <a:gd name="connsiteY898" fmla="*/ 1541332 h 2611386"/>
              <a:gd name="connsiteX899" fmla="*/ 3585020 w 4958557"/>
              <a:gd name="connsiteY899" fmla="*/ 1546231 h 2611386"/>
              <a:gd name="connsiteX900" fmla="*/ 3557071 w 4958557"/>
              <a:gd name="connsiteY900" fmla="*/ 1554298 h 2611386"/>
              <a:gd name="connsiteX901" fmla="*/ 3528257 w 4958557"/>
              <a:gd name="connsiteY901" fmla="*/ 1554010 h 2611386"/>
              <a:gd name="connsiteX902" fmla="*/ 3514427 w 4958557"/>
              <a:gd name="connsiteY902" fmla="*/ 1555451 h 2611386"/>
              <a:gd name="connsiteX903" fmla="*/ 3514427 w 4958557"/>
              <a:gd name="connsiteY903" fmla="*/ 1555739 h 2611386"/>
              <a:gd name="connsiteX904" fmla="*/ 3519613 w 4958557"/>
              <a:gd name="connsiteY904" fmla="*/ 1559773 h 2611386"/>
              <a:gd name="connsiteX905" fmla="*/ 3509528 w 4958557"/>
              <a:gd name="connsiteY905" fmla="*/ 1566400 h 2611386"/>
              <a:gd name="connsiteX906" fmla="*/ 3492240 w 4958557"/>
              <a:gd name="connsiteY906" fmla="*/ 1580231 h 2611386"/>
              <a:gd name="connsiteX907" fmla="*/ 3483308 w 4958557"/>
              <a:gd name="connsiteY907" fmla="*/ 1585129 h 2611386"/>
              <a:gd name="connsiteX908" fmla="*/ 3492817 w 4958557"/>
              <a:gd name="connsiteY908" fmla="*/ 1587434 h 2611386"/>
              <a:gd name="connsiteX909" fmla="*/ 3497139 w 4958557"/>
              <a:gd name="connsiteY909" fmla="*/ 1583400 h 2611386"/>
              <a:gd name="connsiteX910" fmla="*/ 3511545 w 4958557"/>
              <a:gd name="connsiteY910" fmla="*/ 1582824 h 2611386"/>
              <a:gd name="connsiteX911" fmla="*/ 3513850 w 4958557"/>
              <a:gd name="connsiteY911" fmla="*/ 1587722 h 2611386"/>
              <a:gd name="connsiteX912" fmla="*/ 3503477 w 4958557"/>
              <a:gd name="connsiteY912" fmla="*/ 1594349 h 2611386"/>
              <a:gd name="connsiteX913" fmla="*/ 3394850 w 4958557"/>
              <a:gd name="connsiteY913" fmla="*/ 1624316 h 2611386"/>
              <a:gd name="connsiteX914" fmla="*/ 3355087 w 4958557"/>
              <a:gd name="connsiteY914" fmla="*/ 1636129 h 2611386"/>
              <a:gd name="connsiteX915" fmla="*/ 3327138 w 4958557"/>
              <a:gd name="connsiteY915" fmla="*/ 1644774 h 2611386"/>
              <a:gd name="connsiteX916" fmla="*/ 3309849 w 4958557"/>
              <a:gd name="connsiteY916" fmla="*/ 1644774 h 2611386"/>
              <a:gd name="connsiteX917" fmla="*/ 3281324 w 4958557"/>
              <a:gd name="connsiteY917" fmla="*/ 1653994 h 2611386"/>
              <a:gd name="connsiteX918" fmla="*/ 3279307 w 4958557"/>
              <a:gd name="connsiteY918" fmla="*/ 1654282 h 2611386"/>
              <a:gd name="connsiteX919" fmla="*/ 3279307 w 4958557"/>
              <a:gd name="connsiteY919" fmla="*/ 1660909 h 2611386"/>
              <a:gd name="connsiteX920" fmla="*/ 3269798 w 4958557"/>
              <a:gd name="connsiteY920" fmla="*/ 1666096 h 2611386"/>
              <a:gd name="connsiteX921" fmla="*/ 3253374 w 4958557"/>
              <a:gd name="connsiteY921" fmla="*/ 1672435 h 2611386"/>
              <a:gd name="connsiteX922" fmla="*/ 3266917 w 4958557"/>
              <a:gd name="connsiteY922" fmla="*/ 1662350 h 2611386"/>
              <a:gd name="connsiteX923" fmla="*/ 3267205 w 4958557"/>
              <a:gd name="connsiteY923" fmla="*/ 1658892 h 2611386"/>
              <a:gd name="connsiteX924" fmla="*/ 3241849 w 4958557"/>
              <a:gd name="connsiteY924" fmla="*/ 1660621 h 2611386"/>
              <a:gd name="connsiteX925" fmla="*/ 3236086 w 4958557"/>
              <a:gd name="connsiteY925" fmla="*/ 1663214 h 2611386"/>
              <a:gd name="connsiteX926" fmla="*/ 3219086 w 4958557"/>
              <a:gd name="connsiteY926" fmla="*/ 1672435 h 2611386"/>
              <a:gd name="connsiteX927" fmla="*/ 3221679 w 4958557"/>
              <a:gd name="connsiteY927" fmla="*/ 1663502 h 2611386"/>
              <a:gd name="connsiteX928" fmla="*/ 3217357 w 4958557"/>
              <a:gd name="connsiteY928" fmla="*/ 1663502 h 2611386"/>
              <a:gd name="connsiteX929" fmla="*/ 3204391 w 4958557"/>
              <a:gd name="connsiteY929" fmla="*/ 1664367 h 2611386"/>
              <a:gd name="connsiteX930" fmla="*/ 3190848 w 4958557"/>
              <a:gd name="connsiteY930" fmla="*/ 1665519 h 2611386"/>
              <a:gd name="connsiteX931" fmla="*/ 3188832 w 4958557"/>
              <a:gd name="connsiteY931" fmla="*/ 1676469 h 2611386"/>
              <a:gd name="connsiteX932" fmla="*/ 3167797 w 4958557"/>
              <a:gd name="connsiteY932" fmla="*/ 1686553 h 2611386"/>
              <a:gd name="connsiteX933" fmla="*/ 3130340 w 4958557"/>
              <a:gd name="connsiteY933" fmla="*/ 1694910 h 2611386"/>
              <a:gd name="connsiteX934" fmla="*/ 3126018 w 4958557"/>
              <a:gd name="connsiteY934" fmla="*/ 1698079 h 2611386"/>
              <a:gd name="connsiteX935" fmla="*/ 3105560 w 4958557"/>
              <a:gd name="connsiteY935" fmla="*/ 1705282 h 2611386"/>
              <a:gd name="connsiteX936" fmla="*/ 3059170 w 4958557"/>
              <a:gd name="connsiteY936" fmla="*/ 1711909 h 2611386"/>
              <a:gd name="connsiteX937" fmla="*/ 3047932 w 4958557"/>
              <a:gd name="connsiteY937" fmla="*/ 1724299 h 2611386"/>
              <a:gd name="connsiteX938" fmla="*/ 3052542 w 4958557"/>
              <a:gd name="connsiteY938" fmla="*/ 1727757 h 2611386"/>
              <a:gd name="connsiteX939" fmla="*/ 3064933 w 4958557"/>
              <a:gd name="connsiteY939" fmla="*/ 1724011 h 2611386"/>
              <a:gd name="connsiteX940" fmla="*/ 3072424 w 4958557"/>
              <a:gd name="connsiteY940" fmla="*/ 1724299 h 2611386"/>
              <a:gd name="connsiteX941" fmla="*/ 3069543 w 4958557"/>
              <a:gd name="connsiteY941" fmla="*/ 1732079 h 2611386"/>
              <a:gd name="connsiteX942" fmla="*/ 3053407 w 4958557"/>
              <a:gd name="connsiteY942" fmla="*/ 1739283 h 2611386"/>
              <a:gd name="connsiteX943" fmla="*/ 3003847 w 4958557"/>
              <a:gd name="connsiteY943" fmla="*/ 1751672 h 2611386"/>
              <a:gd name="connsiteX944" fmla="*/ 2999237 w 4958557"/>
              <a:gd name="connsiteY944" fmla="*/ 1751096 h 2611386"/>
              <a:gd name="connsiteX945" fmla="*/ 2982525 w 4958557"/>
              <a:gd name="connsiteY945" fmla="*/ 1748503 h 2611386"/>
              <a:gd name="connsiteX946" fmla="*/ 2994627 w 4958557"/>
              <a:gd name="connsiteY946" fmla="*/ 1744469 h 2611386"/>
              <a:gd name="connsiteX947" fmla="*/ 3041305 w 4958557"/>
              <a:gd name="connsiteY947" fmla="*/ 1724588 h 2611386"/>
              <a:gd name="connsiteX948" fmla="*/ 3023153 w 4958557"/>
              <a:gd name="connsiteY948" fmla="*/ 1722859 h 2611386"/>
              <a:gd name="connsiteX949" fmla="*/ 3009034 w 4958557"/>
              <a:gd name="connsiteY949" fmla="*/ 1725452 h 2611386"/>
              <a:gd name="connsiteX950" fmla="*/ 3017966 w 4958557"/>
              <a:gd name="connsiteY950" fmla="*/ 1720554 h 2611386"/>
              <a:gd name="connsiteX951" fmla="*/ 3033814 w 4958557"/>
              <a:gd name="connsiteY951" fmla="*/ 1706147 h 2611386"/>
              <a:gd name="connsiteX952" fmla="*/ 2856321 w 4958557"/>
              <a:gd name="connsiteY952" fmla="*/ 1756283 h 2611386"/>
              <a:gd name="connsiteX953" fmla="*/ 2854592 w 4958557"/>
              <a:gd name="connsiteY953" fmla="*/ 1762334 h 2611386"/>
              <a:gd name="connsiteX954" fmla="*/ 2851135 w 4958557"/>
              <a:gd name="connsiteY954" fmla="*/ 1758300 h 2611386"/>
              <a:gd name="connsiteX955" fmla="*/ 2822897 w 4958557"/>
              <a:gd name="connsiteY955" fmla="*/ 1768096 h 2611386"/>
              <a:gd name="connsiteX956" fmla="*/ 2822321 w 4958557"/>
              <a:gd name="connsiteY956" fmla="*/ 1770690 h 2611386"/>
              <a:gd name="connsiteX957" fmla="*/ 2822609 w 4958557"/>
              <a:gd name="connsiteY957" fmla="*/ 1772707 h 2611386"/>
              <a:gd name="connsiteX958" fmla="*/ 2832117 w 4958557"/>
              <a:gd name="connsiteY958" fmla="*/ 1772130 h 2611386"/>
              <a:gd name="connsiteX959" fmla="*/ 2852575 w 4958557"/>
              <a:gd name="connsiteY959" fmla="*/ 1767520 h 2611386"/>
              <a:gd name="connsiteX960" fmla="*/ 2832117 w 4958557"/>
              <a:gd name="connsiteY960" fmla="*/ 1775012 h 2611386"/>
              <a:gd name="connsiteX961" fmla="*/ 2824914 w 4958557"/>
              <a:gd name="connsiteY961" fmla="*/ 1777317 h 2611386"/>
              <a:gd name="connsiteX962" fmla="*/ 2810795 w 4958557"/>
              <a:gd name="connsiteY962" fmla="*/ 1799215 h 2611386"/>
              <a:gd name="connsiteX963" fmla="*/ 2812524 w 4958557"/>
              <a:gd name="connsiteY963" fmla="*/ 1800656 h 2611386"/>
              <a:gd name="connsiteX964" fmla="*/ 2826067 w 4958557"/>
              <a:gd name="connsiteY964" fmla="*/ 1801520 h 2611386"/>
              <a:gd name="connsiteX965" fmla="*/ 2815982 w 4958557"/>
              <a:gd name="connsiteY965" fmla="*/ 1809876 h 2611386"/>
              <a:gd name="connsiteX966" fmla="*/ 2807914 w 4958557"/>
              <a:gd name="connsiteY966" fmla="*/ 1817656 h 2611386"/>
              <a:gd name="connsiteX967" fmla="*/ 2815405 w 4958557"/>
              <a:gd name="connsiteY967" fmla="*/ 1817944 h 2611386"/>
              <a:gd name="connsiteX968" fmla="*/ 2815117 w 4958557"/>
              <a:gd name="connsiteY968" fmla="*/ 1820249 h 2611386"/>
              <a:gd name="connsiteX969" fmla="*/ 2805321 w 4958557"/>
              <a:gd name="connsiteY969" fmla="*/ 1822266 h 2611386"/>
              <a:gd name="connsiteX970" fmla="*/ 2714846 w 4958557"/>
              <a:gd name="connsiteY970" fmla="*/ 1854538 h 2611386"/>
              <a:gd name="connsiteX971" fmla="*/ 2644252 w 4958557"/>
              <a:gd name="connsiteY971" fmla="*/ 1874131 h 2611386"/>
              <a:gd name="connsiteX972" fmla="*/ 2591523 w 4958557"/>
              <a:gd name="connsiteY972" fmla="*/ 1888250 h 2611386"/>
              <a:gd name="connsiteX973" fmla="*/ 2564726 w 4958557"/>
              <a:gd name="connsiteY973" fmla="*/ 1900351 h 2611386"/>
              <a:gd name="connsiteX974" fmla="*/ 2562709 w 4958557"/>
              <a:gd name="connsiteY974" fmla="*/ 1905826 h 2611386"/>
              <a:gd name="connsiteX975" fmla="*/ 2570489 w 4958557"/>
              <a:gd name="connsiteY975" fmla="*/ 1910436 h 2611386"/>
              <a:gd name="connsiteX976" fmla="*/ 2578268 w 4958557"/>
              <a:gd name="connsiteY976" fmla="*/ 1911877 h 2611386"/>
              <a:gd name="connsiteX977" fmla="*/ 2571641 w 4958557"/>
              <a:gd name="connsiteY977" fmla="*/ 1919080 h 2611386"/>
              <a:gd name="connsiteX978" fmla="*/ 2546573 w 4958557"/>
              <a:gd name="connsiteY978" fmla="*/ 1926860 h 2611386"/>
              <a:gd name="connsiteX979" fmla="*/ 2547150 w 4958557"/>
              <a:gd name="connsiteY979" fmla="*/ 1931182 h 2611386"/>
              <a:gd name="connsiteX980" fmla="*/ 2526116 w 4958557"/>
              <a:gd name="connsiteY980" fmla="*/ 1939826 h 2611386"/>
              <a:gd name="connsiteX981" fmla="*/ 2520929 w 4958557"/>
              <a:gd name="connsiteY981" fmla="*/ 1940979 h 2611386"/>
              <a:gd name="connsiteX982" fmla="*/ 2506234 w 4958557"/>
              <a:gd name="connsiteY982" fmla="*/ 1950199 h 2611386"/>
              <a:gd name="connsiteX983" fmla="*/ 2500759 w 4958557"/>
              <a:gd name="connsiteY983" fmla="*/ 1953945 h 2611386"/>
              <a:gd name="connsiteX984" fmla="*/ 2499319 w 4958557"/>
              <a:gd name="connsiteY984" fmla="*/ 1944724 h 2611386"/>
              <a:gd name="connsiteX985" fmla="*/ 2514014 w 4958557"/>
              <a:gd name="connsiteY985" fmla="*/ 1938674 h 2611386"/>
              <a:gd name="connsiteX986" fmla="*/ 2523234 w 4958557"/>
              <a:gd name="connsiteY986" fmla="*/ 1924267 h 2611386"/>
              <a:gd name="connsiteX987" fmla="*/ 2520929 w 4958557"/>
              <a:gd name="connsiteY987" fmla="*/ 1921962 h 2611386"/>
              <a:gd name="connsiteX988" fmla="*/ 2515455 w 4958557"/>
              <a:gd name="connsiteY988" fmla="*/ 1921097 h 2611386"/>
              <a:gd name="connsiteX989" fmla="*/ 2523522 w 4958557"/>
              <a:gd name="connsiteY989" fmla="*/ 1917640 h 2611386"/>
              <a:gd name="connsiteX990" fmla="*/ 2526116 w 4958557"/>
              <a:gd name="connsiteY990" fmla="*/ 1916199 h 2611386"/>
              <a:gd name="connsiteX991" fmla="*/ 2522946 w 4958557"/>
              <a:gd name="connsiteY991" fmla="*/ 1914470 h 2611386"/>
              <a:gd name="connsiteX992" fmla="*/ 2502488 w 4958557"/>
              <a:gd name="connsiteY992" fmla="*/ 1919080 h 2611386"/>
              <a:gd name="connsiteX993" fmla="*/ 2488081 w 4958557"/>
              <a:gd name="connsiteY993" fmla="*/ 1921962 h 2611386"/>
              <a:gd name="connsiteX994" fmla="*/ 2460708 w 4958557"/>
              <a:gd name="connsiteY994" fmla="*/ 1934064 h 2611386"/>
              <a:gd name="connsiteX995" fmla="*/ 2444861 w 4958557"/>
              <a:gd name="connsiteY995" fmla="*/ 1936369 h 2611386"/>
              <a:gd name="connsiteX996" fmla="*/ 2437946 w 4958557"/>
              <a:gd name="connsiteY996" fmla="*/ 1936657 h 2611386"/>
              <a:gd name="connsiteX997" fmla="*/ 2437657 w 4958557"/>
              <a:gd name="connsiteY997" fmla="*/ 1936945 h 2611386"/>
              <a:gd name="connsiteX998" fmla="*/ 2416623 w 4958557"/>
              <a:gd name="connsiteY998" fmla="*/ 1948470 h 2611386"/>
              <a:gd name="connsiteX999" fmla="*/ 2413742 w 4958557"/>
              <a:gd name="connsiteY999" fmla="*/ 1955674 h 2611386"/>
              <a:gd name="connsiteX1000" fmla="*/ 2392996 w 4958557"/>
              <a:gd name="connsiteY1000" fmla="*/ 1962877 h 2611386"/>
              <a:gd name="connsiteX1001" fmla="*/ 2360148 w 4958557"/>
              <a:gd name="connsiteY1001" fmla="*/ 1975843 h 2611386"/>
              <a:gd name="connsiteX1002" fmla="*/ 2350352 w 4958557"/>
              <a:gd name="connsiteY1002" fmla="*/ 1981894 h 2611386"/>
              <a:gd name="connsiteX1003" fmla="*/ 2200809 w 4958557"/>
              <a:gd name="connsiteY1003" fmla="*/ 2012149 h 2611386"/>
              <a:gd name="connsiteX1004" fmla="*/ 2205707 w 4958557"/>
              <a:gd name="connsiteY1004" fmla="*/ 2019352 h 2611386"/>
              <a:gd name="connsiteX1005" fmla="*/ 2186114 w 4958557"/>
              <a:gd name="connsiteY1005" fmla="*/ 2022233 h 2611386"/>
              <a:gd name="connsiteX1006" fmla="*/ 2140876 w 4958557"/>
              <a:gd name="connsiteY1006" fmla="*/ 2038945 h 2611386"/>
              <a:gd name="connsiteX1007" fmla="*/ 2131656 w 4958557"/>
              <a:gd name="connsiteY1007" fmla="*/ 2041539 h 2611386"/>
              <a:gd name="connsiteX1008" fmla="*/ 2105147 w 4958557"/>
              <a:gd name="connsiteY1008" fmla="*/ 2050759 h 2611386"/>
              <a:gd name="connsiteX1009" fmla="*/ 2050689 w 4958557"/>
              <a:gd name="connsiteY1009" fmla="*/ 2067471 h 2611386"/>
              <a:gd name="connsiteX1010" fmla="*/ 2034553 w 4958557"/>
              <a:gd name="connsiteY1010" fmla="*/ 2072658 h 2611386"/>
              <a:gd name="connsiteX1011" fmla="*/ 2017553 w 4958557"/>
              <a:gd name="connsiteY1011" fmla="*/ 2077268 h 2611386"/>
              <a:gd name="connsiteX1012" fmla="*/ 1991044 w 4958557"/>
              <a:gd name="connsiteY1012" fmla="*/ 2081590 h 2611386"/>
              <a:gd name="connsiteX1013" fmla="*/ 1898264 w 4958557"/>
              <a:gd name="connsiteY1013" fmla="*/ 2107522 h 2611386"/>
              <a:gd name="connsiteX1014" fmla="*/ 1888179 w 4958557"/>
              <a:gd name="connsiteY1014" fmla="*/ 2110404 h 2611386"/>
              <a:gd name="connsiteX1015" fmla="*/ 1810382 w 4958557"/>
              <a:gd name="connsiteY1015" fmla="*/ 2131438 h 2611386"/>
              <a:gd name="connsiteX1016" fmla="*/ 1788484 w 4958557"/>
              <a:gd name="connsiteY1016" fmla="*/ 2140370 h 2611386"/>
              <a:gd name="connsiteX1017" fmla="*/ 1789060 w 4958557"/>
              <a:gd name="connsiteY1017" fmla="*/ 2143251 h 2611386"/>
              <a:gd name="connsiteX1018" fmla="*/ 1781569 w 4958557"/>
              <a:gd name="connsiteY1018" fmla="*/ 2145845 h 2611386"/>
              <a:gd name="connsiteX1019" fmla="*/ 1774077 w 4958557"/>
              <a:gd name="connsiteY1019" fmla="*/ 2145268 h 2611386"/>
              <a:gd name="connsiteX1020" fmla="*/ 1748721 w 4958557"/>
              <a:gd name="connsiteY1020" fmla="*/ 2155065 h 2611386"/>
              <a:gd name="connsiteX1021" fmla="*/ 1749009 w 4958557"/>
              <a:gd name="connsiteY1021" fmla="*/ 2155353 h 2611386"/>
              <a:gd name="connsiteX1022" fmla="*/ 1742670 w 4958557"/>
              <a:gd name="connsiteY1022" fmla="*/ 2159387 h 2611386"/>
              <a:gd name="connsiteX1023" fmla="*/ 1740077 w 4958557"/>
              <a:gd name="connsiteY1023" fmla="*/ 2163997 h 2611386"/>
              <a:gd name="connsiteX1024" fmla="*/ 1736619 w 4958557"/>
              <a:gd name="connsiteY1024" fmla="*/ 2162268 h 2611386"/>
              <a:gd name="connsiteX1025" fmla="*/ 1718466 w 4958557"/>
              <a:gd name="connsiteY1025" fmla="*/ 2166879 h 2611386"/>
              <a:gd name="connsiteX1026" fmla="*/ 1661415 w 4958557"/>
              <a:gd name="connsiteY1026" fmla="*/ 2176963 h 2611386"/>
              <a:gd name="connsiteX1027" fmla="*/ 1623093 w 4958557"/>
              <a:gd name="connsiteY1027" fmla="*/ 2184743 h 2611386"/>
              <a:gd name="connsiteX1028" fmla="*/ 1574110 w 4958557"/>
              <a:gd name="connsiteY1028" fmla="*/ 2190794 h 2611386"/>
              <a:gd name="connsiteX1029" fmla="*/ 1574686 w 4958557"/>
              <a:gd name="connsiteY1029" fmla="*/ 2190794 h 2611386"/>
              <a:gd name="connsiteX1030" fmla="*/ 1571516 w 4958557"/>
              <a:gd name="connsiteY1030" fmla="*/ 2191658 h 2611386"/>
              <a:gd name="connsiteX1031" fmla="*/ 1568635 w 4958557"/>
              <a:gd name="connsiteY1031" fmla="*/ 2192235 h 2611386"/>
              <a:gd name="connsiteX1032" fmla="*/ 1568347 w 4958557"/>
              <a:gd name="connsiteY1032" fmla="*/ 2193099 h 2611386"/>
              <a:gd name="connsiteX1033" fmla="*/ 1576703 w 4958557"/>
              <a:gd name="connsiteY1033" fmla="*/ 2190794 h 2611386"/>
              <a:gd name="connsiteX1034" fmla="*/ 1587364 w 4958557"/>
              <a:gd name="connsiteY1034" fmla="*/ 2191370 h 2611386"/>
              <a:gd name="connsiteX1035" fmla="*/ 1587076 w 4958557"/>
              <a:gd name="connsiteY1035" fmla="*/ 2195404 h 2611386"/>
              <a:gd name="connsiteX1036" fmla="*/ 1562008 w 4958557"/>
              <a:gd name="connsiteY1036" fmla="*/ 2202896 h 2611386"/>
              <a:gd name="connsiteX1037" fmla="*/ 1562008 w 4958557"/>
              <a:gd name="connsiteY1037" fmla="*/ 2205201 h 2611386"/>
              <a:gd name="connsiteX1038" fmla="*/ 1586788 w 4958557"/>
              <a:gd name="connsiteY1038" fmla="*/ 2202319 h 2611386"/>
              <a:gd name="connsiteX1039" fmla="*/ 1586500 w 4958557"/>
              <a:gd name="connsiteY1039" fmla="*/ 2208947 h 2611386"/>
              <a:gd name="connsiteX1040" fmla="*/ 1556821 w 4958557"/>
              <a:gd name="connsiteY1040" fmla="*/ 2218743 h 2611386"/>
              <a:gd name="connsiteX1041" fmla="*/ 1549330 w 4958557"/>
              <a:gd name="connsiteY1041" fmla="*/ 2214421 h 2611386"/>
              <a:gd name="connsiteX1042" fmla="*/ 1540398 w 4958557"/>
              <a:gd name="connsiteY1042" fmla="*/ 2209523 h 2611386"/>
              <a:gd name="connsiteX1043" fmla="*/ 1509855 w 4958557"/>
              <a:gd name="connsiteY1043" fmla="*/ 2215574 h 2611386"/>
              <a:gd name="connsiteX1044" fmla="*/ 1496601 w 4958557"/>
              <a:gd name="connsiteY1044" fmla="*/ 2222489 h 2611386"/>
              <a:gd name="connsiteX1045" fmla="*/ 1481329 w 4958557"/>
              <a:gd name="connsiteY1045" fmla="*/ 2223642 h 2611386"/>
              <a:gd name="connsiteX1046" fmla="*/ 1479024 w 4958557"/>
              <a:gd name="connsiteY1046" fmla="*/ 2222777 h 2611386"/>
              <a:gd name="connsiteX1047" fmla="*/ 1447329 w 4958557"/>
              <a:gd name="connsiteY1047" fmla="*/ 2228540 h 2611386"/>
              <a:gd name="connsiteX1048" fmla="*/ 1432634 w 4958557"/>
              <a:gd name="connsiteY1048" fmla="*/ 2238049 h 2611386"/>
              <a:gd name="connsiteX1049" fmla="*/ 1419956 w 4958557"/>
              <a:gd name="connsiteY1049" fmla="*/ 2242659 h 2611386"/>
              <a:gd name="connsiteX1050" fmla="*/ 1398634 w 4958557"/>
              <a:gd name="connsiteY1050" fmla="*/ 2243235 h 2611386"/>
              <a:gd name="connsiteX1051" fmla="*/ 1387685 w 4958557"/>
              <a:gd name="connsiteY1051" fmla="*/ 2245540 h 2611386"/>
              <a:gd name="connsiteX1052" fmla="*/ 1388549 w 4958557"/>
              <a:gd name="connsiteY1052" fmla="*/ 2243811 h 2611386"/>
              <a:gd name="connsiteX1053" fmla="*/ 1381058 w 4958557"/>
              <a:gd name="connsiteY1053" fmla="*/ 2245252 h 2611386"/>
              <a:gd name="connsiteX1054" fmla="*/ 1379329 w 4958557"/>
              <a:gd name="connsiteY1054" fmla="*/ 2245828 h 2611386"/>
              <a:gd name="connsiteX1055" fmla="*/ 1353685 w 4958557"/>
              <a:gd name="connsiteY1055" fmla="*/ 2252455 h 2611386"/>
              <a:gd name="connsiteX1056" fmla="*/ 1375295 w 4958557"/>
              <a:gd name="connsiteY1056" fmla="*/ 2245540 h 2611386"/>
              <a:gd name="connsiteX1057" fmla="*/ 1373854 w 4958557"/>
              <a:gd name="connsiteY1057" fmla="*/ 2243811 h 2611386"/>
              <a:gd name="connsiteX1058" fmla="*/ 1378753 w 4958557"/>
              <a:gd name="connsiteY1058" fmla="*/ 2237760 h 2611386"/>
              <a:gd name="connsiteX1059" fmla="*/ 1376447 w 4958557"/>
              <a:gd name="connsiteY1059" fmla="*/ 2235167 h 2611386"/>
              <a:gd name="connsiteX1060" fmla="*/ 1365210 w 4958557"/>
              <a:gd name="connsiteY1060" fmla="*/ 2237760 h 2611386"/>
              <a:gd name="connsiteX1061" fmla="*/ 1355125 w 4958557"/>
              <a:gd name="connsiteY1061" fmla="*/ 2240930 h 2611386"/>
              <a:gd name="connsiteX1062" fmla="*/ 1354837 w 4958557"/>
              <a:gd name="connsiteY1062" fmla="*/ 2244387 h 2611386"/>
              <a:gd name="connsiteX1063" fmla="*/ 1322566 w 4958557"/>
              <a:gd name="connsiteY1063" fmla="*/ 2258794 h 2611386"/>
              <a:gd name="connsiteX1064" fmla="*/ 1284820 w 4958557"/>
              <a:gd name="connsiteY1064" fmla="*/ 2267438 h 2611386"/>
              <a:gd name="connsiteX1065" fmla="*/ 1274735 w 4958557"/>
              <a:gd name="connsiteY1065" fmla="*/ 2270032 h 2611386"/>
              <a:gd name="connsiteX1066" fmla="*/ 1257447 w 4958557"/>
              <a:gd name="connsiteY1066" fmla="*/ 2279828 h 2611386"/>
              <a:gd name="connsiteX1067" fmla="*/ 1262921 w 4958557"/>
              <a:gd name="connsiteY1067" fmla="*/ 2278964 h 2611386"/>
              <a:gd name="connsiteX1068" fmla="*/ 1251108 w 4958557"/>
              <a:gd name="connsiteY1068" fmla="*/ 2286744 h 2611386"/>
              <a:gd name="connsiteX1069" fmla="*/ 1243328 w 4958557"/>
              <a:gd name="connsiteY1069" fmla="*/ 2287608 h 2611386"/>
              <a:gd name="connsiteX1070" fmla="*/ 1248514 w 4958557"/>
              <a:gd name="connsiteY1070" fmla="*/ 2283862 h 2611386"/>
              <a:gd name="connsiteX1071" fmla="*/ 1256294 w 4958557"/>
              <a:gd name="connsiteY1071" fmla="*/ 2280117 h 2611386"/>
              <a:gd name="connsiteX1072" fmla="*/ 1217972 w 4958557"/>
              <a:gd name="connsiteY1072" fmla="*/ 2283286 h 2611386"/>
              <a:gd name="connsiteX1073" fmla="*/ 1212497 w 4958557"/>
              <a:gd name="connsiteY1073" fmla="*/ 2283286 h 2611386"/>
              <a:gd name="connsiteX1074" fmla="*/ 1198955 w 4958557"/>
              <a:gd name="connsiteY1074" fmla="*/ 2292795 h 2611386"/>
              <a:gd name="connsiteX1075" fmla="*/ 1212785 w 4958557"/>
              <a:gd name="connsiteY1075" fmla="*/ 2291066 h 2611386"/>
              <a:gd name="connsiteX1076" fmla="*/ 1230362 w 4958557"/>
              <a:gd name="connsiteY1076" fmla="*/ 2289049 h 2611386"/>
              <a:gd name="connsiteX1077" fmla="*/ 1217396 w 4958557"/>
              <a:gd name="connsiteY1077" fmla="*/ 2293371 h 2611386"/>
              <a:gd name="connsiteX1078" fmla="*/ 1202989 w 4958557"/>
              <a:gd name="connsiteY1078" fmla="*/ 2297981 h 2611386"/>
              <a:gd name="connsiteX1079" fmla="*/ 1200972 w 4958557"/>
              <a:gd name="connsiteY1079" fmla="*/ 2307778 h 2611386"/>
              <a:gd name="connsiteX1080" fmla="*/ 1186853 w 4958557"/>
              <a:gd name="connsiteY1080" fmla="*/ 2312964 h 2611386"/>
              <a:gd name="connsiteX1081" fmla="*/ 1181090 w 4958557"/>
              <a:gd name="connsiteY1081" fmla="*/ 2308066 h 2611386"/>
              <a:gd name="connsiteX1082" fmla="*/ 1186565 w 4958557"/>
              <a:gd name="connsiteY1082" fmla="*/ 2300574 h 2611386"/>
              <a:gd name="connsiteX1083" fmla="*/ 1183684 w 4958557"/>
              <a:gd name="connsiteY1083" fmla="*/ 2301150 h 2611386"/>
              <a:gd name="connsiteX1084" fmla="*/ 1180802 w 4958557"/>
              <a:gd name="connsiteY1084" fmla="*/ 2293947 h 2611386"/>
              <a:gd name="connsiteX1085" fmla="*/ 1115971 w 4958557"/>
              <a:gd name="connsiteY1085" fmla="*/ 2316998 h 2611386"/>
              <a:gd name="connsiteX1086" fmla="*/ 1056903 w 4958557"/>
              <a:gd name="connsiteY1086" fmla="*/ 2333422 h 2611386"/>
              <a:gd name="connsiteX1087" fmla="*/ 1053445 w 4958557"/>
              <a:gd name="connsiteY1087" fmla="*/ 2336015 h 2611386"/>
              <a:gd name="connsiteX1088" fmla="*/ 1047395 w 4958557"/>
              <a:gd name="connsiteY1088" fmla="*/ 2336015 h 2611386"/>
              <a:gd name="connsiteX1089" fmla="*/ 1043649 w 4958557"/>
              <a:gd name="connsiteY1089" fmla="*/ 2336015 h 2611386"/>
              <a:gd name="connsiteX1090" fmla="*/ 1024920 w 4958557"/>
              <a:gd name="connsiteY1090" fmla="*/ 2336015 h 2611386"/>
              <a:gd name="connsiteX1091" fmla="*/ 1013106 w 4958557"/>
              <a:gd name="connsiteY1091" fmla="*/ 2336015 h 2611386"/>
              <a:gd name="connsiteX1092" fmla="*/ 954902 w 4958557"/>
              <a:gd name="connsiteY1092" fmla="*/ 2351575 h 2611386"/>
              <a:gd name="connsiteX1093" fmla="*/ 927529 w 4958557"/>
              <a:gd name="connsiteY1093" fmla="*/ 2369151 h 2611386"/>
              <a:gd name="connsiteX1094" fmla="*/ 918309 w 4958557"/>
              <a:gd name="connsiteY1094" fmla="*/ 2374049 h 2611386"/>
              <a:gd name="connsiteX1095" fmla="*/ 913123 w 4958557"/>
              <a:gd name="connsiteY1095" fmla="*/ 2373473 h 2611386"/>
              <a:gd name="connsiteX1096" fmla="*/ 916292 w 4958557"/>
              <a:gd name="connsiteY1096" fmla="*/ 2367710 h 2611386"/>
              <a:gd name="connsiteX1097" fmla="*/ 913699 w 4958557"/>
              <a:gd name="connsiteY1097" fmla="*/ 2362236 h 2611386"/>
              <a:gd name="connsiteX1098" fmla="*/ 882580 w 4958557"/>
              <a:gd name="connsiteY1098" fmla="*/ 2372897 h 2611386"/>
              <a:gd name="connsiteX1099" fmla="*/ 866444 w 4958557"/>
              <a:gd name="connsiteY1099" fmla="*/ 2375490 h 2611386"/>
              <a:gd name="connsiteX1100" fmla="*/ 857224 w 4958557"/>
              <a:gd name="connsiteY1100" fmla="*/ 2375202 h 2611386"/>
              <a:gd name="connsiteX1101" fmla="*/ 841953 w 4958557"/>
              <a:gd name="connsiteY1101" fmla="*/ 2378371 h 2611386"/>
              <a:gd name="connsiteX1102" fmla="*/ 829851 w 4958557"/>
              <a:gd name="connsiteY1102" fmla="*/ 2382405 h 2611386"/>
              <a:gd name="connsiteX1103" fmla="*/ 820342 w 4958557"/>
              <a:gd name="connsiteY1103" fmla="*/ 2384422 h 2611386"/>
              <a:gd name="connsiteX1104" fmla="*/ 813427 w 4958557"/>
              <a:gd name="connsiteY1104" fmla="*/ 2387015 h 2611386"/>
              <a:gd name="connsiteX1105" fmla="*/ 781156 w 4958557"/>
              <a:gd name="connsiteY1105" fmla="*/ 2395948 h 2611386"/>
              <a:gd name="connsiteX1106" fmla="*/ 808529 w 4958557"/>
              <a:gd name="connsiteY1106" fmla="*/ 2384422 h 2611386"/>
              <a:gd name="connsiteX1107" fmla="*/ 820342 w 4958557"/>
              <a:gd name="connsiteY1107" fmla="*/ 2382405 h 2611386"/>
              <a:gd name="connsiteX1108" fmla="*/ 826970 w 4958557"/>
              <a:gd name="connsiteY1108" fmla="*/ 2379812 h 2611386"/>
              <a:gd name="connsiteX1109" fmla="*/ 839071 w 4958557"/>
              <a:gd name="connsiteY1109" fmla="*/ 2375778 h 2611386"/>
              <a:gd name="connsiteX1110" fmla="*/ 854343 w 4958557"/>
              <a:gd name="connsiteY1110" fmla="*/ 2372320 h 2611386"/>
              <a:gd name="connsiteX1111" fmla="*/ 853190 w 4958557"/>
              <a:gd name="connsiteY1111" fmla="*/ 2367422 h 2611386"/>
              <a:gd name="connsiteX1112" fmla="*/ 820054 w 4958557"/>
              <a:gd name="connsiteY1112" fmla="*/ 2374626 h 2611386"/>
              <a:gd name="connsiteX1113" fmla="*/ 769342 w 4958557"/>
              <a:gd name="connsiteY1113" fmla="*/ 2382405 h 2611386"/>
              <a:gd name="connsiteX1114" fmla="*/ 762427 w 4958557"/>
              <a:gd name="connsiteY1114" fmla="*/ 2383846 h 2611386"/>
              <a:gd name="connsiteX1115" fmla="*/ 663884 w 4958557"/>
              <a:gd name="connsiteY1115" fmla="*/ 2412372 h 2611386"/>
              <a:gd name="connsiteX1116" fmla="*/ 662443 w 4958557"/>
              <a:gd name="connsiteY1116" fmla="*/ 2410355 h 2611386"/>
              <a:gd name="connsiteX1117" fmla="*/ 654951 w 4958557"/>
              <a:gd name="connsiteY1117" fmla="*/ 2413524 h 2611386"/>
              <a:gd name="connsiteX1118" fmla="*/ 622680 w 4958557"/>
              <a:gd name="connsiteY1118" fmla="*/ 2423033 h 2611386"/>
              <a:gd name="connsiteX1119" fmla="*/ 583205 w 4958557"/>
              <a:gd name="connsiteY1119" fmla="*/ 2435134 h 2611386"/>
              <a:gd name="connsiteX1120" fmla="*/ 577154 w 4958557"/>
              <a:gd name="connsiteY1120" fmla="*/ 2436863 h 2611386"/>
              <a:gd name="connsiteX1121" fmla="*/ 516646 w 4958557"/>
              <a:gd name="connsiteY1121" fmla="*/ 2459914 h 2611386"/>
              <a:gd name="connsiteX1122" fmla="*/ 513476 w 4958557"/>
              <a:gd name="connsiteY1122" fmla="*/ 2463948 h 2611386"/>
              <a:gd name="connsiteX1123" fmla="*/ 516934 w 4958557"/>
              <a:gd name="connsiteY1123" fmla="*/ 2463084 h 2611386"/>
              <a:gd name="connsiteX1124" fmla="*/ 518662 w 4958557"/>
              <a:gd name="connsiteY1124" fmla="*/ 2467118 h 2611386"/>
              <a:gd name="connsiteX1125" fmla="*/ 484086 w 4958557"/>
              <a:gd name="connsiteY1125" fmla="*/ 2476626 h 2611386"/>
              <a:gd name="connsiteX1126" fmla="*/ 409170 w 4958557"/>
              <a:gd name="connsiteY1126" fmla="*/ 2498525 h 2611386"/>
              <a:gd name="connsiteX1127" fmla="*/ 387848 w 4958557"/>
              <a:gd name="connsiteY1127" fmla="*/ 2505152 h 2611386"/>
              <a:gd name="connsiteX1128" fmla="*/ 387848 w 4958557"/>
              <a:gd name="connsiteY1128" fmla="*/ 2504287 h 2611386"/>
              <a:gd name="connsiteX1129" fmla="*/ 381221 w 4958557"/>
              <a:gd name="connsiteY1129" fmla="*/ 2500542 h 2611386"/>
              <a:gd name="connsiteX1130" fmla="*/ 368543 w 4958557"/>
              <a:gd name="connsiteY1130" fmla="*/ 2506592 h 2611386"/>
              <a:gd name="connsiteX1131" fmla="*/ 365950 w 4958557"/>
              <a:gd name="connsiteY1131" fmla="*/ 2511779 h 2611386"/>
              <a:gd name="connsiteX1132" fmla="*/ 366238 w 4958557"/>
              <a:gd name="connsiteY1132" fmla="*/ 2512355 h 2611386"/>
              <a:gd name="connsiteX1133" fmla="*/ 359323 w 4958557"/>
              <a:gd name="connsiteY1133" fmla="*/ 2514948 h 2611386"/>
              <a:gd name="connsiteX1134" fmla="*/ 357306 w 4958557"/>
              <a:gd name="connsiteY1134" fmla="*/ 2514948 h 2611386"/>
              <a:gd name="connsiteX1135" fmla="*/ 352695 w 4958557"/>
              <a:gd name="connsiteY1135" fmla="*/ 2515813 h 2611386"/>
              <a:gd name="connsiteX1136" fmla="*/ 352695 w 4958557"/>
              <a:gd name="connsiteY1136" fmla="*/ 2517254 h 2611386"/>
              <a:gd name="connsiteX1137" fmla="*/ 342034 w 4958557"/>
              <a:gd name="connsiteY1137" fmla="*/ 2520999 h 2611386"/>
              <a:gd name="connsiteX1138" fmla="*/ 337136 w 4958557"/>
              <a:gd name="connsiteY1138" fmla="*/ 2524169 h 2611386"/>
              <a:gd name="connsiteX1139" fmla="*/ 305153 w 4958557"/>
              <a:gd name="connsiteY1139" fmla="*/ 2537135 h 2611386"/>
              <a:gd name="connsiteX1140" fmla="*/ 305153 w 4958557"/>
              <a:gd name="connsiteY1140" fmla="*/ 2535118 h 2611386"/>
              <a:gd name="connsiteX1141" fmla="*/ 303424 w 4958557"/>
              <a:gd name="connsiteY1141" fmla="*/ 2533965 h 2611386"/>
              <a:gd name="connsiteX1142" fmla="*/ 288441 w 4958557"/>
              <a:gd name="connsiteY1142" fmla="*/ 2541745 h 2611386"/>
              <a:gd name="connsiteX1143" fmla="*/ 289305 w 4958557"/>
              <a:gd name="connsiteY1143" fmla="*/ 2539440 h 2611386"/>
              <a:gd name="connsiteX1144" fmla="*/ 288153 w 4958557"/>
              <a:gd name="connsiteY1144" fmla="*/ 2538576 h 2611386"/>
              <a:gd name="connsiteX1145" fmla="*/ 284983 w 4958557"/>
              <a:gd name="connsiteY1145" fmla="*/ 2541457 h 2611386"/>
              <a:gd name="connsiteX1146" fmla="*/ 278068 w 4958557"/>
              <a:gd name="connsiteY1146" fmla="*/ 2547220 h 2611386"/>
              <a:gd name="connsiteX1147" fmla="*/ 282966 w 4958557"/>
              <a:gd name="connsiteY1147" fmla="*/ 2544627 h 2611386"/>
              <a:gd name="connsiteX1148" fmla="*/ 280949 w 4958557"/>
              <a:gd name="connsiteY1148" fmla="*/ 2545779 h 2611386"/>
              <a:gd name="connsiteX1149" fmla="*/ 283831 w 4958557"/>
              <a:gd name="connsiteY1149" fmla="*/ 2545491 h 2611386"/>
              <a:gd name="connsiteX1150" fmla="*/ 277780 w 4958557"/>
              <a:gd name="connsiteY1150" fmla="*/ 2547796 h 2611386"/>
              <a:gd name="connsiteX1151" fmla="*/ 277492 w 4958557"/>
              <a:gd name="connsiteY1151" fmla="*/ 2547796 h 2611386"/>
              <a:gd name="connsiteX1152" fmla="*/ 267119 w 4958557"/>
              <a:gd name="connsiteY1152" fmla="*/ 2549237 h 2611386"/>
              <a:gd name="connsiteX1153" fmla="*/ 266542 w 4958557"/>
              <a:gd name="connsiteY1153" fmla="*/ 2552118 h 2611386"/>
              <a:gd name="connsiteX1154" fmla="*/ 233983 w 4958557"/>
              <a:gd name="connsiteY1154" fmla="*/ 2565084 h 2611386"/>
              <a:gd name="connsiteX1155" fmla="*/ 239169 w 4958557"/>
              <a:gd name="connsiteY1155" fmla="*/ 2557305 h 2611386"/>
              <a:gd name="connsiteX1156" fmla="*/ 244068 w 4958557"/>
              <a:gd name="connsiteY1156" fmla="*/ 2555288 h 2611386"/>
              <a:gd name="connsiteX1157" fmla="*/ 247237 w 4958557"/>
              <a:gd name="connsiteY1157" fmla="*/ 2552406 h 2611386"/>
              <a:gd name="connsiteX1158" fmla="*/ 243779 w 4958557"/>
              <a:gd name="connsiteY1158" fmla="*/ 2552983 h 2611386"/>
              <a:gd name="connsiteX1159" fmla="*/ 238593 w 4958557"/>
              <a:gd name="connsiteY1159" fmla="*/ 2555576 h 2611386"/>
              <a:gd name="connsiteX1160" fmla="*/ 237729 w 4958557"/>
              <a:gd name="connsiteY1160" fmla="*/ 2554135 h 2611386"/>
              <a:gd name="connsiteX1161" fmla="*/ 235135 w 4958557"/>
              <a:gd name="connsiteY1161" fmla="*/ 2552694 h 2611386"/>
              <a:gd name="connsiteX1162" fmla="*/ 232254 w 4958557"/>
              <a:gd name="connsiteY1162" fmla="*/ 2556440 h 2611386"/>
              <a:gd name="connsiteX1163" fmla="*/ 210067 w 4958557"/>
              <a:gd name="connsiteY1163" fmla="*/ 2565949 h 2611386"/>
              <a:gd name="connsiteX1164" fmla="*/ 178084 w 4958557"/>
              <a:gd name="connsiteY1164" fmla="*/ 2582373 h 2611386"/>
              <a:gd name="connsiteX1165" fmla="*/ 178949 w 4958557"/>
              <a:gd name="connsiteY1165" fmla="*/ 2582949 h 2611386"/>
              <a:gd name="connsiteX1166" fmla="*/ 172898 w 4958557"/>
              <a:gd name="connsiteY1166" fmla="*/ 2584678 h 2611386"/>
              <a:gd name="connsiteX1167" fmla="*/ 167135 w 4958557"/>
              <a:gd name="connsiteY1167" fmla="*/ 2586695 h 2611386"/>
              <a:gd name="connsiteX1168" fmla="*/ 167135 w 4958557"/>
              <a:gd name="connsiteY1168" fmla="*/ 2582949 h 2611386"/>
              <a:gd name="connsiteX1169" fmla="*/ 172898 w 4958557"/>
              <a:gd name="connsiteY1169" fmla="*/ 2581220 h 2611386"/>
              <a:gd name="connsiteX1170" fmla="*/ 175779 w 4958557"/>
              <a:gd name="connsiteY1170" fmla="*/ 2577762 h 2611386"/>
              <a:gd name="connsiteX1171" fmla="*/ 172033 w 4958557"/>
              <a:gd name="connsiteY1171" fmla="*/ 2577474 h 2611386"/>
              <a:gd name="connsiteX1172" fmla="*/ 160508 w 4958557"/>
              <a:gd name="connsiteY1172" fmla="*/ 2581508 h 2611386"/>
              <a:gd name="connsiteX1173" fmla="*/ 151864 w 4958557"/>
              <a:gd name="connsiteY1173" fmla="*/ 2584101 h 2611386"/>
              <a:gd name="connsiteX1174" fmla="*/ 146677 w 4958557"/>
              <a:gd name="connsiteY1174" fmla="*/ 2585830 h 2611386"/>
              <a:gd name="connsiteX1175" fmla="*/ 138033 w 4958557"/>
              <a:gd name="connsiteY1175" fmla="*/ 2588712 h 2611386"/>
              <a:gd name="connsiteX1176" fmla="*/ 115558 w 4958557"/>
              <a:gd name="connsiteY1176" fmla="*/ 2585830 h 2611386"/>
              <a:gd name="connsiteX1177" fmla="*/ 110372 w 4958557"/>
              <a:gd name="connsiteY1177" fmla="*/ 2588712 h 2611386"/>
              <a:gd name="connsiteX1178" fmla="*/ 116999 w 4958557"/>
              <a:gd name="connsiteY1178" fmla="*/ 2587559 h 2611386"/>
              <a:gd name="connsiteX1179" fmla="*/ 126796 w 4958557"/>
              <a:gd name="connsiteY1179" fmla="*/ 2591017 h 2611386"/>
              <a:gd name="connsiteX1180" fmla="*/ 116135 w 4958557"/>
              <a:gd name="connsiteY1180" fmla="*/ 2593322 h 2611386"/>
              <a:gd name="connsiteX1181" fmla="*/ 114694 w 4958557"/>
              <a:gd name="connsiteY1181" fmla="*/ 2594763 h 2611386"/>
              <a:gd name="connsiteX1182" fmla="*/ 104033 w 4958557"/>
              <a:gd name="connsiteY1182" fmla="*/ 2594186 h 2611386"/>
              <a:gd name="connsiteX1183" fmla="*/ 91931 w 4958557"/>
              <a:gd name="connsiteY1183" fmla="*/ 2590729 h 2611386"/>
              <a:gd name="connsiteX1184" fmla="*/ 107202 w 4958557"/>
              <a:gd name="connsiteY1184" fmla="*/ 2581220 h 2611386"/>
              <a:gd name="connsiteX1185" fmla="*/ 124779 w 4958557"/>
              <a:gd name="connsiteY1185" fmla="*/ 2575457 h 2611386"/>
              <a:gd name="connsiteX1186" fmla="*/ 141203 w 4958557"/>
              <a:gd name="connsiteY1186" fmla="*/ 2569118 h 2611386"/>
              <a:gd name="connsiteX1187" fmla="*/ 97118 w 4958557"/>
              <a:gd name="connsiteY1187" fmla="*/ 2578051 h 2611386"/>
              <a:gd name="connsiteX1188" fmla="*/ 110660 w 4958557"/>
              <a:gd name="connsiteY1188" fmla="*/ 2565373 h 2611386"/>
              <a:gd name="connsiteX1189" fmla="*/ 82423 w 4958557"/>
              <a:gd name="connsiteY1189" fmla="*/ 2586695 h 2611386"/>
              <a:gd name="connsiteX1190" fmla="*/ 71185 w 4958557"/>
              <a:gd name="connsiteY1190" fmla="*/ 2595339 h 2611386"/>
              <a:gd name="connsiteX1191" fmla="*/ 63694 w 4958557"/>
              <a:gd name="connsiteY1191" fmla="*/ 2595627 h 2611386"/>
              <a:gd name="connsiteX1192" fmla="*/ 66575 w 4958557"/>
              <a:gd name="connsiteY1192" fmla="*/ 2589288 h 2611386"/>
              <a:gd name="connsiteX1193" fmla="*/ 67151 w 4958557"/>
              <a:gd name="connsiteY1193" fmla="*/ 2584966 h 2611386"/>
              <a:gd name="connsiteX1194" fmla="*/ 61965 w 4958557"/>
              <a:gd name="connsiteY1194" fmla="*/ 2586406 h 2611386"/>
              <a:gd name="connsiteX1195" fmla="*/ 58219 w 4958557"/>
              <a:gd name="connsiteY1195" fmla="*/ 2599661 h 2611386"/>
              <a:gd name="connsiteX1196" fmla="*/ 50727 w 4958557"/>
              <a:gd name="connsiteY1196" fmla="*/ 2609746 h 2611386"/>
              <a:gd name="connsiteX1197" fmla="*/ 43812 w 4958557"/>
              <a:gd name="connsiteY1197" fmla="*/ 2606000 h 2611386"/>
              <a:gd name="connsiteX1198" fmla="*/ 45541 w 4958557"/>
              <a:gd name="connsiteY1198" fmla="*/ 2597932 h 2611386"/>
              <a:gd name="connsiteX1199" fmla="*/ 40931 w 4958557"/>
              <a:gd name="connsiteY1199" fmla="*/ 2586406 h 2611386"/>
              <a:gd name="connsiteX1200" fmla="*/ 36321 w 4958557"/>
              <a:gd name="connsiteY1200" fmla="*/ 2577186 h 2611386"/>
              <a:gd name="connsiteX1201" fmla="*/ 42371 w 4958557"/>
              <a:gd name="connsiteY1201" fmla="*/ 2565949 h 2611386"/>
              <a:gd name="connsiteX1202" fmla="*/ 34015 w 4958557"/>
              <a:gd name="connsiteY1202" fmla="*/ 2550966 h 2611386"/>
              <a:gd name="connsiteX1203" fmla="*/ 27676 w 4958557"/>
              <a:gd name="connsiteY1203" fmla="*/ 2540593 h 2611386"/>
              <a:gd name="connsiteX1204" fmla="*/ 26236 w 4958557"/>
              <a:gd name="connsiteY1204" fmla="*/ 2524457 h 2611386"/>
              <a:gd name="connsiteX1205" fmla="*/ 26812 w 4958557"/>
              <a:gd name="connsiteY1205" fmla="*/ 2517254 h 2611386"/>
              <a:gd name="connsiteX1206" fmla="*/ 28253 w 4958557"/>
              <a:gd name="connsiteY1206" fmla="*/ 2510050 h 2611386"/>
              <a:gd name="connsiteX1207" fmla="*/ 21337 w 4958557"/>
              <a:gd name="connsiteY1207" fmla="*/ 2510626 h 2611386"/>
              <a:gd name="connsiteX1208" fmla="*/ 10964 w 4958557"/>
              <a:gd name="connsiteY1208" fmla="*/ 2512643 h 2611386"/>
              <a:gd name="connsiteX1209" fmla="*/ 8947 w 4958557"/>
              <a:gd name="connsiteY1209" fmla="*/ 2496220 h 2611386"/>
              <a:gd name="connsiteX1210" fmla="*/ 14710 w 4958557"/>
              <a:gd name="connsiteY1210" fmla="*/ 2484982 h 2611386"/>
              <a:gd name="connsiteX1211" fmla="*/ 8947 w 4958557"/>
              <a:gd name="connsiteY1211" fmla="*/ 2482389 h 2611386"/>
              <a:gd name="connsiteX1212" fmla="*/ 303 w 4958557"/>
              <a:gd name="connsiteY1212" fmla="*/ 2483253 h 2611386"/>
              <a:gd name="connsiteX1213" fmla="*/ 5202 w 4958557"/>
              <a:gd name="connsiteY1213" fmla="*/ 2479219 h 2611386"/>
              <a:gd name="connsiteX1214" fmla="*/ 3761 w 4958557"/>
              <a:gd name="connsiteY1214" fmla="*/ 2472592 h 2611386"/>
              <a:gd name="connsiteX1215" fmla="*/ 24795 w 4958557"/>
              <a:gd name="connsiteY1215" fmla="*/ 2446948 h 2611386"/>
              <a:gd name="connsiteX1216" fmla="*/ 25083 w 4958557"/>
              <a:gd name="connsiteY1216" fmla="*/ 2434558 h 2611386"/>
              <a:gd name="connsiteX1217" fmla="*/ 24507 w 4958557"/>
              <a:gd name="connsiteY1217" fmla="*/ 2426202 h 2611386"/>
              <a:gd name="connsiteX1218" fmla="*/ 42371 w 4958557"/>
              <a:gd name="connsiteY1218" fmla="*/ 2397965 h 2611386"/>
              <a:gd name="connsiteX1219" fmla="*/ 58219 w 4958557"/>
              <a:gd name="connsiteY1219" fmla="*/ 2384422 h 2611386"/>
              <a:gd name="connsiteX1220" fmla="*/ 57355 w 4958557"/>
              <a:gd name="connsiteY1220" fmla="*/ 2382405 h 2611386"/>
              <a:gd name="connsiteX1221" fmla="*/ 41795 w 4958557"/>
              <a:gd name="connsiteY1221" fmla="*/ 2381541 h 2611386"/>
              <a:gd name="connsiteX1222" fmla="*/ 51016 w 4958557"/>
              <a:gd name="connsiteY1222" fmla="*/ 2373473 h 2611386"/>
              <a:gd name="connsiteX1223" fmla="*/ 53032 w 4958557"/>
              <a:gd name="connsiteY1223" fmla="*/ 2366846 h 2611386"/>
              <a:gd name="connsiteX1224" fmla="*/ 50151 w 4958557"/>
              <a:gd name="connsiteY1224" fmla="*/ 2354744 h 2611386"/>
              <a:gd name="connsiteX1225" fmla="*/ 57931 w 4958557"/>
              <a:gd name="connsiteY1225" fmla="*/ 2348405 h 2611386"/>
              <a:gd name="connsiteX1226" fmla="*/ 61388 w 4958557"/>
              <a:gd name="connsiteY1226" fmla="*/ 2343219 h 2611386"/>
              <a:gd name="connsiteX1227" fmla="*/ 54473 w 4958557"/>
              <a:gd name="connsiteY1227" fmla="*/ 2342642 h 2611386"/>
              <a:gd name="connsiteX1228" fmla="*/ 51880 w 4958557"/>
              <a:gd name="connsiteY1228" fmla="*/ 2339185 h 2611386"/>
              <a:gd name="connsiteX1229" fmla="*/ 41795 w 4958557"/>
              <a:gd name="connsiteY1229" fmla="*/ 2338608 h 2611386"/>
              <a:gd name="connsiteX1230" fmla="*/ 38337 w 4958557"/>
              <a:gd name="connsiteY1230" fmla="*/ 2335727 h 2611386"/>
              <a:gd name="connsiteX1231" fmla="*/ 52168 w 4958557"/>
              <a:gd name="connsiteY1231" fmla="*/ 2321896 h 2611386"/>
              <a:gd name="connsiteX1232" fmla="*/ 53321 w 4958557"/>
              <a:gd name="connsiteY1232" fmla="*/ 2321608 h 2611386"/>
              <a:gd name="connsiteX1233" fmla="*/ 53321 w 4958557"/>
              <a:gd name="connsiteY1233" fmla="*/ 2310083 h 2611386"/>
              <a:gd name="connsiteX1234" fmla="*/ 50151 w 4958557"/>
              <a:gd name="connsiteY1234" fmla="*/ 2311524 h 2611386"/>
              <a:gd name="connsiteX1235" fmla="*/ 38337 w 4958557"/>
              <a:gd name="connsiteY1235" fmla="*/ 2310659 h 2611386"/>
              <a:gd name="connsiteX1236" fmla="*/ 48710 w 4958557"/>
              <a:gd name="connsiteY1236" fmla="*/ 2295100 h 2611386"/>
              <a:gd name="connsiteX1237" fmla="*/ 53321 w 4958557"/>
              <a:gd name="connsiteY1237" fmla="*/ 2288761 h 2611386"/>
              <a:gd name="connsiteX1238" fmla="*/ 53321 w 4958557"/>
              <a:gd name="connsiteY1238" fmla="*/ 2288473 h 2611386"/>
              <a:gd name="connsiteX1239" fmla="*/ 51592 w 4958557"/>
              <a:gd name="connsiteY1239" fmla="*/ 2286744 h 2611386"/>
              <a:gd name="connsiteX1240" fmla="*/ 45253 w 4958557"/>
              <a:gd name="connsiteY1240" fmla="*/ 2286744 h 2611386"/>
              <a:gd name="connsiteX1241" fmla="*/ 51016 w 4958557"/>
              <a:gd name="connsiteY1241" fmla="*/ 2285303 h 2611386"/>
              <a:gd name="connsiteX1242" fmla="*/ 53321 w 4958557"/>
              <a:gd name="connsiteY1242" fmla="*/ 2281269 h 2611386"/>
              <a:gd name="connsiteX1243" fmla="*/ 53321 w 4958557"/>
              <a:gd name="connsiteY1243" fmla="*/ 2269455 h 2611386"/>
              <a:gd name="connsiteX1244" fmla="*/ 49287 w 4958557"/>
              <a:gd name="connsiteY1244" fmla="*/ 2272337 h 2611386"/>
              <a:gd name="connsiteX1245" fmla="*/ 40354 w 4958557"/>
              <a:gd name="connsiteY1245" fmla="*/ 2271760 h 2611386"/>
              <a:gd name="connsiteX1246" fmla="*/ 40354 w 4958557"/>
              <a:gd name="connsiteY1246" fmla="*/ 2270896 h 2611386"/>
              <a:gd name="connsiteX1247" fmla="*/ 41219 w 4958557"/>
              <a:gd name="connsiteY1247" fmla="*/ 2270032 h 2611386"/>
              <a:gd name="connsiteX1248" fmla="*/ 39778 w 4958557"/>
              <a:gd name="connsiteY1248" fmla="*/ 2266862 h 2611386"/>
              <a:gd name="connsiteX1249" fmla="*/ 38914 w 4958557"/>
              <a:gd name="connsiteY1249" fmla="*/ 2266574 h 2611386"/>
              <a:gd name="connsiteX1250" fmla="*/ 34880 w 4958557"/>
              <a:gd name="connsiteY1250" fmla="*/ 2262252 h 2611386"/>
              <a:gd name="connsiteX1251" fmla="*/ 38049 w 4958557"/>
              <a:gd name="connsiteY1251" fmla="*/ 2257066 h 2611386"/>
              <a:gd name="connsiteX1252" fmla="*/ 38049 w 4958557"/>
              <a:gd name="connsiteY1252" fmla="*/ 2252455 h 2611386"/>
              <a:gd name="connsiteX1253" fmla="*/ 32575 w 4958557"/>
              <a:gd name="connsiteY1253" fmla="*/ 2256201 h 2611386"/>
              <a:gd name="connsiteX1254" fmla="*/ 27100 w 4958557"/>
              <a:gd name="connsiteY1254" fmla="*/ 2253896 h 2611386"/>
              <a:gd name="connsiteX1255" fmla="*/ 32287 w 4958557"/>
              <a:gd name="connsiteY1255" fmla="*/ 2242659 h 2611386"/>
              <a:gd name="connsiteX1256" fmla="*/ 43236 w 4958557"/>
              <a:gd name="connsiteY1256" fmla="*/ 2231133 h 2611386"/>
              <a:gd name="connsiteX1257" fmla="*/ 42371 w 4958557"/>
              <a:gd name="connsiteY1257" fmla="*/ 2221625 h 2611386"/>
              <a:gd name="connsiteX1258" fmla="*/ 40643 w 4958557"/>
              <a:gd name="connsiteY1258" fmla="*/ 2212692 h 2611386"/>
              <a:gd name="connsiteX1259" fmla="*/ 43812 w 4958557"/>
              <a:gd name="connsiteY1259" fmla="*/ 2200879 h 2611386"/>
              <a:gd name="connsiteX1260" fmla="*/ 46117 w 4958557"/>
              <a:gd name="connsiteY1260" fmla="*/ 2195980 h 2611386"/>
              <a:gd name="connsiteX1261" fmla="*/ 48999 w 4958557"/>
              <a:gd name="connsiteY1261" fmla="*/ 2191370 h 2611386"/>
              <a:gd name="connsiteX1262" fmla="*/ 43812 w 4958557"/>
              <a:gd name="connsiteY1262" fmla="*/ 2189930 h 2611386"/>
              <a:gd name="connsiteX1263" fmla="*/ 36032 w 4958557"/>
              <a:gd name="connsiteY1263" fmla="*/ 2188489 h 2611386"/>
              <a:gd name="connsiteX1264" fmla="*/ 38914 w 4958557"/>
              <a:gd name="connsiteY1264" fmla="*/ 2176387 h 2611386"/>
              <a:gd name="connsiteX1265" fmla="*/ 45829 w 4958557"/>
              <a:gd name="connsiteY1265" fmla="*/ 2170048 h 2611386"/>
              <a:gd name="connsiteX1266" fmla="*/ 42371 w 4958557"/>
              <a:gd name="connsiteY1266" fmla="*/ 2166879 h 2611386"/>
              <a:gd name="connsiteX1267" fmla="*/ 36032 w 4958557"/>
              <a:gd name="connsiteY1267" fmla="*/ 2165150 h 2611386"/>
              <a:gd name="connsiteX1268" fmla="*/ 40643 w 4958557"/>
              <a:gd name="connsiteY1268" fmla="*/ 2163709 h 2611386"/>
              <a:gd name="connsiteX1269" fmla="*/ 41507 w 4958557"/>
              <a:gd name="connsiteY1269" fmla="*/ 2158811 h 2611386"/>
              <a:gd name="connsiteX1270" fmla="*/ 52744 w 4958557"/>
              <a:gd name="connsiteY1270" fmla="*/ 2152472 h 2611386"/>
              <a:gd name="connsiteX1271" fmla="*/ 53032 w 4958557"/>
              <a:gd name="connsiteY1271" fmla="*/ 2146997 h 2611386"/>
              <a:gd name="connsiteX1272" fmla="*/ 60236 w 4958557"/>
              <a:gd name="connsiteY1272" fmla="*/ 2138065 h 2611386"/>
              <a:gd name="connsiteX1273" fmla="*/ 66575 w 4958557"/>
              <a:gd name="connsiteY1273" fmla="*/ 2125675 h 2611386"/>
              <a:gd name="connsiteX1274" fmla="*/ 78965 w 4958557"/>
              <a:gd name="connsiteY1274" fmla="*/ 2112421 h 2611386"/>
              <a:gd name="connsiteX1275" fmla="*/ 78965 w 4958557"/>
              <a:gd name="connsiteY1275" fmla="*/ 2102624 h 2611386"/>
              <a:gd name="connsiteX1276" fmla="*/ 74931 w 4958557"/>
              <a:gd name="connsiteY1276" fmla="*/ 2074386 h 2611386"/>
              <a:gd name="connsiteX1277" fmla="*/ 80982 w 4958557"/>
              <a:gd name="connsiteY1277" fmla="*/ 2071505 h 2611386"/>
              <a:gd name="connsiteX1278" fmla="*/ 95389 w 4958557"/>
              <a:gd name="connsiteY1278" fmla="*/ 2069488 h 2611386"/>
              <a:gd name="connsiteX1279" fmla="*/ 102304 w 4958557"/>
              <a:gd name="connsiteY1279" fmla="*/ 2063437 h 2611386"/>
              <a:gd name="connsiteX1280" fmla="*/ 100287 w 4958557"/>
              <a:gd name="connsiteY1280" fmla="*/ 2048454 h 2611386"/>
              <a:gd name="connsiteX1281" fmla="*/ 105473 w 4958557"/>
              <a:gd name="connsiteY1281" fmla="*/ 2051047 h 2611386"/>
              <a:gd name="connsiteX1282" fmla="*/ 116999 w 4958557"/>
              <a:gd name="connsiteY1282" fmla="*/ 2045284 h 2611386"/>
              <a:gd name="connsiteX1283" fmla="*/ 116999 w 4958557"/>
              <a:gd name="connsiteY1283" fmla="*/ 2044708 h 2611386"/>
              <a:gd name="connsiteX1284" fmla="*/ 116135 w 4958557"/>
              <a:gd name="connsiteY1284" fmla="*/ 2043844 h 2611386"/>
              <a:gd name="connsiteX1285" fmla="*/ 119304 w 4958557"/>
              <a:gd name="connsiteY1285" fmla="*/ 2028861 h 2611386"/>
              <a:gd name="connsiteX1286" fmla="*/ 119592 w 4958557"/>
              <a:gd name="connsiteY1286" fmla="*/ 2028573 h 2611386"/>
              <a:gd name="connsiteX1287" fmla="*/ 119592 w 4958557"/>
              <a:gd name="connsiteY1287" fmla="*/ 2028284 h 2611386"/>
              <a:gd name="connsiteX1288" fmla="*/ 119880 w 4958557"/>
              <a:gd name="connsiteY1288" fmla="*/ 2027708 h 2611386"/>
              <a:gd name="connsiteX1289" fmla="*/ 120745 w 4958557"/>
              <a:gd name="connsiteY1289" fmla="*/ 2027420 h 2611386"/>
              <a:gd name="connsiteX1290" fmla="*/ 127084 w 4958557"/>
              <a:gd name="connsiteY1290" fmla="*/ 2017335 h 2611386"/>
              <a:gd name="connsiteX1291" fmla="*/ 135440 w 4958557"/>
              <a:gd name="connsiteY1291" fmla="*/ 2017623 h 2611386"/>
              <a:gd name="connsiteX1292" fmla="*/ 146101 w 4958557"/>
              <a:gd name="connsiteY1292" fmla="*/ 2010132 h 2611386"/>
              <a:gd name="connsiteX1293" fmla="*/ 143796 w 4958557"/>
              <a:gd name="connsiteY1293" fmla="*/ 2008115 h 2611386"/>
              <a:gd name="connsiteX1294" fmla="*/ 130253 w 4958557"/>
              <a:gd name="connsiteY1294" fmla="*/ 2012149 h 2611386"/>
              <a:gd name="connsiteX1295" fmla="*/ 118440 w 4958557"/>
              <a:gd name="connsiteY1295" fmla="*/ 2015318 h 2611386"/>
              <a:gd name="connsiteX1296" fmla="*/ 115270 w 4958557"/>
              <a:gd name="connsiteY1296" fmla="*/ 2012149 h 2611386"/>
              <a:gd name="connsiteX1297" fmla="*/ 121609 w 4958557"/>
              <a:gd name="connsiteY1297" fmla="*/ 2005810 h 2611386"/>
              <a:gd name="connsiteX1298" fmla="*/ 145525 w 4958557"/>
              <a:gd name="connsiteY1298" fmla="*/ 1997166 h 2611386"/>
              <a:gd name="connsiteX1299" fmla="*/ 145236 w 4958557"/>
              <a:gd name="connsiteY1299" fmla="*/ 1993708 h 2611386"/>
              <a:gd name="connsiteX1300" fmla="*/ 142931 w 4958557"/>
              <a:gd name="connsiteY1300" fmla="*/ 1989386 h 2611386"/>
              <a:gd name="connsiteX1301" fmla="*/ 147830 w 4958557"/>
              <a:gd name="connsiteY1301" fmla="*/ 1988233 h 2611386"/>
              <a:gd name="connsiteX1302" fmla="*/ 169440 w 4958557"/>
              <a:gd name="connsiteY1302" fmla="*/ 1966911 h 2611386"/>
              <a:gd name="connsiteX1303" fmla="*/ 181254 w 4958557"/>
              <a:gd name="connsiteY1303" fmla="*/ 1959708 h 2611386"/>
              <a:gd name="connsiteX1304" fmla="*/ 171745 w 4958557"/>
              <a:gd name="connsiteY1304" fmla="*/ 1954809 h 2611386"/>
              <a:gd name="connsiteX1305" fmla="*/ 154457 w 4958557"/>
              <a:gd name="connsiteY1305" fmla="*/ 1959708 h 2611386"/>
              <a:gd name="connsiteX1306" fmla="*/ 161084 w 4958557"/>
              <a:gd name="connsiteY1306" fmla="*/ 1948758 h 2611386"/>
              <a:gd name="connsiteX1307" fmla="*/ 187593 w 4958557"/>
              <a:gd name="connsiteY1307" fmla="*/ 1927148 h 2611386"/>
              <a:gd name="connsiteX1308" fmla="*/ 186152 w 4958557"/>
              <a:gd name="connsiteY1308" fmla="*/ 1919080 h 2611386"/>
              <a:gd name="connsiteX1309" fmla="*/ 179813 w 4958557"/>
              <a:gd name="connsiteY1309" fmla="*/ 1911301 h 2611386"/>
              <a:gd name="connsiteX1310" fmla="*/ 185864 w 4958557"/>
              <a:gd name="connsiteY1310" fmla="*/ 1907555 h 2611386"/>
              <a:gd name="connsiteX1311" fmla="*/ 189033 w 4958557"/>
              <a:gd name="connsiteY1311" fmla="*/ 1902945 h 2611386"/>
              <a:gd name="connsiteX1312" fmla="*/ 190762 w 4958557"/>
              <a:gd name="connsiteY1312" fmla="*/ 1907843 h 2611386"/>
              <a:gd name="connsiteX1313" fmla="*/ 193355 w 4958557"/>
              <a:gd name="connsiteY1313" fmla="*/ 1909572 h 2611386"/>
              <a:gd name="connsiteX1314" fmla="*/ 214966 w 4958557"/>
              <a:gd name="connsiteY1314" fmla="*/ 1901504 h 2611386"/>
              <a:gd name="connsiteX1315" fmla="*/ 228796 w 4958557"/>
              <a:gd name="connsiteY1315" fmla="*/ 1888538 h 2611386"/>
              <a:gd name="connsiteX1316" fmla="*/ 236000 w 4958557"/>
              <a:gd name="connsiteY1316" fmla="*/ 1883928 h 2611386"/>
              <a:gd name="connsiteX1317" fmla="*/ 239457 w 4958557"/>
              <a:gd name="connsiteY1317" fmla="*/ 1881334 h 2611386"/>
              <a:gd name="connsiteX1318" fmla="*/ 240898 w 4958557"/>
              <a:gd name="connsiteY1318" fmla="*/ 1881334 h 2611386"/>
              <a:gd name="connsiteX1319" fmla="*/ 257610 w 4958557"/>
              <a:gd name="connsiteY1319" fmla="*/ 1880470 h 2611386"/>
              <a:gd name="connsiteX1320" fmla="*/ 281237 w 4958557"/>
              <a:gd name="connsiteY1320" fmla="*/ 1871249 h 2611386"/>
              <a:gd name="connsiteX1321" fmla="*/ 281237 w 4958557"/>
              <a:gd name="connsiteY1321" fmla="*/ 1869233 h 2611386"/>
              <a:gd name="connsiteX1322" fmla="*/ 262797 w 4958557"/>
              <a:gd name="connsiteY1322" fmla="*/ 1862605 h 2611386"/>
              <a:gd name="connsiteX1323" fmla="*/ 250407 w 4958557"/>
              <a:gd name="connsiteY1323" fmla="*/ 1866351 h 2611386"/>
              <a:gd name="connsiteX1324" fmla="*/ 248390 w 4958557"/>
              <a:gd name="connsiteY1324" fmla="*/ 1867504 h 2611386"/>
              <a:gd name="connsiteX1325" fmla="*/ 240610 w 4958557"/>
              <a:gd name="connsiteY1325" fmla="*/ 1870385 h 2611386"/>
              <a:gd name="connsiteX1326" fmla="*/ 243779 w 4958557"/>
              <a:gd name="connsiteY1326" fmla="*/ 1862029 h 2611386"/>
              <a:gd name="connsiteX1327" fmla="*/ 268271 w 4958557"/>
              <a:gd name="connsiteY1327" fmla="*/ 1842148 h 2611386"/>
              <a:gd name="connsiteX1328" fmla="*/ 294780 w 4958557"/>
              <a:gd name="connsiteY1328" fmla="*/ 1835809 h 2611386"/>
              <a:gd name="connsiteX1329" fmla="*/ 343763 w 4958557"/>
              <a:gd name="connsiteY1329" fmla="*/ 1822554 h 2611386"/>
              <a:gd name="connsiteX1330" fmla="*/ 363068 w 4958557"/>
              <a:gd name="connsiteY1330" fmla="*/ 1811605 h 2611386"/>
              <a:gd name="connsiteX1331" fmla="*/ 376034 w 4958557"/>
              <a:gd name="connsiteY1331" fmla="*/ 1807283 h 2611386"/>
              <a:gd name="connsiteX1332" fmla="*/ 378628 w 4958557"/>
              <a:gd name="connsiteY1332" fmla="*/ 1804978 h 2611386"/>
              <a:gd name="connsiteX1333" fmla="*/ 414645 w 4958557"/>
              <a:gd name="connsiteY1333" fmla="*/ 1796046 h 2611386"/>
              <a:gd name="connsiteX1334" fmla="*/ 425594 w 4958557"/>
              <a:gd name="connsiteY1334" fmla="*/ 1793452 h 2611386"/>
              <a:gd name="connsiteX1335" fmla="*/ 430492 w 4958557"/>
              <a:gd name="connsiteY1335" fmla="*/ 1793164 h 2611386"/>
              <a:gd name="connsiteX1336" fmla="*/ 435391 w 4958557"/>
              <a:gd name="connsiteY1336" fmla="*/ 1785385 h 2611386"/>
              <a:gd name="connsiteX1337" fmla="*/ 452391 w 4958557"/>
              <a:gd name="connsiteY1337" fmla="*/ 1783944 h 2611386"/>
              <a:gd name="connsiteX1338" fmla="*/ 469967 w 4958557"/>
              <a:gd name="connsiteY1338" fmla="*/ 1772418 h 2611386"/>
              <a:gd name="connsiteX1339" fmla="*/ 512612 w 4958557"/>
              <a:gd name="connsiteY1339" fmla="*/ 1758011 h 2611386"/>
              <a:gd name="connsiteX1340" fmla="*/ 534510 w 4958557"/>
              <a:gd name="connsiteY1340" fmla="*/ 1751384 h 2611386"/>
              <a:gd name="connsiteX1341" fmla="*/ 542002 w 4958557"/>
              <a:gd name="connsiteY1341" fmla="*/ 1741011 h 2611386"/>
              <a:gd name="connsiteX1342" fmla="*/ 529324 w 4958557"/>
              <a:gd name="connsiteY1342" fmla="*/ 1739859 h 2611386"/>
              <a:gd name="connsiteX1343" fmla="*/ 501086 w 4958557"/>
              <a:gd name="connsiteY1343" fmla="*/ 1751096 h 2611386"/>
              <a:gd name="connsiteX1344" fmla="*/ 476306 w 4958557"/>
              <a:gd name="connsiteY1344" fmla="*/ 1756571 h 2611386"/>
              <a:gd name="connsiteX1345" fmla="*/ 423865 w 4958557"/>
              <a:gd name="connsiteY1345" fmla="*/ 1772130 h 2611386"/>
              <a:gd name="connsiteX1346" fmla="*/ 350102 w 4958557"/>
              <a:gd name="connsiteY1346" fmla="*/ 1791147 h 2611386"/>
              <a:gd name="connsiteX1347" fmla="*/ 339441 w 4958557"/>
              <a:gd name="connsiteY1347" fmla="*/ 1800944 h 2611386"/>
              <a:gd name="connsiteX1348" fmla="*/ 347509 w 4958557"/>
              <a:gd name="connsiteY1348" fmla="*/ 1791436 h 2611386"/>
              <a:gd name="connsiteX1349" fmla="*/ 310627 w 4958557"/>
              <a:gd name="connsiteY1349" fmla="*/ 1801520 h 2611386"/>
              <a:gd name="connsiteX1350" fmla="*/ 296220 w 4958557"/>
              <a:gd name="connsiteY1350" fmla="*/ 1805554 h 2611386"/>
              <a:gd name="connsiteX1351" fmla="*/ 288441 w 4958557"/>
              <a:gd name="connsiteY1351" fmla="*/ 1802673 h 2611386"/>
              <a:gd name="connsiteX1352" fmla="*/ 293915 w 4958557"/>
              <a:gd name="connsiteY1352" fmla="*/ 1797486 h 2611386"/>
              <a:gd name="connsiteX1353" fmla="*/ 296220 w 4958557"/>
              <a:gd name="connsiteY1353" fmla="*/ 1793164 h 2611386"/>
              <a:gd name="connsiteX1354" fmla="*/ 290170 w 4958557"/>
              <a:gd name="connsiteY1354" fmla="*/ 1792588 h 2611386"/>
              <a:gd name="connsiteX1355" fmla="*/ 280949 w 4958557"/>
              <a:gd name="connsiteY1355" fmla="*/ 1804402 h 2611386"/>
              <a:gd name="connsiteX1356" fmla="*/ 269424 w 4958557"/>
              <a:gd name="connsiteY1356" fmla="*/ 1811317 h 2611386"/>
              <a:gd name="connsiteX1357" fmla="*/ 263949 w 4958557"/>
              <a:gd name="connsiteY1357" fmla="*/ 1804978 h 2611386"/>
              <a:gd name="connsiteX1358" fmla="*/ 268847 w 4958557"/>
              <a:gd name="connsiteY1358" fmla="*/ 1797486 h 2611386"/>
              <a:gd name="connsiteX1359" fmla="*/ 268847 w 4958557"/>
              <a:gd name="connsiteY1359" fmla="*/ 1784232 h 2611386"/>
              <a:gd name="connsiteX1360" fmla="*/ 267983 w 4958557"/>
              <a:gd name="connsiteY1360" fmla="*/ 1773283 h 2611386"/>
              <a:gd name="connsiteX1361" fmla="*/ 278644 w 4958557"/>
              <a:gd name="connsiteY1361" fmla="*/ 1764351 h 2611386"/>
              <a:gd name="connsiteX1362" fmla="*/ 276339 w 4958557"/>
              <a:gd name="connsiteY1362" fmla="*/ 1745910 h 2611386"/>
              <a:gd name="connsiteX1363" fmla="*/ 274034 w 4958557"/>
              <a:gd name="connsiteY1363" fmla="*/ 1732943 h 2611386"/>
              <a:gd name="connsiteX1364" fmla="*/ 278932 w 4958557"/>
              <a:gd name="connsiteY1364" fmla="*/ 1715943 h 2611386"/>
              <a:gd name="connsiteX1365" fmla="*/ 282390 w 4958557"/>
              <a:gd name="connsiteY1365" fmla="*/ 1709028 h 2611386"/>
              <a:gd name="connsiteX1366" fmla="*/ 286712 w 4958557"/>
              <a:gd name="connsiteY1366" fmla="*/ 1702401 h 2611386"/>
              <a:gd name="connsiteX1367" fmla="*/ 279508 w 4958557"/>
              <a:gd name="connsiteY1367" fmla="*/ 1700096 h 2611386"/>
              <a:gd name="connsiteX1368" fmla="*/ 268271 w 4958557"/>
              <a:gd name="connsiteY1368" fmla="*/ 1698079 h 2611386"/>
              <a:gd name="connsiteX1369" fmla="*/ 272881 w 4958557"/>
              <a:gd name="connsiteY1369" fmla="*/ 1680791 h 2611386"/>
              <a:gd name="connsiteX1370" fmla="*/ 283254 w 4958557"/>
              <a:gd name="connsiteY1370" fmla="*/ 1671859 h 2611386"/>
              <a:gd name="connsiteX1371" fmla="*/ 278356 w 4958557"/>
              <a:gd name="connsiteY1371" fmla="*/ 1666960 h 2611386"/>
              <a:gd name="connsiteX1372" fmla="*/ 269136 w 4958557"/>
              <a:gd name="connsiteY1372" fmla="*/ 1664367 h 2611386"/>
              <a:gd name="connsiteX1373" fmla="*/ 275763 w 4958557"/>
              <a:gd name="connsiteY1373" fmla="*/ 1662350 h 2611386"/>
              <a:gd name="connsiteX1374" fmla="*/ 277203 w 4958557"/>
              <a:gd name="connsiteY1374" fmla="*/ 1655146 h 2611386"/>
              <a:gd name="connsiteX1375" fmla="*/ 308610 w 4958557"/>
              <a:gd name="connsiteY1375" fmla="*/ 1637858 h 2611386"/>
              <a:gd name="connsiteX1376" fmla="*/ 314085 w 4958557"/>
              <a:gd name="connsiteY1376" fmla="*/ 1625757 h 2611386"/>
              <a:gd name="connsiteX1377" fmla="*/ 316678 w 4958557"/>
              <a:gd name="connsiteY1377" fmla="*/ 1617112 h 2611386"/>
              <a:gd name="connsiteX1378" fmla="*/ 345780 w 4958557"/>
              <a:gd name="connsiteY1378" fmla="*/ 1596078 h 2611386"/>
              <a:gd name="connsiteX1379" fmla="*/ 366814 w 4958557"/>
              <a:gd name="connsiteY1379" fmla="*/ 1588875 h 2611386"/>
              <a:gd name="connsiteX1380" fmla="*/ 366814 w 4958557"/>
              <a:gd name="connsiteY1380" fmla="*/ 1586570 h 2611386"/>
              <a:gd name="connsiteX1381" fmla="*/ 351543 w 4958557"/>
              <a:gd name="connsiteY1381" fmla="*/ 1579655 h 2611386"/>
              <a:gd name="connsiteX1382" fmla="*/ 363933 w 4958557"/>
              <a:gd name="connsiteY1382" fmla="*/ 1575332 h 2611386"/>
              <a:gd name="connsiteX1383" fmla="*/ 368543 w 4958557"/>
              <a:gd name="connsiteY1383" fmla="*/ 1569570 h 2611386"/>
              <a:gd name="connsiteX1384" fmla="*/ 370560 w 4958557"/>
              <a:gd name="connsiteY1384" fmla="*/ 1556315 h 2611386"/>
              <a:gd name="connsiteX1385" fmla="*/ 380933 w 4958557"/>
              <a:gd name="connsiteY1385" fmla="*/ 1552858 h 2611386"/>
              <a:gd name="connsiteX1386" fmla="*/ 386407 w 4958557"/>
              <a:gd name="connsiteY1386" fmla="*/ 1549112 h 2611386"/>
              <a:gd name="connsiteX1387" fmla="*/ 379780 w 4958557"/>
              <a:gd name="connsiteY1387" fmla="*/ 1545654 h 2611386"/>
              <a:gd name="connsiteX1388" fmla="*/ 378340 w 4958557"/>
              <a:gd name="connsiteY1388" fmla="*/ 1541332 h 2611386"/>
              <a:gd name="connsiteX1389" fmla="*/ 368543 w 4958557"/>
              <a:gd name="connsiteY1389" fmla="*/ 1536722 h 2611386"/>
              <a:gd name="connsiteX1390" fmla="*/ 366238 w 4958557"/>
              <a:gd name="connsiteY1390" fmla="*/ 1532400 h 2611386"/>
              <a:gd name="connsiteX1391" fmla="*/ 385543 w 4958557"/>
              <a:gd name="connsiteY1391" fmla="*/ 1524332 h 2611386"/>
              <a:gd name="connsiteX1392" fmla="*/ 395340 w 4958557"/>
              <a:gd name="connsiteY1392" fmla="*/ 1517129 h 2611386"/>
              <a:gd name="connsiteX1393" fmla="*/ 387848 w 4958557"/>
              <a:gd name="connsiteY1393" fmla="*/ 1513095 h 2611386"/>
              <a:gd name="connsiteX1394" fmla="*/ 376323 w 4958557"/>
              <a:gd name="connsiteY1394" fmla="*/ 1507620 h 2611386"/>
              <a:gd name="connsiteX1395" fmla="*/ 392746 w 4958557"/>
              <a:gd name="connsiteY1395" fmla="*/ 1496095 h 2611386"/>
              <a:gd name="connsiteX1396" fmla="*/ 399950 w 4958557"/>
              <a:gd name="connsiteY1396" fmla="*/ 1491196 h 2611386"/>
              <a:gd name="connsiteX1397" fmla="*/ 404560 w 4958557"/>
              <a:gd name="connsiteY1397" fmla="*/ 1482840 h 2611386"/>
              <a:gd name="connsiteX1398" fmla="*/ 411187 w 4958557"/>
              <a:gd name="connsiteY1398" fmla="*/ 1473908 h 2611386"/>
              <a:gd name="connsiteX1399" fmla="*/ 402543 w 4958557"/>
              <a:gd name="connsiteY1399" fmla="*/ 1473044 h 2611386"/>
              <a:gd name="connsiteX1400" fmla="*/ 393899 w 4958557"/>
              <a:gd name="connsiteY1400" fmla="*/ 1469010 h 2611386"/>
              <a:gd name="connsiteX1401" fmla="*/ 394187 w 4958557"/>
              <a:gd name="connsiteY1401" fmla="*/ 1468145 h 2611386"/>
              <a:gd name="connsiteX1402" fmla="*/ 395340 w 4958557"/>
              <a:gd name="connsiteY1402" fmla="*/ 1467569 h 2611386"/>
              <a:gd name="connsiteX1403" fmla="*/ 404560 w 4958557"/>
              <a:gd name="connsiteY1403" fmla="*/ 1453162 h 2611386"/>
              <a:gd name="connsiteX1404" fmla="*/ 422713 w 4958557"/>
              <a:gd name="connsiteY1404" fmla="*/ 1452874 h 2611386"/>
              <a:gd name="connsiteX1405" fmla="*/ 432221 w 4958557"/>
              <a:gd name="connsiteY1405" fmla="*/ 1444518 h 2611386"/>
              <a:gd name="connsiteX1406" fmla="*/ 429340 w 4958557"/>
              <a:gd name="connsiteY1406" fmla="*/ 1440484 h 2611386"/>
              <a:gd name="connsiteX1407" fmla="*/ 409458 w 4958557"/>
              <a:gd name="connsiteY1407" fmla="*/ 1445959 h 2611386"/>
              <a:gd name="connsiteX1408" fmla="*/ 392170 w 4958557"/>
              <a:gd name="connsiteY1408" fmla="*/ 1450281 h 2611386"/>
              <a:gd name="connsiteX1409" fmla="*/ 387848 w 4958557"/>
              <a:gd name="connsiteY1409" fmla="*/ 1445671 h 2611386"/>
              <a:gd name="connsiteX1410" fmla="*/ 397357 w 4958557"/>
              <a:gd name="connsiteY1410" fmla="*/ 1436450 h 2611386"/>
              <a:gd name="connsiteX1411" fmla="*/ 440865 w 4958557"/>
              <a:gd name="connsiteY1411" fmla="*/ 1422620 h 2611386"/>
              <a:gd name="connsiteX1412" fmla="*/ 453543 w 4958557"/>
              <a:gd name="connsiteY1412" fmla="*/ 1418874 h 2611386"/>
              <a:gd name="connsiteX1413" fmla="*/ 455560 w 4958557"/>
              <a:gd name="connsiteY1413" fmla="*/ 1416569 h 2611386"/>
              <a:gd name="connsiteX1414" fmla="*/ 461035 w 4958557"/>
              <a:gd name="connsiteY1414" fmla="*/ 1407060 h 2611386"/>
              <a:gd name="connsiteX1415" fmla="*/ 457001 w 4958557"/>
              <a:gd name="connsiteY1415" fmla="*/ 1408213 h 2611386"/>
              <a:gd name="connsiteX1416" fmla="*/ 446916 w 4958557"/>
              <a:gd name="connsiteY1416" fmla="*/ 1409653 h 2611386"/>
              <a:gd name="connsiteX1417" fmla="*/ 454696 w 4958557"/>
              <a:gd name="connsiteY1417" fmla="*/ 1405620 h 2611386"/>
              <a:gd name="connsiteX1418" fmla="*/ 473425 w 4958557"/>
              <a:gd name="connsiteY1418" fmla="*/ 1400145 h 2611386"/>
              <a:gd name="connsiteX1419" fmla="*/ 471408 w 4958557"/>
              <a:gd name="connsiteY1419" fmla="*/ 1402162 h 2611386"/>
              <a:gd name="connsiteX1420" fmla="*/ 471696 w 4958557"/>
              <a:gd name="connsiteY1420" fmla="*/ 1402162 h 2611386"/>
              <a:gd name="connsiteX1421" fmla="*/ 509154 w 4958557"/>
              <a:gd name="connsiteY1421" fmla="*/ 1387755 h 2611386"/>
              <a:gd name="connsiteX1422" fmla="*/ 526442 w 4958557"/>
              <a:gd name="connsiteY1422" fmla="*/ 1382280 h 2611386"/>
              <a:gd name="connsiteX1423" fmla="*/ 532205 w 4958557"/>
              <a:gd name="connsiteY1423" fmla="*/ 1382857 h 2611386"/>
              <a:gd name="connsiteX1424" fmla="*/ 527883 w 4958557"/>
              <a:gd name="connsiteY1424" fmla="*/ 1388043 h 2611386"/>
              <a:gd name="connsiteX1425" fmla="*/ 519239 w 4958557"/>
              <a:gd name="connsiteY1425" fmla="*/ 1390636 h 2611386"/>
              <a:gd name="connsiteX1426" fmla="*/ 519239 w 4958557"/>
              <a:gd name="connsiteY1426" fmla="*/ 1396399 h 2611386"/>
              <a:gd name="connsiteX1427" fmla="*/ 527883 w 4958557"/>
              <a:gd name="connsiteY1427" fmla="*/ 1393806 h 2611386"/>
              <a:gd name="connsiteX1428" fmla="*/ 537103 w 4958557"/>
              <a:gd name="connsiteY1428" fmla="*/ 1391501 h 2611386"/>
              <a:gd name="connsiteX1429" fmla="*/ 535663 w 4958557"/>
              <a:gd name="connsiteY1429" fmla="*/ 1390348 h 2611386"/>
              <a:gd name="connsiteX1430" fmla="*/ 584070 w 4958557"/>
              <a:gd name="connsiteY1430" fmla="*/ 1366721 h 2611386"/>
              <a:gd name="connsiteX1431" fmla="*/ 617494 w 4958557"/>
              <a:gd name="connsiteY1431" fmla="*/ 1353178 h 2611386"/>
              <a:gd name="connsiteX1432" fmla="*/ 621816 w 4958557"/>
              <a:gd name="connsiteY1432" fmla="*/ 1347704 h 2611386"/>
              <a:gd name="connsiteX1433" fmla="*/ 625850 w 4958557"/>
              <a:gd name="connsiteY1433" fmla="*/ 1350009 h 2611386"/>
              <a:gd name="connsiteX1434" fmla="*/ 627290 w 4958557"/>
              <a:gd name="connsiteY1434" fmla="*/ 1352314 h 2611386"/>
              <a:gd name="connsiteX1435" fmla="*/ 635070 w 4958557"/>
              <a:gd name="connsiteY1435" fmla="*/ 1348568 h 2611386"/>
              <a:gd name="connsiteX1436" fmla="*/ 640256 w 4958557"/>
              <a:gd name="connsiteY1436" fmla="*/ 1347992 h 2611386"/>
              <a:gd name="connsiteX1437" fmla="*/ 635358 w 4958557"/>
              <a:gd name="connsiteY1437" fmla="*/ 1352026 h 2611386"/>
              <a:gd name="connsiteX1438" fmla="*/ 628155 w 4958557"/>
              <a:gd name="connsiteY1438" fmla="*/ 1354619 h 2611386"/>
              <a:gd name="connsiteX1439" fmla="*/ 619222 w 4958557"/>
              <a:gd name="connsiteY1439" fmla="*/ 1367009 h 2611386"/>
              <a:gd name="connsiteX1440" fmla="*/ 671952 w 4958557"/>
              <a:gd name="connsiteY1440" fmla="*/ 1351450 h 2611386"/>
              <a:gd name="connsiteX1441" fmla="*/ 673104 w 4958557"/>
              <a:gd name="connsiteY1441" fmla="*/ 1351162 h 2611386"/>
              <a:gd name="connsiteX1442" fmla="*/ 670223 w 4958557"/>
              <a:gd name="connsiteY1442" fmla="*/ 1343094 h 2611386"/>
              <a:gd name="connsiteX1443" fmla="*/ 685782 w 4958557"/>
              <a:gd name="connsiteY1443" fmla="*/ 1341077 h 2611386"/>
              <a:gd name="connsiteX1444" fmla="*/ 688087 w 4958557"/>
              <a:gd name="connsiteY1444" fmla="*/ 1341653 h 2611386"/>
              <a:gd name="connsiteX1445" fmla="*/ 693562 w 4958557"/>
              <a:gd name="connsiteY1445" fmla="*/ 1339348 h 2611386"/>
              <a:gd name="connsiteX1446" fmla="*/ 698748 w 4958557"/>
              <a:gd name="connsiteY1446" fmla="*/ 1337331 h 2611386"/>
              <a:gd name="connsiteX1447" fmla="*/ 702494 w 4958557"/>
              <a:gd name="connsiteY1447" fmla="*/ 1339348 h 2611386"/>
              <a:gd name="connsiteX1448" fmla="*/ 703359 w 4958557"/>
              <a:gd name="connsiteY1448" fmla="*/ 1341365 h 2611386"/>
              <a:gd name="connsiteX1449" fmla="*/ 710562 w 4958557"/>
              <a:gd name="connsiteY1449" fmla="*/ 1339060 h 2611386"/>
              <a:gd name="connsiteX1450" fmla="*/ 748020 w 4958557"/>
              <a:gd name="connsiteY1450" fmla="*/ 1324941 h 2611386"/>
              <a:gd name="connsiteX1451" fmla="*/ 782020 w 4958557"/>
              <a:gd name="connsiteY1451" fmla="*/ 1303043 h 2611386"/>
              <a:gd name="connsiteX1452" fmla="*/ 797868 w 4958557"/>
              <a:gd name="connsiteY1452" fmla="*/ 1297856 h 2611386"/>
              <a:gd name="connsiteX1453" fmla="*/ 797868 w 4958557"/>
              <a:gd name="connsiteY1453" fmla="*/ 1295839 h 2611386"/>
              <a:gd name="connsiteX1454" fmla="*/ 804495 w 4958557"/>
              <a:gd name="connsiteY1454" fmla="*/ 1294687 h 2611386"/>
              <a:gd name="connsiteX1455" fmla="*/ 807376 w 4958557"/>
              <a:gd name="connsiteY1455" fmla="*/ 1294975 h 2611386"/>
              <a:gd name="connsiteX1456" fmla="*/ 817749 w 4958557"/>
              <a:gd name="connsiteY1456" fmla="*/ 1291517 h 2611386"/>
              <a:gd name="connsiteX1457" fmla="*/ 817461 w 4958557"/>
              <a:gd name="connsiteY1457" fmla="*/ 1290941 h 2611386"/>
              <a:gd name="connsiteX1458" fmla="*/ 821495 w 4958557"/>
              <a:gd name="connsiteY1458" fmla="*/ 1283161 h 2611386"/>
              <a:gd name="connsiteX1459" fmla="*/ 840512 w 4958557"/>
              <a:gd name="connsiteY1459" fmla="*/ 1274805 h 2611386"/>
              <a:gd name="connsiteX1460" fmla="*/ 850309 w 4958557"/>
              <a:gd name="connsiteY1460" fmla="*/ 1280568 h 2611386"/>
              <a:gd name="connsiteX1461" fmla="*/ 850020 w 4958557"/>
              <a:gd name="connsiteY1461" fmla="*/ 1283161 h 2611386"/>
              <a:gd name="connsiteX1462" fmla="*/ 856071 w 4958557"/>
              <a:gd name="connsiteY1462" fmla="*/ 1292093 h 2611386"/>
              <a:gd name="connsiteX1463" fmla="*/ 932716 w 4958557"/>
              <a:gd name="connsiteY1463" fmla="*/ 1269042 h 2611386"/>
              <a:gd name="connsiteX1464" fmla="*/ 996971 w 4958557"/>
              <a:gd name="connsiteY1464" fmla="*/ 1250313 h 2611386"/>
              <a:gd name="connsiteX1465" fmla="*/ 1033852 w 4958557"/>
              <a:gd name="connsiteY1465" fmla="*/ 1238500 h 2611386"/>
              <a:gd name="connsiteX1466" fmla="*/ 1046530 w 4958557"/>
              <a:gd name="connsiteY1466" fmla="*/ 1230144 h 2611386"/>
              <a:gd name="connsiteX1467" fmla="*/ 1043937 w 4958557"/>
              <a:gd name="connsiteY1467" fmla="*/ 1223517 h 2611386"/>
              <a:gd name="connsiteX1468" fmla="*/ 1038750 w 4958557"/>
              <a:gd name="connsiteY1468" fmla="*/ 1224957 h 2611386"/>
              <a:gd name="connsiteX1469" fmla="*/ 1043649 w 4958557"/>
              <a:gd name="connsiteY1469" fmla="*/ 1219195 h 2611386"/>
              <a:gd name="connsiteX1470" fmla="*/ 1134412 w 4958557"/>
              <a:gd name="connsiteY1470" fmla="*/ 1186635 h 2611386"/>
              <a:gd name="connsiteX1471" fmla="*/ 1143344 w 4958557"/>
              <a:gd name="connsiteY1471" fmla="*/ 1184042 h 2611386"/>
              <a:gd name="connsiteX1472" fmla="*/ 1202412 w 4958557"/>
              <a:gd name="connsiteY1472" fmla="*/ 1167330 h 2611386"/>
              <a:gd name="connsiteX1473" fmla="*/ 1250820 w 4958557"/>
              <a:gd name="connsiteY1473" fmla="*/ 1154076 h 2611386"/>
              <a:gd name="connsiteX1474" fmla="*/ 1279057 w 4958557"/>
              <a:gd name="connsiteY1474" fmla="*/ 1137652 h 2611386"/>
              <a:gd name="connsiteX1475" fmla="*/ 1247938 w 4958557"/>
              <a:gd name="connsiteY1475" fmla="*/ 1140533 h 2611386"/>
              <a:gd name="connsiteX1476" fmla="*/ 1242464 w 4958557"/>
              <a:gd name="connsiteY1476" fmla="*/ 1141109 h 2611386"/>
              <a:gd name="connsiteX1477" fmla="*/ 1293464 w 4958557"/>
              <a:gd name="connsiteY1477" fmla="*/ 1125838 h 2611386"/>
              <a:gd name="connsiteX1478" fmla="*/ 1310176 w 4958557"/>
              <a:gd name="connsiteY1478" fmla="*/ 1120940 h 2611386"/>
              <a:gd name="connsiteX1479" fmla="*/ 1347922 w 4958557"/>
              <a:gd name="connsiteY1479" fmla="*/ 1109702 h 2611386"/>
              <a:gd name="connsiteX1480" fmla="*/ 1355413 w 4958557"/>
              <a:gd name="connsiteY1480" fmla="*/ 1111431 h 2611386"/>
              <a:gd name="connsiteX1481" fmla="*/ 1364922 w 4958557"/>
              <a:gd name="connsiteY1481" fmla="*/ 1109414 h 2611386"/>
              <a:gd name="connsiteX1482" fmla="*/ 1367227 w 4958557"/>
              <a:gd name="connsiteY1482" fmla="*/ 1104516 h 2611386"/>
              <a:gd name="connsiteX1483" fmla="*/ 1390566 w 4958557"/>
              <a:gd name="connsiteY1483" fmla="*/ 1097313 h 2611386"/>
              <a:gd name="connsiteX1484" fmla="*/ 1421973 w 4958557"/>
              <a:gd name="connsiteY1484" fmla="*/ 1086651 h 2611386"/>
              <a:gd name="connsiteX1485" fmla="*/ 1426583 w 4958557"/>
              <a:gd name="connsiteY1485" fmla="*/ 1086651 h 2611386"/>
              <a:gd name="connsiteX1486" fmla="*/ 1427448 w 4958557"/>
              <a:gd name="connsiteY1486" fmla="*/ 1086363 h 2611386"/>
              <a:gd name="connsiteX1487" fmla="*/ 1445024 w 4958557"/>
              <a:gd name="connsiteY1487" fmla="*/ 1080024 h 2611386"/>
              <a:gd name="connsiteX1488" fmla="*/ 1461448 w 4958557"/>
              <a:gd name="connsiteY1488" fmla="*/ 1075126 h 2611386"/>
              <a:gd name="connsiteX1489" fmla="*/ 1475567 w 4958557"/>
              <a:gd name="connsiteY1489" fmla="*/ 1070228 h 2611386"/>
              <a:gd name="connsiteX1490" fmla="*/ 1493143 w 4958557"/>
              <a:gd name="connsiteY1490" fmla="*/ 1062736 h 2611386"/>
              <a:gd name="connsiteX1491" fmla="*/ 1493143 w 4958557"/>
              <a:gd name="connsiteY1491" fmla="*/ 1060143 h 2611386"/>
              <a:gd name="connsiteX1492" fmla="*/ 1498906 w 4958557"/>
              <a:gd name="connsiteY1492" fmla="*/ 1060143 h 2611386"/>
              <a:gd name="connsiteX1493" fmla="*/ 1502940 w 4958557"/>
              <a:gd name="connsiteY1493" fmla="*/ 1060143 h 2611386"/>
              <a:gd name="connsiteX1494" fmla="*/ 1528584 w 4958557"/>
              <a:gd name="connsiteY1494" fmla="*/ 1060143 h 2611386"/>
              <a:gd name="connsiteX1495" fmla="*/ 1507838 w 4958557"/>
              <a:gd name="connsiteY1495" fmla="*/ 1067058 h 2611386"/>
              <a:gd name="connsiteX1496" fmla="*/ 1507262 w 4958557"/>
              <a:gd name="connsiteY1496" fmla="*/ 1067634 h 2611386"/>
              <a:gd name="connsiteX1497" fmla="*/ 1509855 w 4958557"/>
              <a:gd name="connsiteY1497" fmla="*/ 1069363 h 2611386"/>
              <a:gd name="connsiteX1498" fmla="*/ 1515618 w 4958557"/>
              <a:gd name="connsiteY1498" fmla="*/ 1069363 h 2611386"/>
              <a:gd name="connsiteX1499" fmla="*/ 1554516 w 4958557"/>
              <a:gd name="connsiteY1499" fmla="*/ 1055244 h 2611386"/>
              <a:gd name="connsiteX1500" fmla="*/ 1556245 w 4958557"/>
              <a:gd name="connsiteY1500" fmla="*/ 1054668 h 2611386"/>
              <a:gd name="connsiteX1501" fmla="*/ 1561144 w 4958557"/>
              <a:gd name="connsiteY1501" fmla="*/ 1052939 h 2611386"/>
              <a:gd name="connsiteX1502" fmla="*/ 1684466 w 4958557"/>
              <a:gd name="connsiteY1502" fmla="*/ 1012024 h 2611386"/>
              <a:gd name="connsiteX1503" fmla="*/ 1736619 w 4958557"/>
              <a:gd name="connsiteY1503" fmla="*/ 993871 h 2611386"/>
              <a:gd name="connsiteX1504" fmla="*/ 1723077 w 4958557"/>
              <a:gd name="connsiteY1504" fmla="*/ 994159 h 2611386"/>
              <a:gd name="connsiteX1505" fmla="*/ 1717602 w 4958557"/>
              <a:gd name="connsiteY1505" fmla="*/ 996464 h 2611386"/>
              <a:gd name="connsiteX1506" fmla="*/ 1716450 w 4958557"/>
              <a:gd name="connsiteY1506" fmla="*/ 994447 h 2611386"/>
              <a:gd name="connsiteX1507" fmla="*/ 1717026 w 4958557"/>
              <a:gd name="connsiteY1507" fmla="*/ 993871 h 2611386"/>
              <a:gd name="connsiteX1508" fmla="*/ 1709534 w 4958557"/>
              <a:gd name="connsiteY1508" fmla="*/ 993583 h 2611386"/>
              <a:gd name="connsiteX1509" fmla="*/ 1704636 w 4958557"/>
              <a:gd name="connsiteY1509" fmla="*/ 993295 h 2611386"/>
              <a:gd name="connsiteX1510" fmla="*/ 1704060 w 4958557"/>
              <a:gd name="connsiteY1510" fmla="*/ 992719 h 2611386"/>
              <a:gd name="connsiteX1511" fmla="*/ 1692246 w 4958557"/>
              <a:gd name="connsiteY1511" fmla="*/ 997329 h 2611386"/>
              <a:gd name="connsiteX1512" fmla="*/ 1689941 w 4958557"/>
              <a:gd name="connsiteY1512" fmla="*/ 1002515 h 2611386"/>
              <a:gd name="connsiteX1513" fmla="*/ 1673229 w 4958557"/>
              <a:gd name="connsiteY1513" fmla="*/ 1005397 h 2611386"/>
              <a:gd name="connsiteX1514" fmla="*/ 1672653 w 4958557"/>
              <a:gd name="connsiteY1514" fmla="*/ 1005397 h 2611386"/>
              <a:gd name="connsiteX1515" fmla="*/ 1672364 w 4958557"/>
              <a:gd name="connsiteY1515" fmla="*/ 1005685 h 2611386"/>
              <a:gd name="connsiteX1516" fmla="*/ 1673229 w 4958557"/>
              <a:gd name="connsiteY1516" fmla="*/ 1007414 h 2611386"/>
              <a:gd name="connsiteX1517" fmla="*/ 1661704 w 4958557"/>
              <a:gd name="connsiteY1517" fmla="*/ 1009142 h 2611386"/>
              <a:gd name="connsiteX1518" fmla="*/ 1638653 w 4958557"/>
              <a:gd name="connsiteY1518" fmla="*/ 1016922 h 2611386"/>
              <a:gd name="connsiteX1519" fmla="*/ 1635771 w 4958557"/>
              <a:gd name="connsiteY1519" fmla="*/ 1014617 h 2611386"/>
              <a:gd name="connsiteX1520" fmla="*/ 1661992 w 4958557"/>
              <a:gd name="connsiteY1520" fmla="*/ 1001075 h 2611386"/>
              <a:gd name="connsiteX1521" fmla="*/ 1668907 w 4958557"/>
              <a:gd name="connsiteY1521" fmla="*/ 997041 h 2611386"/>
              <a:gd name="connsiteX1522" fmla="*/ 1677551 w 4958557"/>
              <a:gd name="connsiteY1522" fmla="*/ 994159 h 2611386"/>
              <a:gd name="connsiteX1523" fmla="*/ 1683314 w 4958557"/>
              <a:gd name="connsiteY1523" fmla="*/ 991854 h 2611386"/>
              <a:gd name="connsiteX1524" fmla="*/ 1684466 w 4958557"/>
              <a:gd name="connsiteY1524" fmla="*/ 991278 h 2611386"/>
              <a:gd name="connsiteX1525" fmla="*/ 1703483 w 4958557"/>
              <a:gd name="connsiteY1525" fmla="*/ 984651 h 2611386"/>
              <a:gd name="connsiteX1526" fmla="*/ 1712704 w 4958557"/>
              <a:gd name="connsiteY1526" fmla="*/ 975718 h 2611386"/>
              <a:gd name="connsiteX1527" fmla="*/ 1741806 w 4958557"/>
              <a:gd name="connsiteY1527" fmla="*/ 965634 h 2611386"/>
              <a:gd name="connsiteX1528" fmla="*/ 1756213 w 4958557"/>
              <a:gd name="connsiteY1528" fmla="*/ 965922 h 2611386"/>
              <a:gd name="connsiteX1529" fmla="*/ 1762552 w 4958557"/>
              <a:gd name="connsiteY1529" fmla="*/ 954108 h 2611386"/>
              <a:gd name="connsiteX1530" fmla="*/ 1768026 w 4958557"/>
              <a:gd name="connsiteY1530" fmla="*/ 952667 h 2611386"/>
              <a:gd name="connsiteX1531" fmla="*/ 1775518 w 4958557"/>
              <a:gd name="connsiteY1531" fmla="*/ 950074 h 2611386"/>
              <a:gd name="connsiteX1532" fmla="*/ 1770619 w 4958557"/>
              <a:gd name="connsiteY1532" fmla="*/ 959583 h 2611386"/>
              <a:gd name="connsiteX1533" fmla="*/ 1766585 w 4958557"/>
              <a:gd name="connsiteY1533" fmla="*/ 961600 h 2611386"/>
              <a:gd name="connsiteX1534" fmla="*/ 1771196 w 4958557"/>
              <a:gd name="connsiteY1534" fmla="*/ 965634 h 2611386"/>
              <a:gd name="connsiteX1535" fmla="*/ 1775806 w 4958557"/>
              <a:gd name="connsiteY1535" fmla="*/ 968515 h 2611386"/>
              <a:gd name="connsiteX1536" fmla="*/ 1776382 w 4958557"/>
              <a:gd name="connsiteY1536" fmla="*/ 969956 h 2611386"/>
              <a:gd name="connsiteX1537" fmla="*/ 1775806 w 4958557"/>
              <a:gd name="connsiteY1537" fmla="*/ 970532 h 2611386"/>
              <a:gd name="connsiteX1538" fmla="*/ 1747856 w 4958557"/>
              <a:gd name="connsiteY1538" fmla="*/ 977735 h 2611386"/>
              <a:gd name="connsiteX1539" fmla="*/ 1744975 w 4958557"/>
              <a:gd name="connsiteY1539" fmla="*/ 978888 h 2611386"/>
              <a:gd name="connsiteX1540" fmla="*/ 1744687 w 4958557"/>
              <a:gd name="connsiteY1540" fmla="*/ 978600 h 2611386"/>
              <a:gd name="connsiteX1541" fmla="*/ 1736331 w 4958557"/>
              <a:gd name="connsiteY1541" fmla="*/ 981193 h 2611386"/>
              <a:gd name="connsiteX1542" fmla="*/ 1736907 w 4958557"/>
              <a:gd name="connsiteY1542" fmla="*/ 981769 h 2611386"/>
              <a:gd name="connsiteX1543" fmla="*/ 1766585 w 4958557"/>
              <a:gd name="connsiteY1543" fmla="*/ 980905 h 2611386"/>
              <a:gd name="connsiteX1544" fmla="*/ 1780992 w 4958557"/>
              <a:gd name="connsiteY1544" fmla="*/ 973413 h 2611386"/>
              <a:gd name="connsiteX1545" fmla="*/ 1795687 w 4958557"/>
              <a:gd name="connsiteY1545" fmla="*/ 971396 h 2611386"/>
              <a:gd name="connsiteX1546" fmla="*/ 1795975 w 4958557"/>
              <a:gd name="connsiteY1546" fmla="*/ 971396 h 2611386"/>
              <a:gd name="connsiteX1547" fmla="*/ 1834586 w 4958557"/>
              <a:gd name="connsiteY1547" fmla="*/ 957854 h 2611386"/>
              <a:gd name="connsiteX1548" fmla="*/ 1897112 w 4958557"/>
              <a:gd name="connsiteY1548" fmla="*/ 939701 h 2611386"/>
              <a:gd name="connsiteX1549" fmla="*/ 1905468 w 4958557"/>
              <a:gd name="connsiteY1549" fmla="*/ 935956 h 2611386"/>
              <a:gd name="connsiteX1550" fmla="*/ 1897112 w 4958557"/>
              <a:gd name="connsiteY1550" fmla="*/ 937108 h 2611386"/>
              <a:gd name="connsiteX1551" fmla="*/ 1896824 w 4958557"/>
              <a:gd name="connsiteY1551" fmla="*/ 931057 h 2611386"/>
              <a:gd name="connsiteX1552" fmla="*/ 1924485 w 4958557"/>
              <a:gd name="connsiteY1552" fmla="*/ 920684 h 2611386"/>
              <a:gd name="connsiteX1553" fmla="*/ 1963960 w 4958557"/>
              <a:gd name="connsiteY1553" fmla="*/ 907718 h 2611386"/>
              <a:gd name="connsiteX1554" fmla="*/ 2011214 w 4958557"/>
              <a:gd name="connsiteY1554" fmla="*/ 897057 h 2611386"/>
              <a:gd name="connsiteX1555" fmla="*/ 2026197 w 4958557"/>
              <a:gd name="connsiteY1555" fmla="*/ 892735 h 2611386"/>
              <a:gd name="connsiteX1556" fmla="*/ 2013519 w 4958557"/>
              <a:gd name="connsiteY1556" fmla="*/ 899938 h 2611386"/>
              <a:gd name="connsiteX1557" fmla="*/ 2011790 w 4958557"/>
              <a:gd name="connsiteY1557" fmla="*/ 905125 h 2611386"/>
              <a:gd name="connsiteX1558" fmla="*/ 2014960 w 4958557"/>
              <a:gd name="connsiteY1558" fmla="*/ 904260 h 2611386"/>
              <a:gd name="connsiteX1559" fmla="*/ 2022740 w 4958557"/>
              <a:gd name="connsiteY1559" fmla="*/ 901379 h 2611386"/>
              <a:gd name="connsiteX1560" fmla="*/ 2056452 w 4958557"/>
              <a:gd name="connsiteY1560" fmla="*/ 894464 h 2611386"/>
              <a:gd name="connsiteX1561" fmla="*/ 2056452 w 4958557"/>
              <a:gd name="connsiteY1561" fmla="*/ 903396 h 2611386"/>
              <a:gd name="connsiteX1562" fmla="*/ 2038875 w 4958557"/>
              <a:gd name="connsiteY1562" fmla="*/ 908294 h 2611386"/>
              <a:gd name="connsiteX1563" fmla="*/ 2040028 w 4958557"/>
              <a:gd name="connsiteY1563" fmla="*/ 909159 h 2611386"/>
              <a:gd name="connsiteX1564" fmla="*/ 2061350 w 4958557"/>
              <a:gd name="connsiteY1564" fmla="*/ 899938 h 2611386"/>
              <a:gd name="connsiteX1565" fmla="*/ 2061062 w 4958557"/>
              <a:gd name="connsiteY1565" fmla="*/ 893311 h 2611386"/>
              <a:gd name="connsiteX1566" fmla="*/ 2065672 w 4958557"/>
              <a:gd name="connsiteY1566" fmla="*/ 890142 h 2611386"/>
              <a:gd name="connsiteX1567" fmla="*/ 2097079 w 4958557"/>
              <a:gd name="connsiteY1567" fmla="*/ 880633 h 2611386"/>
              <a:gd name="connsiteX1568" fmla="*/ 2120994 w 4958557"/>
              <a:gd name="connsiteY1568" fmla="*/ 883515 h 2611386"/>
              <a:gd name="connsiteX1569" fmla="*/ 2143181 w 4958557"/>
              <a:gd name="connsiteY1569" fmla="*/ 876023 h 2611386"/>
              <a:gd name="connsiteX1570" fmla="*/ 2181503 w 4958557"/>
              <a:gd name="connsiteY1570" fmla="*/ 856430 h 2611386"/>
              <a:gd name="connsiteX1571" fmla="*/ 2193029 w 4958557"/>
              <a:gd name="connsiteY1571" fmla="*/ 852972 h 2611386"/>
              <a:gd name="connsiteX1572" fmla="*/ 2189859 w 4958557"/>
              <a:gd name="connsiteY1572" fmla="*/ 862481 h 2611386"/>
              <a:gd name="connsiteX1573" fmla="*/ 2191876 w 4958557"/>
              <a:gd name="connsiteY1573" fmla="*/ 863633 h 2611386"/>
              <a:gd name="connsiteX1574" fmla="*/ 2203114 w 4958557"/>
              <a:gd name="connsiteY1574" fmla="*/ 859887 h 2611386"/>
              <a:gd name="connsiteX1575" fmla="*/ 2229622 w 4958557"/>
              <a:gd name="connsiteY1575" fmla="*/ 848362 h 2611386"/>
              <a:gd name="connsiteX1576" fmla="*/ 2254402 w 4958557"/>
              <a:gd name="connsiteY1576" fmla="*/ 842599 h 2611386"/>
              <a:gd name="connsiteX1577" fmla="*/ 2259300 w 4958557"/>
              <a:gd name="connsiteY1577" fmla="*/ 841447 h 2611386"/>
              <a:gd name="connsiteX1578" fmla="*/ 2281775 w 4958557"/>
              <a:gd name="connsiteY1578" fmla="*/ 833955 h 2611386"/>
              <a:gd name="connsiteX1579" fmla="*/ 2281891 w 4958557"/>
              <a:gd name="connsiteY1579" fmla="*/ 833878 h 2611386"/>
              <a:gd name="connsiteX1580" fmla="*/ 2273130 w 4958557"/>
              <a:gd name="connsiteY1580" fmla="*/ 829921 h 2611386"/>
              <a:gd name="connsiteX1581" fmla="*/ 2289842 w 4958557"/>
              <a:gd name="connsiteY1581" fmla="*/ 819836 h 2611386"/>
              <a:gd name="connsiteX1582" fmla="*/ 2297334 w 4958557"/>
              <a:gd name="connsiteY1582" fmla="*/ 818972 h 2611386"/>
              <a:gd name="connsiteX1583" fmla="*/ 2293012 w 4958557"/>
              <a:gd name="connsiteY1583" fmla="*/ 825887 h 2611386"/>
              <a:gd name="connsiteX1584" fmla="*/ 2282497 w 4958557"/>
              <a:gd name="connsiteY1584" fmla="*/ 833635 h 2611386"/>
              <a:gd name="connsiteX1585" fmla="*/ 2284945 w 4958557"/>
              <a:gd name="connsiteY1585" fmla="*/ 833090 h 2611386"/>
              <a:gd name="connsiteX1586" fmla="*/ 2310877 w 4958557"/>
              <a:gd name="connsiteY1586" fmla="*/ 824446 h 2611386"/>
              <a:gd name="connsiteX1587" fmla="*/ 2307707 w 4958557"/>
              <a:gd name="connsiteY1587" fmla="*/ 823870 h 2611386"/>
              <a:gd name="connsiteX1588" fmla="*/ 2304538 w 4958557"/>
              <a:gd name="connsiteY1588" fmla="*/ 820124 h 2611386"/>
              <a:gd name="connsiteX1589" fmla="*/ 2312894 w 4958557"/>
              <a:gd name="connsiteY1589" fmla="*/ 816090 h 2611386"/>
              <a:gd name="connsiteX1590" fmla="*/ 2316928 w 4958557"/>
              <a:gd name="connsiteY1590" fmla="*/ 811768 h 2611386"/>
              <a:gd name="connsiteX1591" fmla="*/ 2325572 w 4958557"/>
              <a:gd name="connsiteY1591" fmla="*/ 814362 h 2611386"/>
              <a:gd name="connsiteX1592" fmla="*/ 2329318 w 4958557"/>
              <a:gd name="connsiteY1592" fmla="*/ 818107 h 2611386"/>
              <a:gd name="connsiteX1593" fmla="*/ 2369945 w 4958557"/>
              <a:gd name="connsiteY1593" fmla="*/ 804853 h 2611386"/>
              <a:gd name="connsiteX1594" fmla="*/ 2365335 w 4958557"/>
              <a:gd name="connsiteY1594" fmla="*/ 799667 h 2611386"/>
              <a:gd name="connsiteX1595" fmla="*/ 2339691 w 4958557"/>
              <a:gd name="connsiteY1595" fmla="*/ 804565 h 2611386"/>
              <a:gd name="connsiteX1596" fmla="*/ 2365335 w 4958557"/>
              <a:gd name="connsiteY1596" fmla="*/ 793616 h 2611386"/>
              <a:gd name="connsiteX1597" fmla="*/ 2367928 w 4958557"/>
              <a:gd name="connsiteY1597" fmla="*/ 783819 h 2611386"/>
              <a:gd name="connsiteX1598" fmla="*/ 2367352 w 4958557"/>
              <a:gd name="connsiteY1598" fmla="*/ 782378 h 2611386"/>
              <a:gd name="connsiteX1599" fmla="*/ 2345454 w 4958557"/>
              <a:gd name="connsiteY1599" fmla="*/ 793904 h 2611386"/>
              <a:gd name="connsiteX1600" fmla="*/ 2313470 w 4958557"/>
              <a:gd name="connsiteY1600" fmla="*/ 800819 h 2611386"/>
              <a:gd name="connsiteX1601" fmla="*/ 2301369 w 4958557"/>
              <a:gd name="connsiteY1601" fmla="*/ 803412 h 2611386"/>
              <a:gd name="connsiteX1602" fmla="*/ 2291572 w 4958557"/>
              <a:gd name="connsiteY1602" fmla="*/ 808023 h 2611386"/>
              <a:gd name="connsiteX1603" fmla="*/ 2251809 w 4958557"/>
              <a:gd name="connsiteY1603" fmla="*/ 821853 h 2611386"/>
              <a:gd name="connsiteX1604" fmla="*/ 2260453 w 4958557"/>
              <a:gd name="connsiteY1604" fmla="*/ 812633 h 2611386"/>
              <a:gd name="connsiteX1605" fmla="*/ 2261317 w 4958557"/>
              <a:gd name="connsiteY1605" fmla="*/ 803989 h 2611386"/>
              <a:gd name="connsiteX1606" fmla="*/ 2277453 w 4958557"/>
              <a:gd name="connsiteY1606" fmla="*/ 794768 h 2611386"/>
              <a:gd name="connsiteX1607" fmla="*/ 2284080 w 4958557"/>
              <a:gd name="connsiteY1607" fmla="*/ 803124 h 2611386"/>
              <a:gd name="connsiteX1608" fmla="*/ 2297911 w 4958557"/>
              <a:gd name="connsiteY1608" fmla="*/ 800243 h 2611386"/>
              <a:gd name="connsiteX1609" fmla="*/ 2317216 w 4958557"/>
              <a:gd name="connsiteY1609" fmla="*/ 793328 h 2611386"/>
              <a:gd name="connsiteX1610" fmla="*/ 2366776 w 4958557"/>
              <a:gd name="connsiteY1610" fmla="*/ 774022 h 2611386"/>
              <a:gd name="connsiteX1611" fmla="*/ 2366776 w 4958557"/>
              <a:gd name="connsiteY1611" fmla="*/ 773734 h 2611386"/>
              <a:gd name="connsiteX1612" fmla="*/ 2405098 w 4958557"/>
              <a:gd name="connsiteY1612" fmla="*/ 761344 h 2611386"/>
              <a:gd name="connsiteX1613" fmla="*/ 2431030 w 4958557"/>
              <a:gd name="connsiteY1613" fmla="*/ 757310 h 2611386"/>
              <a:gd name="connsiteX1614" fmla="*/ 2437946 w 4958557"/>
              <a:gd name="connsiteY1614" fmla="*/ 756734 h 2611386"/>
              <a:gd name="connsiteX1615" fmla="*/ 2487793 w 4958557"/>
              <a:gd name="connsiteY1615" fmla="*/ 732531 h 2611386"/>
              <a:gd name="connsiteX1616" fmla="*/ 2499607 w 4958557"/>
              <a:gd name="connsiteY1616" fmla="*/ 730802 h 2611386"/>
              <a:gd name="connsiteX1617" fmla="*/ 2498743 w 4958557"/>
              <a:gd name="connsiteY1617" fmla="*/ 740310 h 2611386"/>
              <a:gd name="connsiteX1618" fmla="*/ 2495573 w 4958557"/>
              <a:gd name="connsiteY1618" fmla="*/ 750683 h 2611386"/>
              <a:gd name="connsiteX1619" fmla="*/ 2532743 w 4958557"/>
              <a:gd name="connsiteY1619" fmla="*/ 735988 h 2611386"/>
              <a:gd name="connsiteX1620" fmla="*/ 2538217 w 4958557"/>
              <a:gd name="connsiteY1620" fmla="*/ 728208 h 2611386"/>
              <a:gd name="connsiteX1621" fmla="*/ 2548014 w 4958557"/>
              <a:gd name="connsiteY1621" fmla="*/ 725615 h 2611386"/>
              <a:gd name="connsiteX1622" fmla="*/ 2558099 w 4958557"/>
              <a:gd name="connsiteY1622" fmla="*/ 724175 h 2611386"/>
              <a:gd name="connsiteX1623" fmla="*/ 2559828 w 4958557"/>
              <a:gd name="connsiteY1623" fmla="*/ 728497 h 2611386"/>
              <a:gd name="connsiteX1624" fmla="*/ 2602472 w 4958557"/>
              <a:gd name="connsiteY1624" fmla="*/ 721581 h 2611386"/>
              <a:gd name="connsiteX1625" fmla="*/ 2621777 w 4958557"/>
              <a:gd name="connsiteY1625" fmla="*/ 717547 h 2611386"/>
              <a:gd name="connsiteX1626" fmla="*/ 2684303 w 4958557"/>
              <a:gd name="connsiteY1626" fmla="*/ 698818 h 2611386"/>
              <a:gd name="connsiteX1627" fmla="*/ 2684591 w 4958557"/>
              <a:gd name="connsiteY1627" fmla="*/ 697378 h 2611386"/>
              <a:gd name="connsiteX1628" fmla="*/ 2726371 w 4958557"/>
              <a:gd name="connsiteY1628" fmla="*/ 677208 h 2611386"/>
              <a:gd name="connsiteX1629" fmla="*/ 2747693 w 4958557"/>
              <a:gd name="connsiteY1629" fmla="*/ 671734 h 2611386"/>
              <a:gd name="connsiteX1630" fmla="*/ 2774202 w 4958557"/>
              <a:gd name="connsiteY1630" fmla="*/ 663954 h 2611386"/>
              <a:gd name="connsiteX1631" fmla="*/ 2820880 w 4958557"/>
              <a:gd name="connsiteY1631" fmla="*/ 649259 h 2611386"/>
              <a:gd name="connsiteX1632" fmla="*/ 2865541 w 4958557"/>
              <a:gd name="connsiteY1632" fmla="*/ 636869 h 2611386"/>
              <a:gd name="connsiteX1633" fmla="*/ 2887152 w 4958557"/>
              <a:gd name="connsiteY1633" fmla="*/ 626208 h 2611386"/>
              <a:gd name="connsiteX1634" fmla="*/ 2916542 w 4958557"/>
              <a:gd name="connsiteY1634" fmla="*/ 617276 h 2611386"/>
              <a:gd name="connsiteX1635" fmla="*/ 2996356 w 4958557"/>
              <a:gd name="connsiteY1635" fmla="*/ 593936 h 2611386"/>
              <a:gd name="connsiteX1636" fmla="*/ 3006729 w 4958557"/>
              <a:gd name="connsiteY1636" fmla="*/ 585869 h 2611386"/>
              <a:gd name="connsiteX1637" fmla="*/ 3002983 w 4958557"/>
              <a:gd name="connsiteY1637" fmla="*/ 583852 h 2611386"/>
              <a:gd name="connsiteX1638" fmla="*/ 2973881 w 4958557"/>
              <a:gd name="connsiteY1638" fmla="*/ 591631 h 2611386"/>
              <a:gd name="connsiteX1639" fmla="*/ 2964661 w 4958557"/>
              <a:gd name="connsiteY1639" fmla="*/ 594225 h 2611386"/>
              <a:gd name="connsiteX1640" fmla="*/ 2905016 w 4958557"/>
              <a:gd name="connsiteY1640" fmla="*/ 612954 h 2611386"/>
              <a:gd name="connsiteX1641" fmla="*/ 2871880 w 4958557"/>
              <a:gd name="connsiteY1641" fmla="*/ 619869 h 2611386"/>
              <a:gd name="connsiteX1642" fmla="*/ 2862948 w 4958557"/>
              <a:gd name="connsiteY1642" fmla="*/ 619869 h 2611386"/>
              <a:gd name="connsiteX1643" fmla="*/ 2869575 w 4958557"/>
              <a:gd name="connsiteY1643" fmla="*/ 614394 h 2611386"/>
              <a:gd name="connsiteX1644" fmla="*/ 2881677 w 4958557"/>
              <a:gd name="connsiteY1644" fmla="*/ 612665 h 2611386"/>
              <a:gd name="connsiteX1645" fmla="*/ 2902711 w 4958557"/>
              <a:gd name="connsiteY1645" fmla="*/ 610360 h 2611386"/>
              <a:gd name="connsiteX1646" fmla="*/ 2959762 w 4958557"/>
              <a:gd name="connsiteY1646" fmla="*/ 591343 h 2611386"/>
              <a:gd name="connsiteX1647" fmla="*/ 2968983 w 4958557"/>
              <a:gd name="connsiteY1647" fmla="*/ 588750 h 2611386"/>
              <a:gd name="connsiteX1648" fmla="*/ 3002695 w 4958557"/>
              <a:gd name="connsiteY1648" fmla="*/ 579530 h 2611386"/>
              <a:gd name="connsiteX1649" fmla="*/ 3042746 w 4958557"/>
              <a:gd name="connsiteY1649" fmla="*/ 567428 h 2611386"/>
              <a:gd name="connsiteX1650" fmla="*/ 3047356 w 4958557"/>
              <a:gd name="connsiteY1650" fmla="*/ 567428 h 2611386"/>
              <a:gd name="connsiteX1651" fmla="*/ 3070695 w 4958557"/>
              <a:gd name="connsiteY1651" fmla="*/ 574919 h 2611386"/>
              <a:gd name="connsiteX1652" fmla="*/ 3165493 w 4958557"/>
              <a:gd name="connsiteY1652" fmla="*/ 543801 h 2611386"/>
              <a:gd name="connsiteX1653" fmla="*/ 3222255 w 4958557"/>
              <a:gd name="connsiteY1653" fmla="*/ 534004 h 2611386"/>
              <a:gd name="connsiteX1654" fmla="*/ 3233205 w 4958557"/>
              <a:gd name="connsiteY1654" fmla="*/ 531987 h 2611386"/>
              <a:gd name="connsiteX1655" fmla="*/ 3233493 w 4958557"/>
              <a:gd name="connsiteY1655" fmla="*/ 529970 h 2611386"/>
              <a:gd name="connsiteX1656" fmla="*/ 3233493 w 4958557"/>
              <a:gd name="connsiteY1656" fmla="*/ 527665 h 2611386"/>
              <a:gd name="connsiteX1657" fmla="*/ 3218798 w 4958557"/>
              <a:gd name="connsiteY1657" fmla="*/ 528241 h 2611386"/>
              <a:gd name="connsiteX1658" fmla="*/ 3193730 w 4958557"/>
              <a:gd name="connsiteY1658" fmla="*/ 532851 h 2611386"/>
              <a:gd name="connsiteX1659" fmla="*/ 3141001 w 4958557"/>
              <a:gd name="connsiteY1659" fmla="*/ 549275 h 2611386"/>
              <a:gd name="connsiteX1660" fmla="*/ 3098068 w 4958557"/>
              <a:gd name="connsiteY1660" fmla="*/ 561089 h 2611386"/>
              <a:gd name="connsiteX1661" fmla="*/ 3094610 w 4958557"/>
              <a:gd name="connsiteY1661" fmla="*/ 561665 h 2611386"/>
              <a:gd name="connsiteX1662" fmla="*/ 3070695 w 4958557"/>
              <a:gd name="connsiteY1662" fmla="*/ 566275 h 2611386"/>
              <a:gd name="connsiteX1663" fmla="*/ 3098068 w 4958557"/>
              <a:gd name="connsiteY1663" fmla="*/ 556190 h 2611386"/>
              <a:gd name="connsiteX1664" fmla="*/ 3133797 w 4958557"/>
              <a:gd name="connsiteY1664" fmla="*/ 546682 h 2611386"/>
              <a:gd name="connsiteX1665" fmla="*/ 3174137 w 4958557"/>
              <a:gd name="connsiteY1665" fmla="*/ 532563 h 2611386"/>
              <a:gd name="connsiteX1666" fmla="*/ 3173848 w 4958557"/>
              <a:gd name="connsiteY1666" fmla="*/ 530258 h 2611386"/>
              <a:gd name="connsiteX1667" fmla="*/ 3148204 w 4958557"/>
              <a:gd name="connsiteY1667" fmla="*/ 534580 h 2611386"/>
              <a:gd name="connsiteX1668" fmla="*/ 3131204 w 4958557"/>
              <a:gd name="connsiteY1668" fmla="*/ 537173 h 2611386"/>
              <a:gd name="connsiteX1669" fmla="*/ 3123136 w 4958557"/>
              <a:gd name="connsiteY1669" fmla="*/ 536597 h 2611386"/>
              <a:gd name="connsiteX1670" fmla="*/ 3133509 w 4958557"/>
              <a:gd name="connsiteY1670" fmla="*/ 532275 h 2611386"/>
              <a:gd name="connsiteX1671" fmla="*/ 3178459 w 4958557"/>
              <a:gd name="connsiteY1671" fmla="*/ 516716 h 2611386"/>
              <a:gd name="connsiteX1672" fmla="*/ 3185950 w 4958557"/>
              <a:gd name="connsiteY1672" fmla="*/ 520750 h 2611386"/>
              <a:gd name="connsiteX1673" fmla="*/ 3195170 w 4958557"/>
              <a:gd name="connsiteY1673" fmla="*/ 525360 h 2611386"/>
              <a:gd name="connsiteX1674" fmla="*/ 3235510 w 4958557"/>
              <a:gd name="connsiteY1674" fmla="*/ 515563 h 2611386"/>
              <a:gd name="connsiteX1675" fmla="*/ 3289103 w 4958557"/>
              <a:gd name="connsiteY1675" fmla="*/ 502309 h 2611386"/>
              <a:gd name="connsiteX1676" fmla="*/ 3294578 w 4958557"/>
              <a:gd name="connsiteY1676" fmla="*/ 500292 h 2611386"/>
              <a:gd name="connsiteX1677" fmla="*/ 3342409 w 4958557"/>
              <a:gd name="connsiteY1677" fmla="*/ 485597 h 2611386"/>
              <a:gd name="connsiteX1678" fmla="*/ 3352493 w 4958557"/>
              <a:gd name="connsiteY1678" fmla="*/ 482715 h 2611386"/>
              <a:gd name="connsiteX1679" fmla="*/ 3359697 w 4958557"/>
              <a:gd name="connsiteY1679" fmla="*/ 483868 h 2611386"/>
              <a:gd name="connsiteX1680" fmla="*/ 3355087 w 4958557"/>
              <a:gd name="connsiteY1680" fmla="*/ 490207 h 2611386"/>
              <a:gd name="connsiteX1681" fmla="*/ 3357680 w 4958557"/>
              <a:gd name="connsiteY1681" fmla="*/ 492800 h 2611386"/>
              <a:gd name="connsiteX1682" fmla="*/ 3378426 w 4958557"/>
              <a:gd name="connsiteY1682" fmla="*/ 487037 h 2611386"/>
              <a:gd name="connsiteX1683" fmla="*/ 3378714 w 4958557"/>
              <a:gd name="connsiteY1683" fmla="*/ 482427 h 2611386"/>
              <a:gd name="connsiteX1684" fmla="*/ 3410409 w 4958557"/>
              <a:gd name="connsiteY1684" fmla="*/ 466580 h 2611386"/>
              <a:gd name="connsiteX1685" fmla="*/ 3447579 w 4958557"/>
              <a:gd name="connsiteY1685" fmla="*/ 456495 h 2611386"/>
              <a:gd name="connsiteX1686" fmla="*/ 3457375 w 4958557"/>
              <a:gd name="connsiteY1686" fmla="*/ 453325 h 2611386"/>
              <a:gd name="connsiteX1687" fmla="*/ 3513562 w 4958557"/>
              <a:gd name="connsiteY1687" fmla="*/ 437478 h 2611386"/>
              <a:gd name="connsiteX1688" fmla="*/ 3519037 w 4958557"/>
              <a:gd name="connsiteY1688" fmla="*/ 437190 h 2611386"/>
              <a:gd name="connsiteX1689" fmla="*/ 3547275 w 4958557"/>
              <a:gd name="connsiteY1689" fmla="*/ 418173 h 2611386"/>
              <a:gd name="connsiteX1690" fmla="*/ 3553325 w 4958557"/>
              <a:gd name="connsiteY1690" fmla="*/ 424512 h 2611386"/>
              <a:gd name="connsiteX1691" fmla="*/ 3559088 w 4958557"/>
              <a:gd name="connsiteY1691" fmla="*/ 432580 h 2611386"/>
              <a:gd name="connsiteX1692" fmla="*/ 3561681 w 4958557"/>
              <a:gd name="connsiteY1692" fmla="*/ 433156 h 2611386"/>
              <a:gd name="connsiteX1693" fmla="*/ 3575512 w 4958557"/>
              <a:gd name="connsiteY1693" fmla="*/ 429698 h 2611386"/>
              <a:gd name="connsiteX1694" fmla="*/ 3573207 w 4958557"/>
              <a:gd name="connsiteY1694" fmla="*/ 425952 h 2611386"/>
              <a:gd name="connsiteX1695" fmla="*/ 3574936 w 4958557"/>
              <a:gd name="connsiteY1695" fmla="*/ 419613 h 2611386"/>
              <a:gd name="connsiteX1696" fmla="*/ 3606631 w 4958557"/>
              <a:gd name="connsiteY1696" fmla="*/ 407800 h 2611386"/>
              <a:gd name="connsiteX1697" fmla="*/ 3631987 w 4958557"/>
              <a:gd name="connsiteY1697" fmla="*/ 401173 h 2611386"/>
              <a:gd name="connsiteX1698" fmla="*/ 3642936 w 4958557"/>
              <a:gd name="connsiteY1698" fmla="*/ 397715 h 2611386"/>
              <a:gd name="connsiteX1699" fmla="*/ 3662818 w 4958557"/>
              <a:gd name="connsiteY1699" fmla="*/ 392240 h 2611386"/>
              <a:gd name="connsiteX1700" fmla="*/ 3680106 w 4958557"/>
              <a:gd name="connsiteY1700" fmla="*/ 380427 h 2611386"/>
              <a:gd name="connsiteX1701" fmla="*/ 3686157 w 4958557"/>
              <a:gd name="connsiteY1701" fmla="*/ 377833 h 2611386"/>
              <a:gd name="connsiteX1702" fmla="*/ 3705174 w 4958557"/>
              <a:gd name="connsiteY1702" fmla="*/ 378698 h 2611386"/>
              <a:gd name="connsiteX1703" fmla="*/ 3772598 w 4958557"/>
              <a:gd name="connsiteY1703" fmla="*/ 357664 h 2611386"/>
              <a:gd name="connsiteX1704" fmla="*/ 3799395 w 4958557"/>
              <a:gd name="connsiteY1704" fmla="*/ 338935 h 2611386"/>
              <a:gd name="connsiteX1705" fmla="*/ 3808327 w 4958557"/>
              <a:gd name="connsiteY1705" fmla="*/ 333460 h 2611386"/>
              <a:gd name="connsiteX1706" fmla="*/ 3813513 w 4958557"/>
              <a:gd name="connsiteY1706" fmla="*/ 333748 h 2611386"/>
              <a:gd name="connsiteX1707" fmla="*/ 3810632 w 4958557"/>
              <a:gd name="connsiteY1707" fmla="*/ 339511 h 2611386"/>
              <a:gd name="connsiteX1708" fmla="*/ 3813513 w 4958557"/>
              <a:gd name="connsiteY1708" fmla="*/ 344986 h 2611386"/>
              <a:gd name="connsiteX1709" fmla="*/ 3844056 w 4958557"/>
              <a:gd name="connsiteY1709" fmla="*/ 332884 h 2611386"/>
              <a:gd name="connsiteX1710" fmla="*/ 3860192 w 4958557"/>
              <a:gd name="connsiteY1710" fmla="*/ 329714 h 2611386"/>
              <a:gd name="connsiteX1711" fmla="*/ 3869412 w 4958557"/>
              <a:gd name="connsiteY1711" fmla="*/ 329714 h 2611386"/>
              <a:gd name="connsiteX1712" fmla="*/ 3884395 w 4958557"/>
              <a:gd name="connsiteY1712" fmla="*/ 325681 h 2611386"/>
              <a:gd name="connsiteX1713" fmla="*/ 3896209 w 4958557"/>
              <a:gd name="connsiteY1713" fmla="*/ 321070 h 2611386"/>
              <a:gd name="connsiteX1714" fmla="*/ 3905717 w 4958557"/>
              <a:gd name="connsiteY1714" fmla="*/ 318765 h 2611386"/>
              <a:gd name="connsiteX1715" fmla="*/ 3912633 w 4958557"/>
              <a:gd name="connsiteY1715" fmla="*/ 315596 h 2611386"/>
              <a:gd name="connsiteX1716" fmla="*/ 3944328 w 4958557"/>
              <a:gd name="connsiteY1716" fmla="*/ 305223 h 2611386"/>
              <a:gd name="connsiteX1717" fmla="*/ 3917531 w 4958557"/>
              <a:gd name="connsiteY1717" fmla="*/ 317901 h 2611386"/>
              <a:gd name="connsiteX1718" fmla="*/ 3905717 w 4958557"/>
              <a:gd name="connsiteY1718" fmla="*/ 320494 h 2611386"/>
              <a:gd name="connsiteX1719" fmla="*/ 3899090 w 4958557"/>
              <a:gd name="connsiteY1719" fmla="*/ 323375 h 2611386"/>
              <a:gd name="connsiteX1720" fmla="*/ 3887277 w 4958557"/>
              <a:gd name="connsiteY1720" fmla="*/ 327986 h 2611386"/>
              <a:gd name="connsiteX1721" fmla="*/ 3872293 w 4958557"/>
              <a:gd name="connsiteY1721" fmla="*/ 332020 h 2611386"/>
              <a:gd name="connsiteX1722" fmla="*/ 3873446 w 4958557"/>
              <a:gd name="connsiteY1722" fmla="*/ 336918 h 2611386"/>
              <a:gd name="connsiteX1723" fmla="*/ 3906294 w 4958557"/>
              <a:gd name="connsiteY1723" fmla="*/ 328274 h 2611386"/>
              <a:gd name="connsiteX1724" fmla="*/ 3956718 w 4958557"/>
              <a:gd name="connsiteY1724" fmla="*/ 318477 h 2611386"/>
              <a:gd name="connsiteX1725" fmla="*/ 3963345 w 4958557"/>
              <a:gd name="connsiteY1725" fmla="*/ 316748 h 2611386"/>
              <a:gd name="connsiteX1726" fmla="*/ 4069379 w 4958557"/>
              <a:gd name="connsiteY1726" fmla="*/ 279867 h 2611386"/>
              <a:gd name="connsiteX1727" fmla="*/ 4064193 w 4958557"/>
              <a:gd name="connsiteY1727" fmla="*/ 277273 h 2611386"/>
              <a:gd name="connsiteX1728" fmla="*/ 4058430 w 4958557"/>
              <a:gd name="connsiteY1728" fmla="*/ 278138 h 2611386"/>
              <a:gd name="connsiteX1729" fmla="*/ 3977751 w 4958557"/>
              <a:gd name="connsiteY1729" fmla="*/ 299460 h 2611386"/>
              <a:gd name="connsiteX1730" fmla="*/ 3958734 w 4958557"/>
              <a:gd name="connsiteY1730" fmla="*/ 307816 h 2611386"/>
              <a:gd name="connsiteX1731" fmla="*/ 3953548 w 4958557"/>
              <a:gd name="connsiteY1731" fmla="*/ 306952 h 2611386"/>
              <a:gd name="connsiteX1732" fmla="*/ 3956718 w 4958557"/>
              <a:gd name="connsiteY1732" fmla="*/ 301765 h 2611386"/>
              <a:gd name="connsiteX1733" fmla="*/ 3982650 w 4958557"/>
              <a:gd name="connsiteY1733" fmla="*/ 293121 h 2611386"/>
              <a:gd name="connsiteX1734" fmla="*/ 4000802 w 4958557"/>
              <a:gd name="connsiteY1734" fmla="*/ 288223 h 2611386"/>
              <a:gd name="connsiteX1735" fmla="*/ 4050650 w 4958557"/>
              <a:gd name="connsiteY1735" fmla="*/ 275545 h 2611386"/>
              <a:gd name="connsiteX1736" fmla="*/ 4114041 w 4958557"/>
              <a:gd name="connsiteY1736" fmla="*/ 252494 h 2611386"/>
              <a:gd name="connsiteX1737" fmla="*/ 4237364 w 4958557"/>
              <a:gd name="connsiteY1737" fmla="*/ 211578 h 2611386"/>
              <a:gd name="connsiteX1738" fmla="*/ 4311415 w 4958557"/>
              <a:gd name="connsiteY1738" fmla="*/ 186510 h 2611386"/>
              <a:gd name="connsiteX1739" fmla="*/ 4387483 w 4958557"/>
              <a:gd name="connsiteY1739" fmla="*/ 157985 h 2611386"/>
              <a:gd name="connsiteX1740" fmla="*/ 4450009 w 4958557"/>
              <a:gd name="connsiteY1740" fmla="*/ 139832 h 2611386"/>
              <a:gd name="connsiteX1741" fmla="*/ 4450009 w 4958557"/>
              <a:gd name="connsiteY1741" fmla="*/ 137527 h 2611386"/>
              <a:gd name="connsiteX1742" fmla="*/ 4449721 w 4958557"/>
              <a:gd name="connsiteY1742" fmla="*/ 131476 h 2611386"/>
              <a:gd name="connsiteX1743" fmla="*/ 4477382 w 4958557"/>
              <a:gd name="connsiteY1743" fmla="*/ 121103 h 2611386"/>
              <a:gd name="connsiteX1744" fmla="*/ 4516857 w 4958557"/>
              <a:gd name="connsiteY1744" fmla="*/ 108137 h 2611386"/>
              <a:gd name="connsiteX1745" fmla="*/ 4565552 w 4958557"/>
              <a:gd name="connsiteY1745" fmla="*/ 97476 h 2611386"/>
              <a:gd name="connsiteX1746" fmla="*/ 4575637 w 4958557"/>
              <a:gd name="connsiteY1746" fmla="*/ 101798 h 2611386"/>
              <a:gd name="connsiteX1747" fmla="*/ 4609349 w 4958557"/>
              <a:gd name="connsiteY1747" fmla="*/ 94883 h 2611386"/>
              <a:gd name="connsiteX1748" fmla="*/ 4616552 w 4958557"/>
              <a:gd name="connsiteY1748" fmla="*/ 92289 h 2611386"/>
              <a:gd name="connsiteX1749" fmla="*/ 4616552 w 4958557"/>
              <a:gd name="connsiteY1749" fmla="*/ 97476 h 2611386"/>
              <a:gd name="connsiteX1750" fmla="*/ 4875011 w 4958557"/>
              <a:gd name="connsiteY1750" fmla="*/ 8441 h 2611386"/>
              <a:gd name="connsiteX1751" fmla="*/ 4871842 w 4958557"/>
              <a:gd name="connsiteY1751" fmla="*/ 8153 h 2611386"/>
              <a:gd name="connsiteX1752" fmla="*/ 4887978 w 4958557"/>
              <a:gd name="connsiteY1752" fmla="*/ 85 h 261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</a:cxnLst>
            <a:rect l="l" t="t" r="r" b="b"/>
            <a:pathLst>
              <a:path w="4958557" h="2611386">
                <a:moveTo>
                  <a:pt x="654663" y="2401711"/>
                </a:moveTo>
                <a:cubicBezTo>
                  <a:pt x="651782" y="2402863"/>
                  <a:pt x="649477" y="2404304"/>
                  <a:pt x="648901" y="2405168"/>
                </a:cubicBezTo>
                <a:cubicBezTo>
                  <a:pt x="650341" y="2406033"/>
                  <a:pt x="651494" y="2404880"/>
                  <a:pt x="652646" y="2404880"/>
                </a:cubicBezTo>
                <a:cubicBezTo>
                  <a:pt x="654087" y="2405168"/>
                  <a:pt x="655816" y="2404880"/>
                  <a:pt x="656968" y="2404592"/>
                </a:cubicBezTo>
                <a:cubicBezTo>
                  <a:pt x="656392" y="2403439"/>
                  <a:pt x="655528" y="2402575"/>
                  <a:pt x="654663" y="2401711"/>
                </a:cubicBezTo>
                <a:close/>
                <a:moveTo>
                  <a:pt x="1578144" y="2184167"/>
                </a:moveTo>
                <a:cubicBezTo>
                  <a:pt x="1574110" y="2185031"/>
                  <a:pt x="1570076" y="2185607"/>
                  <a:pt x="1568059" y="2190794"/>
                </a:cubicBezTo>
                <a:lnTo>
                  <a:pt x="1572381" y="2191082"/>
                </a:lnTo>
                <a:cubicBezTo>
                  <a:pt x="1572093" y="2190506"/>
                  <a:pt x="1571805" y="2190218"/>
                  <a:pt x="1572093" y="2189641"/>
                </a:cubicBezTo>
                <a:cubicBezTo>
                  <a:pt x="1572093" y="2189353"/>
                  <a:pt x="1572381" y="2189065"/>
                  <a:pt x="1572669" y="2189065"/>
                </a:cubicBezTo>
                <a:cubicBezTo>
                  <a:pt x="1574686" y="2188201"/>
                  <a:pt x="1576127" y="2186184"/>
                  <a:pt x="1578144" y="2184167"/>
                </a:cubicBezTo>
                <a:close/>
                <a:moveTo>
                  <a:pt x="2645404" y="1885369"/>
                </a:moveTo>
                <a:cubicBezTo>
                  <a:pt x="2647421" y="1885369"/>
                  <a:pt x="2648285" y="1886810"/>
                  <a:pt x="2648285" y="1888538"/>
                </a:cubicBezTo>
                <a:cubicBezTo>
                  <a:pt x="2648285" y="1889403"/>
                  <a:pt x="2647421" y="1890844"/>
                  <a:pt x="2646556" y="1891132"/>
                </a:cubicBezTo>
                <a:cubicBezTo>
                  <a:pt x="2645116" y="1891420"/>
                  <a:pt x="2643675" y="1890844"/>
                  <a:pt x="2643387" y="1888827"/>
                </a:cubicBezTo>
                <a:cubicBezTo>
                  <a:pt x="2643099" y="1887098"/>
                  <a:pt x="2643675" y="1885945"/>
                  <a:pt x="2645404" y="1885369"/>
                </a:cubicBezTo>
                <a:close/>
                <a:moveTo>
                  <a:pt x="2687472" y="1871826"/>
                </a:moveTo>
                <a:cubicBezTo>
                  <a:pt x="2688048" y="1871826"/>
                  <a:pt x="2688913" y="1872979"/>
                  <a:pt x="2689489" y="1873555"/>
                </a:cubicBezTo>
                <a:cubicBezTo>
                  <a:pt x="2689201" y="1876436"/>
                  <a:pt x="2687760" y="1877301"/>
                  <a:pt x="2685743" y="1877589"/>
                </a:cubicBezTo>
                <a:cubicBezTo>
                  <a:pt x="2684015" y="1877877"/>
                  <a:pt x="2682574" y="1877301"/>
                  <a:pt x="2683438" y="1875284"/>
                </a:cubicBezTo>
                <a:cubicBezTo>
                  <a:pt x="2684015" y="1873267"/>
                  <a:pt x="2685167" y="1871826"/>
                  <a:pt x="2687472" y="1871826"/>
                </a:cubicBezTo>
                <a:close/>
                <a:moveTo>
                  <a:pt x="2733285" y="1860877"/>
                </a:moveTo>
                <a:cubicBezTo>
                  <a:pt x="2731268" y="1864623"/>
                  <a:pt x="2726946" y="1863759"/>
                  <a:pt x="2724353" y="1865776"/>
                </a:cubicBezTo>
                <a:cubicBezTo>
                  <a:pt x="2724353" y="1864911"/>
                  <a:pt x="2724065" y="1864335"/>
                  <a:pt x="2724353" y="1863759"/>
                </a:cubicBezTo>
                <a:cubicBezTo>
                  <a:pt x="2726658" y="1860589"/>
                  <a:pt x="2729540" y="1859725"/>
                  <a:pt x="2733285" y="1860877"/>
                </a:cubicBezTo>
                <a:close/>
                <a:moveTo>
                  <a:pt x="296220" y="1811605"/>
                </a:moveTo>
                <a:cubicBezTo>
                  <a:pt x="292762" y="1817944"/>
                  <a:pt x="288440" y="1820249"/>
                  <a:pt x="280084" y="1819673"/>
                </a:cubicBezTo>
                <a:cubicBezTo>
                  <a:pt x="285270" y="1814198"/>
                  <a:pt x="288440" y="1809588"/>
                  <a:pt x="296220" y="1811605"/>
                </a:cubicBezTo>
                <a:close/>
                <a:moveTo>
                  <a:pt x="2848540" y="1800656"/>
                </a:moveTo>
                <a:cubicBezTo>
                  <a:pt x="2852862" y="1802385"/>
                  <a:pt x="2845947" y="1805554"/>
                  <a:pt x="2848252" y="1808724"/>
                </a:cubicBezTo>
                <a:cubicBezTo>
                  <a:pt x="2846523" y="1808724"/>
                  <a:pt x="2844795" y="1808724"/>
                  <a:pt x="2843066" y="1808724"/>
                </a:cubicBezTo>
                <a:cubicBezTo>
                  <a:pt x="2842778" y="1806131"/>
                  <a:pt x="2837303" y="1805266"/>
                  <a:pt x="2839896" y="1802385"/>
                </a:cubicBezTo>
                <a:cubicBezTo>
                  <a:pt x="2841625" y="1800656"/>
                  <a:pt x="2846235" y="1799503"/>
                  <a:pt x="2848540" y="1800656"/>
                </a:cubicBezTo>
                <a:close/>
                <a:moveTo>
                  <a:pt x="330220" y="1800368"/>
                </a:moveTo>
                <a:cubicBezTo>
                  <a:pt x="330509" y="1800368"/>
                  <a:pt x="331373" y="1801809"/>
                  <a:pt x="332526" y="1802961"/>
                </a:cubicBezTo>
                <a:cubicBezTo>
                  <a:pt x="330797" y="1803826"/>
                  <a:pt x="329356" y="1804690"/>
                  <a:pt x="328204" y="1804690"/>
                </a:cubicBezTo>
                <a:cubicBezTo>
                  <a:pt x="326763" y="1804978"/>
                  <a:pt x="326187" y="1803537"/>
                  <a:pt x="326763" y="1802673"/>
                </a:cubicBezTo>
                <a:cubicBezTo>
                  <a:pt x="327627" y="1801521"/>
                  <a:pt x="329068" y="1800656"/>
                  <a:pt x="330220" y="1800368"/>
                </a:cubicBezTo>
                <a:close/>
                <a:moveTo>
                  <a:pt x="394223" y="1784305"/>
                </a:moveTo>
                <a:cubicBezTo>
                  <a:pt x="395844" y="1784449"/>
                  <a:pt x="397645" y="1785097"/>
                  <a:pt x="399662" y="1785385"/>
                </a:cubicBezTo>
                <a:cubicBezTo>
                  <a:pt x="396492" y="1788843"/>
                  <a:pt x="393611" y="1790860"/>
                  <a:pt x="389865" y="1789131"/>
                </a:cubicBezTo>
                <a:cubicBezTo>
                  <a:pt x="388136" y="1788555"/>
                  <a:pt x="389289" y="1787114"/>
                  <a:pt x="389865" y="1786250"/>
                </a:cubicBezTo>
                <a:cubicBezTo>
                  <a:pt x="391161" y="1784521"/>
                  <a:pt x="392602" y="1784161"/>
                  <a:pt x="394223" y="1784305"/>
                </a:cubicBezTo>
                <a:close/>
                <a:moveTo>
                  <a:pt x="2920287" y="1779910"/>
                </a:moveTo>
                <a:cubicBezTo>
                  <a:pt x="2920864" y="1780198"/>
                  <a:pt x="2922016" y="1780486"/>
                  <a:pt x="2922880" y="1781062"/>
                </a:cubicBezTo>
                <a:cubicBezTo>
                  <a:pt x="2922016" y="1782215"/>
                  <a:pt x="2921152" y="1783656"/>
                  <a:pt x="2919999" y="1784232"/>
                </a:cubicBezTo>
                <a:cubicBezTo>
                  <a:pt x="2919423" y="1784520"/>
                  <a:pt x="2917406" y="1783656"/>
                  <a:pt x="2917406" y="1783079"/>
                </a:cubicBezTo>
                <a:cubicBezTo>
                  <a:pt x="2917118" y="1781351"/>
                  <a:pt x="2918270" y="1780486"/>
                  <a:pt x="2920287" y="1779910"/>
                </a:cubicBezTo>
                <a:close/>
                <a:moveTo>
                  <a:pt x="492441" y="1760893"/>
                </a:moveTo>
                <a:cubicBezTo>
                  <a:pt x="488984" y="1764062"/>
                  <a:pt x="486679" y="1766367"/>
                  <a:pt x="480916" y="1763198"/>
                </a:cubicBezTo>
                <a:cubicBezTo>
                  <a:pt x="484950" y="1760605"/>
                  <a:pt x="487255" y="1758300"/>
                  <a:pt x="492441" y="1760893"/>
                </a:cubicBezTo>
                <a:close/>
                <a:moveTo>
                  <a:pt x="2904151" y="1758012"/>
                </a:moveTo>
                <a:cubicBezTo>
                  <a:pt x="2900693" y="1762046"/>
                  <a:pt x="2899253" y="1764928"/>
                  <a:pt x="2895795" y="1764639"/>
                </a:cubicBezTo>
                <a:cubicBezTo>
                  <a:pt x="2894066" y="1764351"/>
                  <a:pt x="2893490" y="1762622"/>
                  <a:pt x="2894066" y="1760894"/>
                </a:cubicBezTo>
                <a:cubicBezTo>
                  <a:pt x="2895795" y="1757148"/>
                  <a:pt x="2898964" y="1758012"/>
                  <a:pt x="2904151" y="1758012"/>
                </a:cubicBezTo>
                <a:close/>
                <a:moveTo>
                  <a:pt x="2883694" y="1757436"/>
                </a:moveTo>
                <a:cubicBezTo>
                  <a:pt x="2878507" y="1766368"/>
                  <a:pt x="2875626" y="1767809"/>
                  <a:pt x="2861507" y="1766656"/>
                </a:cubicBezTo>
                <a:cubicBezTo>
                  <a:pt x="2868422" y="1763775"/>
                  <a:pt x="2875338" y="1760894"/>
                  <a:pt x="2883694" y="1757436"/>
                </a:cubicBezTo>
                <a:close/>
                <a:moveTo>
                  <a:pt x="3096771" y="1727974"/>
                </a:moveTo>
                <a:cubicBezTo>
                  <a:pt x="3098571" y="1727254"/>
                  <a:pt x="3100373" y="1727326"/>
                  <a:pt x="3102678" y="1730063"/>
                </a:cubicBezTo>
                <a:cubicBezTo>
                  <a:pt x="3107000" y="1727470"/>
                  <a:pt x="3111898" y="1726893"/>
                  <a:pt x="3117372" y="1729487"/>
                </a:cubicBezTo>
                <a:cubicBezTo>
                  <a:pt x="3112186" y="1730639"/>
                  <a:pt x="3107288" y="1731504"/>
                  <a:pt x="3102101" y="1732368"/>
                </a:cubicBezTo>
                <a:cubicBezTo>
                  <a:pt x="3098932" y="1732656"/>
                  <a:pt x="3095474" y="1735250"/>
                  <a:pt x="3090864" y="1730639"/>
                </a:cubicBezTo>
                <a:cubicBezTo>
                  <a:pt x="3093169" y="1730207"/>
                  <a:pt x="3094970" y="1728695"/>
                  <a:pt x="3096771" y="1727974"/>
                </a:cubicBezTo>
                <a:close/>
                <a:moveTo>
                  <a:pt x="2998660" y="1724588"/>
                </a:moveTo>
                <a:cubicBezTo>
                  <a:pt x="2999236" y="1725452"/>
                  <a:pt x="2999524" y="1726605"/>
                  <a:pt x="2999813" y="1727757"/>
                </a:cubicBezTo>
                <a:cubicBezTo>
                  <a:pt x="2994338" y="1733808"/>
                  <a:pt x="2987711" y="1736402"/>
                  <a:pt x="2978203" y="1732368"/>
                </a:cubicBezTo>
                <a:cubicBezTo>
                  <a:pt x="2975897" y="1733232"/>
                  <a:pt x="2973880" y="1734096"/>
                  <a:pt x="2971575" y="1734961"/>
                </a:cubicBezTo>
                <a:cubicBezTo>
                  <a:pt x="2970423" y="1737842"/>
                  <a:pt x="2969558" y="1741012"/>
                  <a:pt x="2966389" y="1742453"/>
                </a:cubicBezTo>
                <a:cubicBezTo>
                  <a:pt x="2963796" y="1751385"/>
                  <a:pt x="2960050" y="1758588"/>
                  <a:pt x="2949389" y="1758876"/>
                </a:cubicBezTo>
                <a:cubicBezTo>
                  <a:pt x="2947084" y="1760605"/>
                  <a:pt x="2944490" y="1762046"/>
                  <a:pt x="2942185" y="1763487"/>
                </a:cubicBezTo>
                <a:cubicBezTo>
                  <a:pt x="2942761" y="1760893"/>
                  <a:pt x="2942761" y="1758876"/>
                  <a:pt x="2939016" y="1760317"/>
                </a:cubicBezTo>
                <a:cubicBezTo>
                  <a:pt x="2936134" y="1761470"/>
                  <a:pt x="2933253" y="1762334"/>
                  <a:pt x="2930372" y="1763198"/>
                </a:cubicBezTo>
                <a:cubicBezTo>
                  <a:pt x="2927778" y="1760029"/>
                  <a:pt x="2923744" y="1761758"/>
                  <a:pt x="2920575" y="1760893"/>
                </a:cubicBezTo>
                <a:cubicBezTo>
                  <a:pt x="2916541" y="1761181"/>
                  <a:pt x="2912219" y="1762622"/>
                  <a:pt x="2908185" y="1760893"/>
                </a:cubicBezTo>
                <a:cubicBezTo>
                  <a:pt x="2916829" y="1752537"/>
                  <a:pt x="2920575" y="1751673"/>
                  <a:pt x="2924033" y="1756283"/>
                </a:cubicBezTo>
                <a:cubicBezTo>
                  <a:pt x="2925185" y="1756283"/>
                  <a:pt x="2926626" y="1756283"/>
                  <a:pt x="2927778" y="1756283"/>
                </a:cubicBezTo>
                <a:cubicBezTo>
                  <a:pt x="2931812" y="1753690"/>
                  <a:pt x="2934694" y="1749656"/>
                  <a:pt x="2939592" y="1748791"/>
                </a:cubicBezTo>
                <a:cubicBezTo>
                  <a:pt x="2944490" y="1739571"/>
                  <a:pt x="2952270" y="1737842"/>
                  <a:pt x="2961490" y="1739283"/>
                </a:cubicBezTo>
                <a:cubicBezTo>
                  <a:pt x="2963796" y="1737842"/>
                  <a:pt x="2966389" y="1736113"/>
                  <a:pt x="2968694" y="1734385"/>
                </a:cubicBezTo>
                <a:cubicBezTo>
                  <a:pt x="2971863" y="1731791"/>
                  <a:pt x="2975033" y="1730639"/>
                  <a:pt x="2979067" y="1730639"/>
                </a:cubicBezTo>
                <a:cubicBezTo>
                  <a:pt x="2985406" y="1728622"/>
                  <a:pt x="2992033" y="1726605"/>
                  <a:pt x="2998660" y="1724588"/>
                </a:cubicBezTo>
                <a:close/>
                <a:moveTo>
                  <a:pt x="3116220" y="1712774"/>
                </a:moveTo>
                <a:cubicBezTo>
                  <a:pt x="3117084" y="1713927"/>
                  <a:pt x="3118237" y="1715079"/>
                  <a:pt x="3118237" y="1715944"/>
                </a:cubicBezTo>
                <a:cubicBezTo>
                  <a:pt x="3118525" y="1717961"/>
                  <a:pt x="3116796" y="1718537"/>
                  <a:pt x="3115356" y="1717961"/>
                </a:cubicBezTo>
                <a:cubicBezTo>
                  <a:pt x="3114203" y="1717672"/>
                  <a:pt x="3113338" y="1716808"/>
                  <a:pt x="3113050" y="1715944"/>
                </a:cubicBezTo>
                <a:cubicBezTo>
                  <a:pt x="3112474" y="1713927"/>
                  <a:pt x="3114491" y="1713639"/>
                  <a:pt x="3116220" y="1712774"/>
                </a:cubicBezTo>
                <a:close/>
                <a:moveTo>
                  <a:pt x="3108728" y="1709893"/>
                </a:moveTo>
                <a:cubicBezTo>
                  <a:pt x="3101813" y="1718537"/>
                  <a:pt x="3094033" y="1718249"/>
                  <a:pt x="3086830" y="1719113"/>
                </a:cubicBezTo>
                <a:cubicBezTo>
                  <a:pt x="3092593" y="1714503"/>
                  <a:pt x="3099220" y="1712198"/>
                  <a:pt x="3108728" y="1709893"/>
                </a:cubicBezTo>
                <a:close/>
                <a:moveTo>
                  <a:pt x="3167221" y="1700096"/>
                </a:moveTo>
                <a:cubicBezTo>
                  <a:pt x="3171255" y="1714503"/>
                  <a:pt x="3160305" y="1712486"/>
                  <a:pt x="3155695" y="1716232"/>
                </a:cubicBezTo>
                <a:cubicBezTo>
                  <a:pt x="3153102" y="1727181"/>
                  <a:pt x="3143882" y="1728910"/>
                  <a:pt x="3134949" y="1730927"/>
                </a:cubicBezTo>
                <a:cubicBezTo>
                  <a:pt x="3132644" y="1731215"/>
                  <a:pt x="3129763" y="1731215"/>
                  <a:pt x="3128898" y="1728621"/>
                </a:cubicBezTo>
                <a:cubicBezTo>
                  <a:pt x="3128034" y="1725740"/>
                  <a:pt x="3130627" y="1724588"/>
                  <a:pt x="3132932" y="1724299"/>
                </a:cubicBezTo>
                <a:cubicBezTo>
                  <a:pt x="3140424" y="1723723"/>
                  <a:pt x="3145034" y="1717096"/>
                  <a:pt x="3151949" y="1715655"/>
                </a:cubicBezTo>
                <a:cubicBezTo>
                  <a:pt x="3155983" y="1710181"/>
                  <a:pt x="3163475" y="1708740"/>
                  <a:pt x="3167221" y="1700096"/>
                </a:cubicBezTo>
                <a:close/>
                <a:moveTo>
                  <a:pt x="3237526" y="1678702"/>
                </a:moveTo>
                <a:cubicBezTo>
                  <a:pt x="3239039" y="1677478"/>
                  <a:pt x="3240551" y="1676901"/>
                  <a:pt x="3242136" y="1678774"/>
                </a:cubicBezTo>
                <a:cubicBezTo>
                  <a:pt x="3245306" y="1683096"/>
                  <a:pt x="3240407" y="1685690"/>
                  <a:pt x="3236085" y="1686842"/>
                </a:cubicBezTo>
                <a:cubicBezTo>
                  <a:pt x="3232627" y="1687130"/>
                  <a:pt x="3229170" y="1687130"/>
                  <a:pt x="3225424" y="1687418"/>
                </a:cubicBezTo>
                <a:cubicBezTo>
                  <a:pt x="3227153" y="1683673"/>
                  <a:pt x="3230034" y="1683384"/>
                  <a:pt x="3232916" y="1682520"/>
                </a:cubicBezTo>
                <a:cubicBezTo>
                  <a:pt x="3234500" y="1681800"/>
                  <a:pt x="3236013" y="1679927"/>
                  <a:pt x="3237526" y="1678702"/>
                </a:cubicBezTo>
                <a:close/>
                <a:moveTo>
                  <a:pt x="3256831" y="1678198"/>
                </a:moveTo>
                <a:cubicBezTo>
                  <a:pt x="3257408" y="1677910"/>
                  <a:pt x="3259137" y="1678486"/>
                  <a:pt x="3258272" y="1680215"/>
                </a:cubicBezTo>
                <a:cubicBezTo>
                  <a:pt x="3257408" y="1681944"/>
                  <a:pt x="3255679" y="1682808"/>
                  <a:pt x="3253662" y="1682520"/>
                </a:cubicBezTo>
                <a:cubicBezTo>
                  <a:pt x="3253374" y="1682520"/>
                  <a:pt x="3252797" y="1680215"/>
                  <a:pt x="3253085" y="1679927"/>
                </a:cubicBezTo>
                <a:cubicBezTo>
                  <a:pt x="3253950" y="1679062"/>
                  <a:pt x="3255391" y="1678486"/>
                  <a:pt x="3256831" y="1678198"/>
                </a:cubicBezTo>
                <a:close/>
                <a:moveTo>
                  <a:pt x="3359409" y="1641316"/>
                </a:moveTo>
                <a:cubicBezTo>
                  <a:pt x="3360273" y="1641316"/>
                  <a:pt x="3362002" y="1641892"/>
                  <a:pt x="3362002" y="1642469"/>
                </a:cubicBezTo>
                <a:cubicBezTo>
                  <a:pt x="3362866" y="1644486"/>
                  <a:pt x="3360561" y="1644486"/>
                  <a:pt x="3359409" y="1645350"/>
                </a:cubicBezTo>
                <a:cubicBezTo>
                  <a:pt x="3358256" y="1645638"/>
                  <a:pt x="3357104" y="1645350"/>
                  <a:pt x="3357392" y="1643909"/>
                </a:cubicBezTo>
                <a:cubicBezTo>
                  <a:pt x="3357680" y="1642757"/>
                  <a:pt x="3358544" y="1641604"/>
                  <a:pt x="3359409" y="1641316"/>
                </a:cubicBezTo>
                <a:close/>
                <a:moveTo>
                  <a:pt x="3527104" y="1566689"/>
                </a:moveTo>
                <a:cubicBezTo>
                  <a:pt x="3526240" y="1572164"/>
                  <a:pt x="3523070" y="1571875"/>
                  <a:pt x="3518460" y="1573028"/>
                </a:cubicBezTo>
                <a:cubicBezTo>
                  <a:pt x="3520765" y="1567265"/>
                  <a:pt x="3523646" y="1567265"/>
                  <a:pt x="3527104" y="1566689"/>
                </a:cubicBezTo>
                <a:close/>
                <a:moveTo>
                  <a:pt x="421560" y="1415417"/>
                </a:moveTo>
                <a:cubicBezTo>
                  <a:pt x="416373" y="1423773"/>
                  <a:pt x="406865" y="1422044"/>
                  <a:pt x="399085" y="1424926"/>
                </a:cubicBezTo>
                <a:cubicBezTo>
                  <a:pt x="405136" y="1417722"/>
                  <a:pt x="413780" y="1418010"/>
                  <a:pt x="421560" y="1415417"/>
                </a:cubicBezTo>
                <a:close/>
                <a:moveTo>
                  <a:pt x="4146311" y="1398705"/>
                </a:moveTo>
                <a:cubicBezTo>
                  <a:pt x="4142853" y="1403027"/>
                  <a:pt x="4138243" y="1403891"/>
                  <a:pt x="4131904" y="1404756"/>
                </a:cubicBezTo>
                <a:cubicBezTo>
                  <a:pt x="4136226" y="1398129"/>
                  <a:pt x="4141989" y="1400434"/>
                  <a:pt x="4146311" y="1398705"/>
                </a:cubicBezTo>
                <a:close/>
                <a:moveTo>
                  <a:pt x="4112348" y="1396255"/>
                </a:moveTo>
                <a:cubicBezTo>
                  <a:pt x="4115697" y="1394814"/>
                  <a:pt x="4119515" y="1394526"/>
                  <a:pt x="4124413" y="1396975"/>
                </a:cubicBezTo>
                <a:cubicBezTo>
                  <a:pt x="4117498" y="1402738"/>
                  <a:pt x="4110583" y="1404755"/>
                  <a:pt x="4102803" y="1404179"/>
                </a:cubicBezTo>
                <a:cubicBezTo>
                  <a:pt x="4103091" y="1403603"/>
                  <a:pt x="4103091" y="1403026"/>
                  <a:pt x="4103091" y="1402450"/>
                </a:cubicBezTo>
                <a:cubicBezTo>
                  <a:pt x="4106116" y="1400289"/>
                  <a:pt x="4108998" y="1397696"/>
                  <a:pt x="4112348" y="1396255"/>
                </a:cubicBezTo>
                <a:close/>
                <a:moveTo>
                  <a:pt x="660714" y="1343094"/>
                </a:moveTo>
                <a:cubicBezTo>
                  <a:pt x="667053" y="1345111"/>
                  <a:pt x="661002" y="1349721"/>
                  <a:pt x="661578" y="1352891"/>
                </a:cubicBezTo>
                <a:cubicBezTo>
                  <a:pt x="660137" y="1352026"/>
                  <a:pt x="658985" y="1351450"/>
                  <a:pt x="657544" y="1350586"/>
                </a:cubicBezTo>
                <a:cubicBezTo>
                  <a:pt x="657256" y="1346552"/>
                  <a:pt x="655527" y="1345111"/>
                  <a:pt x="651493" y="1347416"/>
                </a:cubicBezTo>
                <a:cubicBezTo>
                  <a:pt x="648324" y="1349433"/>
                  <a:pt x="645154" y="1351450"/>
                  <a:pt x="640544" y="1347992"/>
                </a:cubicBezTo>
                <a:cubicBezTo>
                  <a:pt x="646307" y="1341942"/>
                  <a:pt x="653510" y="1340789"/>
                  <a:pt x="660714" y="1343094"/>
                </a:cubicBezTo>
                <a:close/>
                <a:moveTo>
                  <a:pt x="638383" y="1336791"/>
                </a:moveTo>
                <a:cubicBezTo>
                  <a:pt x="640616" y="1335962"/>
                  <a:pt x="643137" y="1336323"/>
                  <a:pt x="646307" y="1339060"/>
                </a:cubicBezTo>
                <a:cubicBezTo>
                  <a:pt x="641408" y="1339924"/>
                  <a:pt x="636798" y="1340789"/>
                  <a:pt x="632188" y="1341653"/>
                </a:cubicBezTo>
                <a:cubicBezTo>
                  <a:pt x="634205" y="1339636"/>
                  <a:pt x="636150" y="1337619"/>
                  <a:pt x="638383" y="1336791"/>
                </a:cubicBezTo>
                <a:close/>
                <a:moveTo>
                  <a:pt x="617493" y="1327823"/>
                </a:moveTo>
                <a:cubicBezTo>
                  <a:pt x="620375" y="1334738"/>
                  <a:pt x="614612" y="1333586"/>
                  <a:pt x="610578" y="1335891"/>
                </a:cubicBezTo>
                <a:cubicBezTo>
                  <a:pt x="611442" y="1330704"/>
                  <a:pt x="614324" y="1328976"/>
                  <a:pt x="617493" y="1327823"/>
                </a:cubicBezTo>
                <a:close/>
                <a:moveTo>
                  <a:pt x="724681" y="1321195"/>
                </a:moveTo>
                <a:cubicBezTo>
                  <a:pt x="724969" y="1320907"/>
                  <a:pt x="726698" y="1322060"/>
                  <a:pt x="726986" y="1322924"/>
                </a:cubicBezTo>
                <a:cubicBezTo>
                  <a:pt x="727562" y="1325517"/>
                  <a:pt x="726410" y="1328111"/>
                  <a:pt x="724104" y="1328975"/>
                </a:cubicBezTo>
                <a:cubicBezTo>
                  <a:pt x="716037" y="1332433"/>
                  <a:pt x="707681" y="1335890"/>
                  <a:pt x="698748" y="1337331"/>
                </a:cubicBezTo>
                <a:cubicBezTo>
                  <a:pt x="696155" y="1337907"/>
                  <a:pt x="693562" y="1338195"/>
                  <a:pt x="690969" y="1338195"/>
                </a:cubicBezTo>
                <a:cubicBezTo>
                  <a:pt x="692121" y="1337619"/>
                  <a:pt x="692986" y="1337043"/>
                  <a:pt x="694138" y="1336467"/>
                </a:cubicBezTo>
                <a:cubicBezTo>
                  <a:pt x="691545" y="1337619"/>
                  <a:pt x="689240" y="1338772"/>
                  <a:pt x="686647" y="1339924"/>
                </a:cubicBezTo>
                <a:cubicBezTo>
                  <a:pt x="688664" y="1334161"/>
                  <a:pt x="693274" y="1333297"/>
                  <a:pt x="697308" y="1331568"/>
                </a:cubicBezTo>
                <a:cubicBezTo>
                  <a:pt x="698460" y="1329551"/>
                  <a:pt x="698748" y="1326958"/>
                  <a:pt x="701918" y="1327246"/>
                </a:cubicBezTo>
                <a:cubicBezTo>
                  <a:pt x="702494" y="1327246"/>
                  <a:pt x="703359" y="1328111"/>
                  <a:pt x="703359" y="1328687"/>
                </a:cubicBezTo>
                <a:cubicBezTo>
                  <a:pt x="703359" y="1330127"/>
                  <a:pt x="702782" y="1331280"/>
                  <a:pt x="702206" y="1332144"/>
                </a:cubicBezTo>
                <a:cubicBezTo>
                  <a:pt x="709698" y="1328975"/>
                  <a:pt x="717765" y="1326094"/>
                  <a:pt x="724681" y="1321195"/>
                </a:cubicBezTo>
                <a:close/>
                <a:moveTo>
                  <a:pt x="866732" y="1271924"/>
                </a:moveTo>
                <a:cubicBezTo>
                  <a:pt x="868749" y="1271924"/>
                  <a:pt x="870478" y="1272500"/>
                  <a:pt x="870766" y="1275094"/>
                </a:cubicBezTo>
                <a:cubicBezTo>
                  <a:pt x="869901" y="1277110"/>
                  <a:pt x="868749" y="1278263"/>
                  <a:pt x="866444" y="1278551"/>
                </a:cubicBezTo>
                <a:cubicBezTo>
                  <a:pt x="864139" y="1278839"/>
                  <a:pt x="862698" y="1277687"/>
                  <a:pt x="862698" y="1275094"/>
                </a:cubicBezTo>
                <a:cubicBezTo>
                  <a:pt x="862698" y="1272788"/>
                  <a:pt x="864427" y="1271924"/>
                  <a:pt x="866732" y="1271924"/>
                </a:cubicBezTo>
                <a:close/>
                <a:moveTo>
                  <a:pt x="948275" y="1244263"/>
                </a:moveTo>
                <a:cubicBezTo>
                  <a:pt x="951156" y="1242534"/>
                  <a:pt x="956343" y="1244839"/>
                  <a:pt x="960665" y="1245415"/>
                </a:cubicBezTo>
                <a:cubicBezTo>
                  <a:pt x="959224" y="1248873"/>
                  <a:pt x="956631" y="1250314"/>
                  <a:pt x="953461" y="1251178"/>
                </a:cubicBezTo>
                <a:cubicBezTo>
                  <a:pt x="934732" y="1256653"/>
                  <a:pt x="915715" y="1262415"/>
                  <a:pt x="896698" y="1267890"/>
                </a:cubicBezTo>
                <a:cubicBezTo>
                  <a:pt x="899003" y="1271060"/>
                  <a:pt x="897274" y="1273653"/>
                  <a:pt x="893817" y="1275094"/>
                </a:cubicBezTo>
                <a:cubicBezTo>
                  <a:pt x="887766" y="1277399"/>
                  <a:pt x="881715" y="1279992"/>
                  <a:pt x="875664" y="1282297"/>
                </a:cubicBezTo>
                <a:cubicBezTo>
                  <a:pt x="877969" y="1277687"/>
                  <a:pt x="881715" y="1274805"/>
                  <a:pt x="884884" y="1271348"/>
                </a:cubicBezTo>
                <a:cubicBezTo>
                  <a:pt x="882291" y="1271924"/>
                  <a:pt x="879986" y="1272788"/>
                  <a:pt x="877681" y="1273365"/>
                </a:cubicBezTo>
                <a:cubicBezTo>
                  <a:pt x="876817" y="1273653"/>
                  <a:pt x="875664" y="1273077"/>
                  <a:pt x="873359" y="1272788"/>
                </a:cubicBezTo>
                <a:cubicBezTo>
                  <a:pt x="880851" y="1265873"/>
                  <a:pt x="889783" y="1263856"/>
                  <a:pt x="898139" y="1261263"/>
                </a:cubicBezTo>
                <a:cubicBezTo>
                  <a:pt x="914851" y="1255788"/>
                  <a:pt x="932715" y="1253195"/>
                  <a:pt x="948275" y="1244263"/>
                </a:cubicBezTo>
                <a:close/>
                <a:moveTo>
                  <a:pt x="1019913" y="1221104"/>
                </a:moveTo>
                <a:cubicBezTo>
                  <a:pt x="1022038" y="1220708"/>
                  <a:pt x="1023911" y="1221068"/>
                  <a:pt x="1024920" y="1223229"/>
                </a:cubicBezTo>
                <a:cubicBezTo>
                  <a:pt x="1026937" y="1227839"/>
                  <a:pt x="1021750" y="1230144"/>
                  <a:pt x="1017140" y="1231296"/>
                </a:cubicBezTo>
                <a:cubicBezTo>
                  <a:pt x="998411" y="1236195"/>
                  <a:pt x="980546" y="1245127"/>
                  <a:pt x="960665" y="1245127"/>
                </a:cubicBezTo>
                <a:cubicBezTo>
                  <a:pt x="964699" y="1237059"/>
                  <a:pt x="972767" y="1233890"/>
                  <a:pt x="980258" y="1233890"/>
                </a:cubicBezTo>
                <a:cubicBezTo>
                  <a:pt x="992648" y="1234178"/>
                  <a:pt x="1002733" y="1228703"/>
                  <a:pt x="1013394" y="1223517"/>
                </a:cubicBezTo>
                <a:cubicBezTo>
                  <a:pt x="1015411" y="1222653"/>
                  <a:pt x="1017788" y="1221500"/>
                  <a:pt x="1019913" y="1221104"/>
                </a:cubicBezTo>
                <a:close/>
                <a:moveTo>
                  <a:pt x="1038354" y="1194127"/>
                </a:moveTo>
                <a:cubicBezTo>
                  <a:pt x="1040479" y="1193551"/>
                  <a:pt x="1042784" y="1194271"/>
                  <a:pt x="1045377" y="1196144"/>
                </a:cubicBezTo>
                <a:cubicBezTo>
                  <a:pt x="1041631" y="1197296"/>
                  <a:pt x="1037886" y="1198449"/>
                  <a:pt x="1032411" y="1199889"/>
                </a:cubicBezTo>
                <a:cubicBezTo>
                  <a:pt x="1034284" y="1196576"/>
                  <a:pt x="1036229" y="1194703"/>
                  <a:pt x="1038354" y="1194127"/>
                </a:cubicBezTo>
                <a:close/>
                <a:moveTo>
                  <a:pt x="1040191" y="1182313"/>
                </a:moveTo>
                <a:cubicBezTo>
                  <a:pt x="1042784" y="1184906"/>
                  <a:pt x="1039327" y="1185771"/>
                  <a:pt x="1037310" y="1186059"/>
                </a:cubicBezTo>
                <a:cubicBezTo>
                  <a:pt x="1036157" y="1186059"/>
                  <a:pt x="1035005" y="1185483"/>
                  <a:pt x="1033852" y="1185194"/>
                </a:cubicBezTo>
                <a:cubicBezTo>
                  <a:pt x="1035293" y="1182313"/>
                  <a:pt x="1038174" y="1180296"/>
                  <a:pt x="1040191" y="1182313"/>
                </a:cubicBezTo>
                <a:close/>
                <a:moveTo>
                  <a:pt x="1118672" y="1173562"/>
                </a:moveTo>
                <a:cubicBezTo>
                  <a:pt x="1122309" y="1174534"/>
                  <a:pt x="1126199" y="1175687"/>
                  <a:pt x="1130954" y="1174246"/>
                </a:cubicBezTo>
                <a:cubicBezTo>
                  <a:pt x="1122598" y="1183754"/>
                  <a:pt x="1113377" y="1179144"/>
                  <a:pt x="1106174" y="1182314"/>
                </a:cubicBezTo>
                <a:cubicBezTo>
                  <a:pt x="1104445" y="1183178"/>
                  <a:pt x="1103581" y="1181161"/>
                  <a:pt x="1103869" y="1179144"/>
                </a:cubicBezTo>
                <a:cubicBezTo>
                  <a:pt x="1104157" y="1176551"/>
                  <a:pt x="1105886" y="1175110"/>
                  <a:pt x="1107903" y="1173958"/>
                </a:cubicBezTo>
                <a:cubicBezTo>
                  <a:pt x="1111648" y="1171797"/>
                  <a:pt x="1115034" y="1172590"/>
                  <a:pt x="1118672" y="1173562"/>
                </a:cubicBezTo>
                <a:close/>
                <a:moveTo>
                  <a:pt x="1142191" y="1167619"/>
                </a:moveTo>
                <a:cubicBezTo>
                  <a:pt x="1144496" y="1167331"/>
                  <a:pt x="1145649" y="1168195"/>
                  <a:pt x="1145072" y="1169348"/>
                </a:cubicBezTo>
                <a:cubicBezTo>
                  <a:pt x="1144496" y="1170500"/>
                  <a:pt x="1143055" y="1171653"/>
                  <a:pt x="1141615" y="1172229"/>
                </a:cubicBezTo>
                <a:cubicBezTo>
                  <a:pt x="1139886" y="1173093"/>
                  <a:pt x="1139022" y="1171653"/>
                  <a:pt x="1139598" y="1170500"/>
                </a:cubicBezTo>
                <a:cubicBezTo>
                  <a:pt x="1140174" y="1169348"/>
                  <a:pt x="1141615" y="1168195"/>
                  <a:pt x="1142191" y="1167619"/>
                </a:cubicBezTo>
                <a:close/>
                <a:moveTo>
                  <a:pt x="1089029" y="1167439"/>
                </a:moveTo>
                <a:cubicBezTo>
                  <a:pt x="1092775" y="1166611"/>
                  <a:pt x="1096521" y="1166755"/>
                  <a:pt x="1100987" y="1168195"/>
                </a:cubicBezTo>
                <a:cubicBezTo>
                  <a:pt x="1093496" y="1171941"/>
                  <a:pt x="1087445" y="1174822"/>
                  <a:pt x="1077072" y="1172517"/>
                </a:cubicBezTo>
                <a:cubicBezTo>
                  <a:pt x="1081538" y="1170068"/>
                  <a:pt x="1085284" y="1168268"/>
                  <a:pt x="1089029" y="1167439"/>
                </a:cubicBezTo>
                <a:close/>
                <a:moveTo>
                  <a:pt x="1186600" y="1161820"/>
                </a:moveTo>
                <a:cubicBezTo>
                  <a:pt x="1188942" y="1161856"/>
                  <a:pt x="1191463" y="1162576"/>
                  <a:pt x="1193480" y="1161855"/>
                </a:cubicBezTo>
                <a:cubicBezTo>
                  <a:pt x="1193480" y="1162432"/>
                  <a:pt x="1193480" y="1163296"/>
                  <a:pt x="1193480" y="1164161"/>
                </a:cubicBezTo>
                <a:cubicBezTo>
                  <a:pt x="1189446" y="1164449"/>
                  <a:pt x="1185700" y="1168194"/>
                  <a:pt x="1180802" y="1165889"/>
                </a:cubicBezTo>
                <a:cubicBezTo>
                  <a:pt x="1182098" y="1162432"/>
                  <a:pt x="1184259" y="1161784"/>
                  <a:pt x="1186600" y="1161820"/>
                </a:cubicBezTo>
                <a:close/>
                <a:moveTo>
                  <a:pt x="1134988" y="1159263"/>
                </a:moveTo>
                <a:cubicBezTo>
                  <a:pt x="1130666" y="1163585"/>
                  <a:pt x="1127208" y="1162432"/>
                  <a:pt x="1122598" y="1161856"/>
                </a:cubicBezTo>
                <a:cubicBezTo>
                  <a:pt x="1126920" y="1159263"/>
                  <a:pt x="1129801" y="1157534"/>
                  <a:pt x="1134988" y="1159263"/>
                </a:cubicBezTo>
                <a:close/>
                <a:moveTo>
                  <a:pt x="1230361" y="1119788"/>
                </a:moveTo>
                <a:cubicBezTo>
                  <a:pt x="1228056" y="1124974"/>
                  <a:pt x="1224887" y="1128144"/>
                  <a:pt x="1219700" y="1128720"/>
                </a:cubicBezTo>
                <a:cubicBezTo>
                  <a:pt x="1217971" y="1125839"/>
                  <a:pt x="1215378" y="1126415"/>
                  <a:pt x="1212785" y="1126415"/>
                </a:cubicBezTo>
                <a:cubicBezTo>
                  <a:pt x="1216819" y="1120364"/>
                  <a:pt x="1223158" y="1119500"/>
                  <a:pt x="1230361" y="1119788"/>
                </a:cubicBezTo>
                <a:close/>
                <a:moveTo>
                  <a:pt x="1289430" y="1099906"/>
                </a:moveTo>
                <a:cubicBezTo>
                  <a:pt x="1283091" y="1105381"/>
                  <a:pt x="1274735" y="1106533"/>
                  <a:pt x="1266955" y="1108262"/>
                </a:cubicBezTo>
                <a:cubicBezTo>
                  <a:pt x="1273294" y="1101635"/>
                  <a:pt x="1281938" y="1102211"/>
                  <a:pt x="1289430" y="1099906"/>
                </a:cubicBezTo>
                <a:close/>
                <a:moveTo>
                  <a:pt x="4643637" y="1074262"/>
                </a:moveTo>
                <a:cubicBezTo>
                  <a:pt x="4639315" y="1076279"/>
                  <a:pt x="4635281" y="1078584"/>
                  <a:pt x="4630959" y="1080889"/>
                </a:cubicBezTo>
                <a:cubicBezTo>
                  <a:pt x="4636722" y="1081753"/>
                  <a:pt x="4639891" y="1077431"/>
                  <a:pt x="4643637" y="1074262"/>
                </a:cubicBezTo>
                <a:close/>
                <a:moveTo>
                  <a:pt x="4667553" y="1062160"/>
                </a:moveTo>
                <a:lnTo>
                  <a:pt x="4657519" y="1066913"/>
                </a:lnTo>
                <a:lnTo>
                  <a:pt x="4656315" y="1067346"/>
                </a:lnTo>
                <a:cubicBezTo>
                  <a:pt x="4656315" y="1067346"/>
                  <a:pt x="4656315" y="1067346"/>
                  <a:pt x="4656604" y="1067346"/>
                </a:cubicBezTo>
                <a:lnTo>
                  <a:pt x="4657519" y="1066913"/>
                </a:lnTo>
                <a:lnTo>
                  <a:pt x="4663519" y="1064753"/>
                </a:lnTo>
                <a:cubicBezTo>
                  <a:pt x="4665536" y="1064177"/>
                  <a:pt x="4666688" y="1063312"/>
                  <a:pt x="4667553" y="1062160"/>
                </a:cubicBezTo>
                <a:close/>
                <a:moveTo>
                  <a:pt x="1678126" y="983210"/>
                </a:moveTo>
                <a:cubicBezTo>
                  <a:pt x="1676686" y="988108"/>
                  <a:pt x="1675245" y="991854"/>
                  <a:pt x="1670347" y="992719"/>
                </a:cubicBezTo>
                <a:cubicBezTo>
                  <a:pt x="1669771" y="992719"/>
                  <a:pt x="1668618" y="990990"/>
                  <a:pt x="1668618" y="990413"/>
                </a:cubicBezTo>
                <a:cubicBezTo>
                  <a:pt x="1668906" y="984939"/>
                  <a:pt x="1672364" y="983498"/>
                  <a:pt x="1678126" y="983210"/>
                </a:cubicBezTo>
                <a:close/>
                <a:moveTo>
                  <a:pt x="1764568" y="931346"/>
                </a:moveTo>
                <a:cubicBezTo>
                  <a:pt x="1762839" y="933939"/>
                  <a:pt x="1760822" y="934803"/>
                  <a:pt x="1758517" y="934515"/>
                </a:cubicBezTo>
                <a:cubicBezTo>
                  <a:pt x="1758229" y="934515"/>
                  <a:pt x="1757653" y="933075"/>
                  <a:pt x="1757653" y="932786"/>
                </a:cubicBezTo>
                <a:cubicBezTo>
                  <a:pt x="1759094" y="930193"/>
                  <a:pt x="1761399" y="930481"/>
                  <a:pt x="1764568" y="931346"/>
                </a:cubicBezTo>
                <a:close/>
                <a:moveTo>
                  <a:pt x="2152400" y="861040"/>
                </a:moveTo>
                <a:cubicBezTo>
                  <a:pt x="2147790" y="868532"/>
                  <a:pt x="2141739" y="867955"/>
                  <a:pt x="2134824" y="869972"/>
                </a:cubicBezTo>
                <a:cubicBezTo>
                  <a:pt x="2139722" y="862769"/>
                  <a:pt x="2145197" y="862769"/>
                  <a:pt x="2152400" y="861040"/>
                </a:cubicBezTo>
                <a:close/>
                <a:moveTo>
                  <a:pt x="2153842" y="843464"/>
                </a:moveTo>
                <a:cubicBezTo>
                  <a:pt x="2144621" y="854989"/>
                  <a:pt x="2129350" y="850667"/>
                  <a:pt x="2116384" y="858735"/>
                </a:cubicBezTo>
                <a:cubicBezTo>
                  <a:pt x="2119553" y="851532"/>
                  <a:pt x="2125028" y="852973"/>
                  <a:pt x="2127909" y="850379"/>
                </a:cubicBezTo>
                <a:cubicBezTo>
                  <a:pt x="2131943" y="849515"/>
                  <a:pt x="2136265" y="848939"/>
                  <a:pt x="2139723" y="845769"/>
                </a:cubicBezTo>
                <a:cubicBezTo>
                  <a:pt x="2144333" y="845193"/>
                  <a:pt x="2149232" y="844328"/>
                  <a:pt x="2153842" y="843464"/>
                </a:cubicBezTo>
                <a:close/>
                <a:moveTo>
                  <a:pt x="2250944" y="834244"/>
                </a:moveTo>
                <a:cubicBezTo>
                  <a:pt x="2244029" y="838854"/>
                  <a:pt x="2236537" y="842600"/>
                  <a:pt x="2225876" y="841159"/>
                </a:cubicBezTo>
                <a:cubicBezTo>
                  <a:pt x="2234520" y="835397"/>
                  <a:pt x="2242588" y="834532"/>
                  <a:pt x="2250944" y="834244"/>
                </a:cubicBezTo>
                <a:close/>
                <a:moveTo>
                  <a:pt x="2186978" y="829345"/>
                </a:moveTo>
                <a:cubicBezTo>
                  <a:pt x="2187554" y="830786"/>
                  <a:pt x="2188706" y="832226"/>
                  <a:pt x="2188418" y="832515"/>
                </a:cubicBezTo>
                <a:cubicBezTo>
                  <a:pt x="2187842" y="833667"/>
                  <a:pt x="2186401" y="835108"/>
                  <a:pt x="2185249" y="835396"/>
                </a:cubicBezTo>
                <a:cubicBezTo>
                  <a:pt x="2183232" y="835972"/>
                  <a:pt x="2182656" y="834243"/>
                  <a:pt x="2183232" y="832515"/>
                </a:cubicBezTo>
                <a:cubicBezTo>
                  <a:pt x="2183808" y="831362"/>
                  <a:pt x="2185249" y="830786"/>
                  <a:pt x="2186978" y="829345"/>
                </a:cubicBezTo>
                <a:close/>
                <a:moveTo>
                  <a:pt x="2260740" y="827328"/>
                </a:moveTo>
                <a:cubicBezTo>
                  <a:pt x="2260740" y="835108"/>
                  <a:pt x="2255842" y="834243"/>
                  <a:pt x="2251520" y="833955"/>
                </a:cubicBezTo>
                <a:cubicBezTo>
                  <a:pt x="2252961" y="829921"/>
                  <a:pt x="2256418" y="828769"/>
                  <a:pt x="2260740" y="827328"/>
                </a:cubicBezTo>
                <a:close/>
                <a:moveTo>
                  <a:pt x="2237402" y="819836"/>
                </a:moveTo>
                <a:cubicBezTo>
                  <a:pt x="2241435" y="821277"/>
                  <a:pt x="2247486" y="821853"/>
                  <a:pt x="2244605" y="829057"/>
                </a:cubicBezTo>
                <a:cubicBezTo>
                  <a:pt x="2239130" y="830785"/>
                  <a:pt x="2233656" y="832514"/>
                  <a:pt x="2228181" y="834243"/>
                </a:cubicBezTo>
                <a:cubicBezTo>
                  <a:pt x="2223571" y="836836"/>
                  <a:pt x="2218673" y="838565"/>
                  <a:pt x="2213486" y="838565"/>
                </a:cubicBezTo>
                <a:cubicBezTo>
                  <a:pt x="2202537" y="842887"/>
                  <a:pt x="2191876" y="846921"/>
                  <a:pt x="2181215" y="851243"/>
                </a:cubicBezTo>
                <a:cubicBezTo>
                  <a:pt x="2178045" y="852684"/>
                  <a:pt x="2174299" y="852396"/>
                  <a:pt x="2172859" y="849802"/>
                </a:cubicBezTo>
                <a:cubicBezTo>
                  <a:pt x="2170842" y="846345"/>
                  <a:pt x="2175164" y="844904"/>
                  <a:pt x="2177469" y="843175"/>
                </a:cubicBezTo>
                <a:cubicBezTo>
                  <a:pt x="2169401" y="837124"/>
                  <a:pt x="2161910" y="846345"/>
                  <a:pt x="2154418" y="843175"/>
                </a:cubicBezTo>
                <a:cubicBezTo>
                  <a:pt x="2160181" y="838853"/>
                  <a:pt x="2167960" y="839429"/>
                  <a:pt x="2174299" y="835107"/>
                </a:cubicBezTo>
                <a:cubicBezTo>
                  <a:pt x="2180638" y="830785"/>
                  <a:pt x="2179774" y="839718"/>
                  <a:pt x="2182943" y="841158"/>
                </a:cubicBezTo>
                <a:cubicBezTo>
                  <a:pt x="2189859" y="839429"/>
                  <a:pt x="2197062" y="837701"/>
                  <a:pt x="2203977" y="835972"/>
                </a:cubicBezTo>
                <a:cubicBezTo>
                  <a:pt x="2211469" y="829345"/>
                  <a:pt x="2199655" y="832802"/>
                  <a:pt x="2201384" y="827904"/>
                </a:cubicBezTo>
                <a:cubicBezTo>
                  <a:pt x="2212334" y="823870"/>
                  <a:pt x="2222995" y="814938"/>
                  <a:pt x="2237402" y="819836"/>
                </a:cubicBezTo>
                <a:close/>
                <a:moveTo>
                  <a:pt x="2242480" y="790159"/>
                </a:moveTo>
                <a:cubicBezTo>
                  <a:pt x="2243740" y="789438"/>
                  <a:pt x="2245037" y="789438"/>
                  <a:pt x="2246334" y="791887"/>
                </a:cubicBezTo>
                <a:cubicBezTo>
                  <a:pt x="2248062" y="795057"/>
                  <a:pt x="2250368" y="798803"/>
                  <a:pt x="2246334" y="802548"/>
                </a:cubicBezTo>
                <a:cubicBezTo>
                  <a:pt x="2243740" y="804854"/>
                  <a:pt x="2239706" y="805718"/>
                  <a:pt x="2239706" y="810328"/>
                </a:cubicBezTo>
                <a:cubicBezTo>
                  <a:pt x="2238266" y="813210"/>
                  <a:pt x="2235961" y="816091"/>
                  <a:pt x="2232791" y="814362"/>
                </a:cubicBezTo>
                <a:cubicBezTo>
                  <a:pt x="2230486" y="813210"/>
                  <a:pt x="2234520" y="812057"/>
                  <a:pt x="2234808" y="810328"/>
                </a:cubicBezTo>
                <a:cubicBezTo>
                  <a:pt x="2226164" y="808887"/>
                  <a:pt x="2220113" y="815515"/>
                  <a:pt x="2212621" y="818396"/>
                </a:cubicBezTo>
                <a:cubicBezTo>
                  <a:pt x="2210028" y="819260"/>
                  <a:pt x="2208588" y="822430"/>
                  <a:pt x="2205418" y="820701"/>
                </a:cubicBezTo>
                <a:cubicBezTo>
                  <a:pt x="2216943" y="811769"/>
                  <a:pt x="2225011" y="798803"/>
                  <a:pt x="2238842" y="792752"/>
                </a:cubicBezTo>
                <a:cubicBezTo>
                  <a:pt x="2239995" y="792320"/>
                  <a:pt x="2241219" y="790879"/>
                  <a:pt x="2242480" y="790159"/>
                </a:cubicBezTo>
                <a:close/>
                <a:moveTo>
                  <a:pt x="2288113" y="782667"/>
                </a:moveTo>
                <a:cubicBezTo>
                  <a:pt x="2282927" y="789582"/>
                  <a:pt x="2278893" y="792752"/>
                  <a:pt x="2270537" y="786989"/>
                </a:cubicBezTo>
                <a:cubicBezTo>
                  <a:pt x="2276876" y="785548"/>
                  <a:pt x="2281486" y="784396"/>
                  <a:pt x="2288113" y="782667"/>
                </a:cubicBezTo>
                <a:close/>
                <a:moveTo>
                  <a:pt x="2337386" y="765955"/>
                </a:moveTo>
                <a:cubicBezTo>
                  <a:pt x="2325572" y="776040"/>
                  <a:pt x="2312029" y="781226"/>
                  <a:pt x="2296470" y="781514"/>
                </a:cubicBezTo>
                <a:cubicBezTo>
                  <a:pt x="2309436" y="774023"/>
                  <a:pt x="2322402" y="767108"/>
                  <a:pt x="2337386" y="765955"/>
                </a:cubicBezTo>
                <a:close/>
                <a:moveTo>
                  <a:pt x="2362165" y="760192"/>
                </a:moveTo>
                <a:cubicBezTo>
                  <a:pt x="2359572" y="765667"/>
                  <a:pt x="2354962" y="765667"/>
                  <a:pt x="2349199" y="766819"/>
                </a:cubicBezTo>
                <a:cubicBezTo>
                  <a:pt x="2351504" y="758463"/>
                  <a:pt x="2357843" y="761633"/>
                  <a:pt x="2362165" y="760192"/>
                </a:cubicBezTo>
                <a:close/>
                <a:moveTo>
                  <a:pt x="2407979" y="741752"/>
                </a:moveTo>
                <a:cubicBezTo>
                  <a:pt x="2409708" y="740599"/>
                  <a:pt x="2412877" y="740599"/>
                  <a:pt x="2414030" y="743192"/>
                </a:cubicBezTo>
                <a:cubicBezTo>
                  <a:pt x="2415183" y="746074"/>
                  <a:pt x="2412877" y="747514"/>
                  <a:pt x="2410572" y="748091"/>
                </a:cubicBezTo>
                <a:cubicBezTo>
                  <a:pt x="2397606" y="750972"/>
                  <a:pt x="2386081" y="758175"/>
                  <a:pt x="2372250" y="758175"/>
                </a:cubicBezTo>
                <a:cubicBezTo>
                  <a:pt x="2383199" y="750972"/>
                  <a:pt x="2397030" y="749243"/>
                  <a:pt x="2407979" y="741752"/>
                </a:cubicBezTo>
                <a:close/>
                <a:moveTo>
                  <a:pt x="2437080" y="734368"/>
                </a:moveTo>
                <a:cubicBezTo>
                  <a:pt x="2438521" y="734548"/>
                  <a:pt x="2439818" y="735268"/>
                  <a:pt x="2440538" y="737429"/>
                </a:cubicBezTo>
                <a:cubicBezTo>
                  <a:pt x="2439097" y="741175"/>
                  <a:pt x="2435639" y="742615"/>
                  <a:pt x="2432182" y="742903"/>
                </a:cubicBezTo>
                <a:cubicBezTo>
                  <a:pt x="2428724" y="742903"/>
                  <a:pt x="2425843" y="740022"/>
                  <a:pt x="2426131" y="737141"/>
                </a:cubicBezTo>
                <a:cubicBezTo>
                  <a:pt x="2426131" y="733395"/>
                  <a:pt x="2430165" y="734548"/>
                  <a:pt x="2432758" y="734548"/>
                </a:cubicBezTo>
                <a:cubicBezTo>
                  <a:pt x="2434055" y="734548"/>
                  <a:pt x="2435639" y="734188"/>
                  <a:pt x="2437080" y="734368"/>
                </a:cubicBezTo>
                <a:close/>
                <a:moveTo>
                  <a:pt x="2463446" y="726769"/>
                </a:moveTo>
                <a:cubicBezTo>
                  <a:pt x="2468272" y="726121"/>
                  <a:pt x="2473387" y="726193"/>
                  <a:pt x="2475115" y="727345"/>
                </a:cubicBezTo>
                <a:cubicBezTo>
                  <a:pt x="2471081" y="734548"/>
                  <a:pt x="2464166" y="731090"/>
                  <a:pt x="2458403" y="731955"/>
                </a:cubicBezTo>
                <a:cubicBezTo>
                  <a:pt x="2456386" y="731379"/>
                  <a:pt x="2452929" y="731955"/>
                  <a:pt x="2453505" y="730514"/>
                </a:cubicBezTo>
                <a:cubicBezTo>
                  <a:pt x="2454081" y="728785"/>
                  <a:pt x="2458619" y="727417"/>
                  <a:pt x="2463446" y="726769"/>
                </a:cubicBezTo>
                <a:close/>
                <a:moveTo>
                  <a:pt x="2746540" y="646378"/>
                </a:moveTo>
                <a:cubicBezTo>
                  <a:pt x="2749422" y="656751"/>
                  <a:pt x="2755472" y="650412"/>
                  <a:pt x="2760659" y="648971"/>
                </a:cubicBezTo>
                <a:cubicBezTo>
                  <a:pt x="2762676" y="648395"/>
                  <a:pt x="2765845" y="644937"/>
                  <a:pt x="2767286" y="649548"/>
                </a:cubicBezTo>
                <a:cubicBezTo>
                  <a:pt x="2768151" y="652717"/>
                  <a:pt x="2764693" y="653005"/>
                  <a:pt x="2762676" y="653870"/>
                </a:cubicBezTo>
                <a:cubicBezTo>
                  <a:pt x="2756337" y="656463"/>
                  <a:pt x="2750574" y="660209"/>
                  <a:pt x="2743947" y="660209"/>
                </a:cubicBezTo>
                <a:cubicBezTo>
                  <a:pt x="2747981" y="656175"/>
                  <a:pt x="2745100" y="650700"/>
                  <a:pt x="2746540" y="646378"/>
                </a:cubicBezTo>
                <a:close/>
                <a:moveTo>
                  <a:pt x="2757489" y="636869"/>
                </a:moveTo>
                <a:cubicBezTo>
                  <a:pt x="2756048" y="643208"/>
                  <a:pt x="2751150" y="643784"/>
                  <a:pt x="2745675" y="643784"/>
                </a:cubicBezTo>
                <a:cubicBezTo>
                  <a:pt x="2743658" y="643208"/>
                  <a:pt x="2743082" y="641479"/>
                  <a:pt x="2743082" y="639750"/>
                </a:cubicBezTo>
                <a:cubicBezTo>
                  <a:pt x="2747980" y="638886"/>
                  <a:pt x="2752590" y="637733"/>
                  <a:pt x="2757489" y="636869"/>
                </a:cubicBezTo>
                <a:close/>
                <a:moveTo>
                  <a:pt x="2846236" y="622751"/>
                </a:moveTo>
                <a:cubicBezTo>
                  <a:pt x="2838744" y="631107"/>
                  <a:pt x="2830388" y="630819"/>
                  <a:pt x="2824049" y="633988"/>
                </a:cubicBezTo>
                <a:cubicBezTo>
                  <a:pt x="2824913" y="638310"/>
                  <a:pt x="2829235" y="644073"/>
                  <a:pt x="2819439" y="642921"/>
                </a:cubicBezTo>
                <a:cubicBezTo>
                  <a:pt x="2817710" y="642632"/>
                  <a:pt x="2815981" y="644361"/>
                  <a:pt x="2814252" y="645226"/>
                </a:cubicBezTo>
                <a:cubicBezTo>
                  <a:pt x="2807913" y="647819"/>
                  <a:pt x="2801574" y="649836"/>
                  <a:pt x="2798117" y="640904"/>
                </a:cubicBezTo>
                <a:cubicBezTo>
                  <a:pt x="2794371" y="641768"/>
                  <a:pt x="2790913" y="643497"/>
                  <a:pt x="2787744" y="646090"/>
                </a:cubicBezTo>
                <a:cubicBezTo>
                  <a:pt x="2785439" y="648107"/>
                  <a:pt x="2782557" y="649260"/>
                  <a:pt x="2780828" y="646090"/>
                </a:cubicBezTo>
                <a:cubicBezTo>
                  <a:pt x="2779100" y="642632"/>
                  <a:pt x="2782557" y="641768"/>
                  <a:pt x="2785150" y="640904"/>
                </a:cubicBezTo>
                <a:cubicBezTo>
                  <a:pt x="2787744" y="640039"/>
                  <a:pt x="2790337" y="639463"/>
                  <a:pt x="2792930" y="638887"/>
                </a:cubicBezTo>
                <a:cubicBezTo>
                  <a:pt x="2795523" y="636293"/>
                  <a:pt x="2798981" y="636582"/>
                  <a:pt x="2802151" y="636293"/>
                </a:cubicBezTo>
                <a:cubicBezTo>
                  <a:pt x="2815693" y="631395"/>
                  <a:pt x="2829235" y="626209"/>
                  <a:pt x="2846236" y="622751"/>
                </a:cubicBezTo>
                <a:close/>
                <a:moveTo>
                  <a:pt x="2754896" y="618717"/>
                </a:moveTo>
                <a:cubicBezTo>
                  <a:pt x="2753167" y="625056"/>
                  <a:pt x="2749709" y="625344"/>
                  <a:pt x="2744811" y="623903"/>
                </a:cubicBezTo>
                <a:cubicBezTo>
                  <a:pt x="2746828" y="619005"/>
                  <a:pt x="2750862" y="620158"/>
                  <a:pt x="2754896" y="618717"/>
                </a:cubicBezTo>
                <a:close/>
                <a:moveTo>
                  <a:pt x="2843354" y="598547"/>
                </a:moveTo>
                <a:cubicBezTo>
                  <a:pt x="2845947" y="598835"/>
                  <a:pt x="2848540" y="598835"/>
                  <a:pt x="2851998" y="599124"/>
                </a:cubicBezTo>
                <a:cubicBezTo>
                  <a:pt x="2848252" y="606039"/>
                  <a:pt x="2842489" y="607768"/>
                  <a:pt x="2836438" y="608344"/>
                </a:cubicBezTo>
                <a:cubicBezTo>
                  <a:pt x="2819438" y="619005"/>
                  <a:pt x="2799557" y="623039"/>
                  <a:pt x="2780828" y="629666"/>
                </a:cubicBezTo>
                <a:cubicBezTo>
                  <a:pt x="2775930" y="631683"/>
                  <a:pt x="2769879" y="631395"/>
                  <a:pt x="2766997" y="637446"/>
                </a:cubicBezTo>
                <a:cubicBezTo>
                  <a:pt x="2763540" y="644361"/>
                  <a:pt x="2760947" y="635141"/>
                  <a:pt x="2757777" y="636581"/>
                </a:cubicBezTo>
                <a:cubicBezTo>
                  <a:pt x="2758065" y="631107"/>
                  <a:pt x="2762675" y="631107"/>
                  <a:pt x="2766133" y="630242"/>
                </a:cubicBezTo>
                <a:cubicBezTo>
                  <a:pt x="2781692" y="626785"/>
                  <a:pt x="2794082" y="614971"/>
                  <a:pt x="2810794" y="614395"/>
                </a:cubicBezTo>
                <a:cubicBezTo>
                  <a:pt x="2817710" y="614107"/>
                  <a:pt x="2814540" y="605751"/>
                  <a:pt x="2820015" y="602869"/>
                </a:cubicBezTo>
                <a:cubicBezTo>
                  <a:pt x="2827794" y="599124"/>
                  <a:pt x="2835286" y="597971"/>
                  <a:pt x="2843354" y="598547"/>
                </a:cubicBezTo>
                <a:close/>
                <a:moveTo>
                  <a:pt x="2912220" y="578954"/>
                </a:moveTo>
                <a:cubicBezTo>
                  <a:pt x="2905304" y="586157"/>
                  <a:pt x="2896372" y="586157"/>
                  <a:pt x="2888016" y="589327"/>
                </a:cubicBezTo>
                <a:cubicBezTo>
                  <a:pt x="2892338" y="582412"/>
                  <a:pt x="2895796" y="580971"/>
                  <a:pt x="2912220" y="578954"/>
                </a:cubicBezTo>
                <a:close/>
                <a:moveTo>
                  <a:pt x="3107000" y="536886"/>
                </a:moveTo>
                <a:cubicBezTo>
                  <a:pt x="3108729" y="537174"/>
                  <a:pt x="3110746" y="536598"/>
                  <a:pt x="3111610" y="537462"/>
                </a:cubicBezTo>
                <a:cubicBezTo>
                  <a:pt x="3113915" y="539479"/>
                  <a:pt x="3111322" y="541208"/>
                  <a:pt x="3109881" y="541784"/>
                </a:cubicBezTo>
                <a:cubicBezTo>
                  <a:pt x="3104407" y="543513"/>
                  <a:pt x="3098644" y="544954"/>
                  <a:pt x="3092881" y="546394"/>
                </a:cubicBezTo>
                <a:cubicBezTo>
                  <a:pt x="3087695" y="549276"/>
                  <a:pt x="3081932" y="550716"/>
                  <a:pt x="3076169" y="551005"/>
                </a:cubicBezTo>
                <a:cubicBezTo>
                  <a:pt x="3051966" y="553310"/>
                  <a:pt x="3028338" y="559072"/>
                  <a:pt x="3004135" y="562530"/>
                </a:cubicBezTo>
                <a:cubicBezTo>
                  <a:pt x="3017965" y="553598"/>
                  <a:pt x="3034101" y="551581"/>
                  <a:pt x="3049372" y="546971"/>
                </a:cubicBezTo>
                <a:cubicBezTo>
                  <a:pt x="3055711" y="544954"/>
                  <a:pt x="3062051" y="542649"/>
                  <a:pt x="3068389" y="540920"/>
                </a:cubicBezTo>
                <a:cubicBezTo>
                  <a:pt x="3076169" y="538903"/>
                  <a:pt x="3083084" y="539191"/>
                  <a:pt x="3090288" y="541496"/>
                </a:cubicBezTo>
                <a:cubicBezTo>
                  <a:pt x="3094610" y="536021"/>
                  <a:pt x="3100949" y="536598"/>
                  <a:pt x="3107000" y="536886"/>
                </a:cubicBezTo>
                <a:close/>
                <a:moveTo>
                  <a:pt x="3299188" y="472055"/>
                </a:moveTo>
                <a:cubicBezTo>
                  <a:pt x="3296883" y="478970"/>
                  <a:pt x="3291120" y="476377"/>
                  <a:pt x="3287086" y="477530"/>
                </a:cubicBezTo>
                <a:cubicBezTo>
                  <a:pt x="3289679" y="472919"/>
                  <a:pt x="3293713" y="472055"/>
                  <a:pt x="3299188" y="472055"/>
                </a:cubicBezTo>
                <a:close/>
                <a:moveTo>
                  <a:pt x="3335493" y="466004"/>
                </a:moveTo>
                <a:cubicBezTo>
                  <a:pt x="3328001" y="475801"/>
                  <a:pt x="3319357" y="471479"/>
                  <a:pt x="3308696" y="473208"/>
                </a:cubicBezTo>
                <a:cubicBezTo>
                  <a:pt x="3317916" y="466580"/>
                  <a:pt x="3325120" y="464852"/>
                  <a:pt x="3335493" y="466004"/>
                </a:cubicBezTo>
                <a:close/>
                <a:moveTo>
                  <a:pt x="3404070" y="454371"/>
                </a:moveTo>
                <a:cubicBezTo>
                  <a:pt x="3405510" y="453758"/>
                  <a:pt x="3406951" y="453614"/>
                  <a:pt x="3408392" y="455343"/>
                </a:cubicBezTo>
                <a:cubicBezTo>
                  <a:pt x="3409256" y="456495"/>
                  <a:pt x="3406663" y="458224"/>
                  <a:pt x="3404646" y="458800"/>
                </a:cubicBezTo>
                <a:cubicBezTo>
                  <a:pt x="3401476" y="460529"/>
                  <a:pt x="3397443" y="463122"/>
                  <a:pt x="3394849" y="459088"/>
                </a:cubicBezTo>
                <a:cubicBezTo>
                  <a:pt x="3393697" y="457648"/>
                  <a:pt x="3397154" y="455919"/>
                  <a:pt x="3399747" y="456207"/>
                </a:cubicBezTo>
                <a:cubicBezTo>
                  <a:pt x="3401188" y="456063"/>
                  <a:pt x="3402629" y="454983"/>
                  <a:pt x="3404070" y="454371"/>
                </a:cubicBezTo>
                <a:close/>
                <a:moveTo>
                  <a:pt x="3372951" y="453902"/>
                </a:moveTo>
                <a:cubicBezTo>
                  <a:pt x="3376409" y="452749"/>
                  <a:pt x="3377850" y="454766"/>
                  <a:pt x="3378138" y="457936"/>
                </a:cubicBezTo>
                <a:cubicBezTo>
                  <a:pt x="3380443" y="458224"/>
                  <a:pt x="3382748" y="456783"/>
                  <a:pt x="3385053" y="459953"/>
                </a:cubicBezTo>
                <a:cubicBezTo>
                  <a:pt x="3380443" y="460817"/>
                  <a:pt x="3381307" y="471478"/>
                  <a:pt x="3373239" y="466003"/>
                </a:cubicBezTo>
                <a:cubicBezTo>
                  <a:pt x="3368341" y="465715"/>
                  <a:pt x="3363443" y="465427"/>
                  <a:pt x="3357968" y="465139"/>
                </a:cubicBezTo>
                <a:cubicBezTo>
                  <a:pt x="3360849" y="460529"/>
                  <a:pt x="3364883" y="460817"/>
                  <a:pt x="3369205" y="461105"/>
                </a:cubicBezTo>
                <a:cubicBezTo>
                  <a:pt x="3369782" y="460817"/>
                  <a:pt x="3370358" y="460529"/>
                  <a:pt x="3370934" y="460241"/>
                </a:cubicBezTo>
                <a:cubicBezTo>
                  <a:pt x="3369205" y="457359"/>
                  <a:pt x="3369493" y="455054"/>
                  <a:pt x="3372951" y="453902"/>
                </a:cubicBezTo>
                <a:close/>
                <a:moveTo>
                  <a:pt x="3439511" y="448428"/>
                </a:moveTo>
                <a:cubicBezTo>
                  <a:pt x="3436629" y="454479"/>
                  <a:pt x="3431155" y="453614"/>
                  <a:pt x="3423663" y="455631"/>
                </a:cubicBezTo>
                <a:cubicBezTo>
                  <a:pt x="3429426" y="448716"/>
                  <a:pt x="3434612" y="449004"/>
                  <a:pt x="3439511" y="448428"/>
                </a:cubicBezTo>
                <a:close/>
                <a:moveTo>
                  <a:pt x="3552173" y="412986"/>
                </a:moveTo>
                <a:cubicBezTo>
                  <a:pt x="3554478" y="413275"/>
                  <a:pt x="3554766" y="415003"/>
                  <a:pt x="3553901" y="416444"/>
                </a:cubicBezTo>
                <a:cubicBezTo>
                  <a:pt x="3552173" y="419325"/>
                  <a:pt x="3549579" y="418461"/>
                  <a:pt x="3546986" y="417597"/>
                </a:cubicBezTo>
                <a:cubicBezTo>
                  <a:pt x="3547562" y="414715"/>
                  <a:pt x="3549003" y="412698"/>
                  <a:pt x="3552173" y="412986"/>
                </a:cubicBezTo>
                <a:close/>
                <a:moveTo>
                  <a:pt x="3591936" y="400597"/>
                </a:moveTo>
                <a:cubicBezTo>
                  <a:pt x="3593664" y="400597"/>
                  <a:pt x="3594817" y="401750"/>
                  <a:pt x="3594529" y="404055"/>
                </a:cubicBezTo>
                <a:cubicBezTo>
                  <a:pt x="3593952" y="406648"/>
                  <a:pt x="3591647" y="406936"/>
                  <a:pt x="3589342" y="407224"/>
                </a:cubicBezTo>
                <a:cubicBezTo>
                  <a:pt x="3587614" y="407224"/>
                  <a:pt x="3586173" y="406072"/>
                  <a:pt x="3586749" y="404343"/>
                </a:cubicBezTo>
                <a:cubicBezTo>
                  <a:pt x="3587614" y="402326"/>
                  <a:pt x="3589342" y="400597"/>
                  <a:pt x="3591936" y="400597"/>
                </a:cubicBezTo>
                <a:close/>
                <a:moveTo>
                  <a:pt x="3635732" y="385902"/>
                </a:moveTo>
                <a:cubicBezTo>
                  <a:pt x="3636020" y="386766"/>
                  <a:pt x="3636885" y="388207"/>
                  <a:pt x="3636597" y="388495"/>
                </a:cubicBezTo>
                <a:cubicBezTo>
                  <a:pt x="3635732" y="389648"/>
                  <a:pt x="3634579" y="390512"/>
                  <a:pt x="3633715" y="391088"/>
                </a:cubicBezTo>
                <a:cubicBezTo>
                  <a:pt x="3631698" y="390800"/>
                  <a:pt x="3631410" y="389648"/>
                  <a:pt x="3632275" y="388783"/>
                </a:cubicBezTo>
                <a:cubicBezTo>
                  <a:pt x="3633139" y="387919"/>
                  <a:pt x="3634579" y="387055"/>
                  <a:pt x="3635732" y="385902"/>
                </a:cubicBezTo>
                <a:close/>
                <a:moveTo>
                  <a:pt x="3645529" y="375817"/>
                </a:moveTo>
                <a:cubicBezTo>
                  <a:pt x="3643512" y="379275"/>
                  <a:pt x="3640919" y="380715"/>
                  <a:pt x="3637173" y="379563"/>
                </a:cubicBezTo>
                <a:cubicBezTo>
                  <a:pt x="3634580" y="383597"/>
                  <a:pt x="3630546" y="382732"/>
                  <a:pt x="3626800" y="381868"/>
                </a:cubicBezTo>
                <a:cubicBezTo>
                  <a:pt x="3628817" y="376105"/>
                  <a:pt x="3634292" y="380139"/>
                  <a:pt x="3637461" y="377834"/>
                </a:cubicBezTo>
                <a:cubicBezTo>
                  <a:pt x="3639478" y="375241"/>
                  <a:pt x="3642071" y="374088"/>
                  <a:pt x="3645529" y="375817"/>
                </a:cubicBezTo>
                <a:close/>
                <a:moveTo>
                  <a:pt x="3624494" y="368325"/>
                </a:moveTo>
                <a:cubicBezTo>
                  <a:pt x="3625935" y="368325"/>
                  <a:pt x="3626800" y="369478"/>
                  <a:pt x="3625935" y="370630"/>
                </a:cubicBezTo>
                <a:cubicBezTo>
                  <a:pt x="3625359" y="371495"/>
                  <a:pt x="3623918" y="371783"/>
                  <a:pt x="3623342" y="372359"/>
                </a:cubicBezTo>
                <a:cubicBezTo>
                  <a:pt x="3621613" y="371783"/>
                  <a:pt x="3620749" y="370918"/>
                  <a:pt x="3621613" y="369766"/>
                </a:cubicBezTo>
                <a:cubicBezTo>
                  <a:pt x="3622190" y="368901"/>
                  <a:pt x="3623630" y="368325"/>
                  <a:pt x="3624494" y="368325"/>
                </a:cubicBezTo>
                <a:close/>
                <a:moveTo>
                  <a:pt x="3680969" y="367173"/>
                </a:moveTo>
                <a:cubicBezTo>
                  <a:pt x="3682698" y="366885"/>
                  <a:pt x="3683850" y="367461"/>
                  <a:pt x="3684427" y="369190"/>
                </a:cubicBezTo>
                <a:cubicBezTo>
                  <a:pt x="3684139" y="371207"/>
                  <a:pt x="3682410" y="371495"/>
                  <a:pt x="3680969" y="371495"/>
                </a:cubicBezTo>
                <a:cubicBezTo>
                  <a:pt x="3679240" y="371783"/>
                  <a:pt x="3677800" y="371207"/>
                  <a:pt x="3678376" y="369190"/>
                </a:cubicBezTo>
                <a:cubicBezTo>
                  <a:pt x="3678664" y="368325"/>
                  <a:pt x="3679817" y="367461"/>
                  <a:pt x="3680969" y="367173"/>
                </a:cubicBezTo>
                <a:close/>
                <a:moveTo>
                  <a:pt x="3736868" y="357952"/>
                </a:moveTo>
                <a:cubicBezTo>
                  <a:pt x="3739750" y="357952"/>
                  <a:pt x="3742343" y="362850"/>
                  <a:pt x="3740038" y="362562"/>
                </a:cubicBezTo>
                <a:cubicBezTo>
                  <a:pt x="3733411" y="361986"/>
                  <a:pt x="3727072" y="371206"/>
                  <a:pt x="3720445" y="363138"/>
                </a:cubicBezTo>
                <a:cubicBezTo>
                  <a:pt x="3717563" y="363715"/>
                  <a:pt x="3714682" y="364291"/>
                  <a:pt x="3710648" y="365155"/>
                </a:cubicBezTo>
                <a:cubicBezTo>
                  <a:pt x="3713529" y="359969"/>
                  <a:pt x="3716699" y="358816"/>
                  <a:pt x="3720733" y="358528"/>
                </a:cubicBezTo>
                <a:cubicBezTo>
                  <a:pt x="3726207" y="358240"/>
                  <a:pt x="3731394" y="357952"/>
                  <a:pt x="3736868" y="357952"/>
                </a:cubicBezTo>
                <a:close/>
                <a:moveTo>
                  <a:pt x="3687885" y="347291"/>
                </a:moveTo>
                <a:cubicBezTo>
                  <a:pt x="3689038" y="350749"/>
                  <a:pt x="3684716" y="350460"/>
                  <a:pt x="3682410" y="351037"/>
                </a:cubicBezTo>
                <a:cubicBezTo>
                  <a:pt x="3680970" y="353342"/>
                  <a:pt x="3678377" y="355071"/>
                  <a:pt x="3676936" y="352189"/>
                </a:cubicBezTo>
                <a:cubicBezTo>
                  <a:pt x="3676072" y="349596"/>
                  <a:pt x="3679817" y="349020"/>
                  <a:pt x="3682122" y="348732"/>
                </a:cubicBezTo>
                <a:cubicBezTo>
                  <a:pt x="3683851" y="347291"/>
                  <a:pt x="3687021" y="344986"/>
                  <a:pt x="3687885" y="347291"/>
                </a:cubicBezTo>
                <a:close/>
                <a:moveTo>
                  <a:pt x="3766258" y="343834"/>
                </a:moveTo>
                <a:cubicBezTo>
                  <a:pt x="3763953" y="348732"/>
                  <a:pt x="3760496" y="349597"/>
                  <a:pt x="3755597" y="351614"/>
                </a:cubicBezTo>
                <a:cubicBezTo>
                  <a:pt x="3757614" y="344987"/>
                  <a:pt x="3760784" y="343834"/>
                  <a:pt x="3766258" y="343834"/>
                </a:cubicBezTo>
                <a:close/>
                <a:moveTo>
                  <a:pt x="3772885" y="324528"/>
                </a:moveTo>
                <a:cubicBezTo>
                  <a:pt x="3771156" y="328850"/>
                  <a:pt x="3768275" y="329138"/>
                  <a:pt x="3765682" y="329714"/>
                </a:cubicBezTo>
                <a:cubicBezTo>
                  <a:pt x="3755597" y="332884"/>
                  <a:pt x="3745800" y="335765"/>
                  <a:pt x="3736004" y="338935"/>
                </a:cubicBezTo>
                <a:cubicBezTo>
                  <a:pt x="3735427" y="337782"/>
                  <a:pt x="3735139" y="336918"/>
                  <a:pt x="3734851" y="335765"/>
                </a:cubicBezTo>
                <a:cubicBezTo>
                  <a:pt x="3743495" y="331155"/>
                  <a:pt x="3752715" y="328850"/>
                  <a:pt x="3762512" y="327121"/>
                </a:cubicBezTo>
                <a:cubicBezTo>
                  <a:pt x="3765105" y="323952"/>
                  <a:pt x="3768851" y="325392"/>
                  <a:pt x="3772885" y="324528"/>
                </a:cubicBezTo>
                <a:close/>
                <a:moveTo>
                  <a:pt x="3858174" y="316749"/>
                </a:moveTo>
                <a:cubicBezTo>
                  <a:pt x="3854717" y="320783"/>
                  <a:pt x="3852411" y="324241"/>
                  <a:pt x="3846937" y="321359"/>
                </a:cubicBezTo>
                <a:cubicBezTo>
                  <a:pt x="3849530" y="317037"/>
                  <a:pt x="3852988" y="317037"/>
                  <a:pt x="3858174" y="316749"/>
                </a:cubicBezTo>
                <a:close/>
                <a:moveTo>
                  <a:pt x="3795721" y="314948"/>
                </a:moveTo>
                <a:cubicBezTo>
                  <a:pt x="3797161" y="314444"/>
                  <a:pt x="3798674" y="314732"/>
                  <a:pt x="3800259" y="316461"/>
                </a:cubicBezTo>
                <a:cubicBezTo>
                  <a:pt x="3802276" y="318766"/>
                  <a:pt x="3800259" y="320495"/>
                  <a:pt x="3797377" y="321071"/>
                </a:cubicBezTo>
                <a:cubicBezTo>
                  <a:pt x="3791903" y="322224"/>
                  <a:pt x="3786428" y="323376"/>
                  <a:pt x="3779801" y="324817"/>
                </a:cubicBezTo>
                <a:cubicBezTo>
                  <a:pt x="3782970" y="318766"/>
                  <a:pt x="3788157" y="320495"/>
                  <a:pt x="3791615" y="318190"/>
                </a:cubicBezTo>
                <a:cubicBezTo>
                  <a:pt x="3792912" y="316749"/>
                  <a:pt x="3794280" y="315452"/>
                  <a:pt x="3795721" y="314948"/>
                </a:cubicBezTo>
                <a:close/>
                <a:moveTo>
                  <a:pt x="3856157" y="300325"/>
                </a:moveTo>
                <a:cubicBezTo>
                  <a:pt x="3859038" y="300325"/>
                  <a:pt x="3863649" y="300037"/>
                  <a:pt x="3862496" y="304935"/>
                </a:cubicBezTo>
                <a:cubicBezTo>
                  <a:pt x="3861632" y="308969"/>
                  <a:pt x="3856445" y="311274"/>
                  <a:pt x="3854428" y="309546"/>
                </a:cubicBezTo>
                <a:cubicBezTo>
                  <a:pt x="3846360" y="302918"/>
                  <a:pt x="3840598" y="307529"/>
                  <a:pt x="3834547" y="311851"/>
                </a:cubicBezTo>
                <a:cubicBezTo>
                  <a:pt x="3830801" y="314732"/>
                  <a:pt x="3827343" y="313003"/>
                  <a:pt x="3820428" y="311563"/>
                </a:cubicBezTo>
                <a:cubicBezTo>
                  <a:pt x="3832530" y="302054"/>
                  <a:pt x="3844055" y="300613"/>
                  <a:pt x="3856157" y="300325"/>
                </a:cubicBezTo>
                <a:close/>
                <a:moveTo>
                  <a:pt x="3913496" y="299461"/>
                </a:moveTo>
                <a:cubicBezTo>
                  <a:pt x="3914360" y="299173"/>
                  <a:pt x="3916665" y="299749"/>
                  <a:pt x="3917818" y="300614"/>
                </a:cubicBezTo>
                <a:cubicBezTo>
                  <a:pt x="3918971" y="301766"/>
                  <a:pt x="3918394" y="304071"/>
                  <a:pt x="3916954" y="304647"/>
                </a:cubicBezTo>
                <a:cubicBezTo>
                  <a:pt x="3910615" y="307241"/>
                  <a:pt x="3905716" y="313580"/>
                  <a:pt x="3897072" y="313003"/>
                </a:cubicBezTo>
                <a:cubicBezTo>
                  <a:pt x="3900530" y="304936"/>
                  <a:pt x="3907733" y="302919"/>
                  <a:pt x="3913496" y="299461"/>
                </a:cubicBezTo>
                <a:close/>
                <a:moveTo>
                  <a:pt x="3801411" y="284766"/>
                </a:moveTo>
                <a:cubicBezTo>
                  <a:pt x="3802275" y="284766"/>
                  <a:pt x="3803427" y="285342"/>
                  <a:pt x="3805156" y="285630"/>
                </a:cubicBezTo>
                <a:cubicBezTo>
                  <a:pt x="3803427" y="287071"/>
                  <a:pt x="3802563" y="288224"/>
                  <a:pt x="3801122" y="289088"/>
                </a:cubicBezTo>
                <a:cubicBezTo>
                  <a:pt x="3799394" y="289952"/>
                  <a:pt x="3797953" y="289376"/>
                  <a:pt x="3797953" y="287359"/>
                </a:cubicBezTo>
                <a:cubicBezTo>
                  <a:pt x="3797953" y="285342"/>
                  <a:pt x="3799682" y="284766"/>
                  <a:pt x="3801411" y="284766"/>
                </a:cubicBezTo>
                <a:close/>
                <a:moveTo>
                  <a:pt x="3986395" y="275545"/>
                </a:moveTo>
                <a:cubicBezTo>
                  <a:pt x="3986971" y="275545"/>
                  <a:pt x="3988124" y="277274"/>
                  <a:pt x="3987835" y="278138"/>
                </a:cubicBezTo>
                <a:cubicBezTo>
                  <a:pt x="3986683" y="283037"/>
                  <a:pt x="3982073" y="282460"/>
                  <a:pt x="3978615" y="283325"/>
                </a:cubicBezTo>
                <a:cubicBezTo>
                  <a:pt x="3973429" y="285918"/>
                  <a:pt x="3968818" y="289376"/>
                  <a:pt x="3961615" y="287359"/>
                </a:cubicBezTo>
                <a:cubicBezTo>
                  <a:pt x="3964784" y="281596"/>
                  <a:pt x="3970836" y="282460"/>
                  <a:pt x="3975158" y="280732"/>
                </a:cubicBezTo>
                <a:cubicBezTo>
                  <a:pt x="3975734" y="280155"/>
                  <a:pt x="3976310" y="279867"/>
                  <a:pt x="3976886" y="279291"/>
                </a:cubicBezTo>
                <a:cubicBezTo>
                  <a:pt x="3979480" y="276698"/>
                  <a:pt x="3982073" y="274681"/>
                  <a:pt x="3986395" y="275545"/>
                </a:cubicBezTo>
                <a:close/>
                <a:moveTo>
                  <a:pt x="4044311" y="258545"/>
                </a:moveTo>
                <a:cubicBezTo>
                  <a:pt x="4044599" y="259409"/>
                  <a:pt x="4045176" y="260562"/>
                  <a:pt x="4045464" y="261715"/>
                </a:cubicBezTo>
                <a:cubicBezTo>
                  <a:pt x="4035667" y="269494"/>
                  <a:pt x="4023565" y="271799"/>
                  <a:pt x="4011176" y="273240"/>
                </a:cubicBezTo>
                <a:cubicBezTo>
                  <a:pt x="4010599" y="272087"/>
                  <a:pt x="4010311" y="270935"/>
                  <a:pt x="4010311" y="270070"/>
                </a:cubicBezTo>
                <a:cubicBezTo>
                  <a:pt x="4021548" y="266325"/>
                  <a:pt x="4033074" y="262291"/>
                  <a:pt x="4044311" y="258545"/>
                </a:cubicBezTo>
                <a:close/>
                <a:moveTo>
                  <a:pt x="4112887" y="240105"/>
                </a:moveTo>
                <a:cubicBezTo>
                  <a:pt x="4114040" y="239528"/>
                  <a:pt x="4116057" y="239528"/>
                  <a:pt x="4116057" y="241545"/>
                </a:cubicBezTo>
                <a:cubicBezTo>
                  <a:pt x="4115769" y="242698"/>
                  <a:pt x="4114328" y="243562"/>
                  <a:pt x="4113175" y="245003"/>
                </a:cubicBezTo>
                <a:cubicBezTo>
                  <a:pt x="4111735" y="244138"/>
                  <a:pt x="4110871" y="243850"/>
                  <a:pt x="4110006" y="243274"/>
                </a:cubicBezTo>
                <a:cubicBezTo>
                  <a:pt x="4111159" y="242121"/>
                  <a:pt x="4111735" y="240681"/>
                  <a:pt x="4112887" y="240105"/>
                </a:cubicBezTo>
                <a:close/>
                <a:moveTo>
                  <a:pt x="4032786" y="221087"/>
                </a:moveTo>
                <a:cubicBezTo>
                  <a:pt x="4034803" y="220799"/>
                  <a:pt x="4036243" y="221951"/>
                  <a:pt x="4037108" y="223968"/>
                </a:cubicBezTo>
                <a:cubicBezTo>
                  <a:pt x="4036531" y="227138"/>
                  <a:pt x="4034226" y="228290"/>
                  <a:pt x="4031633" y="229155"/>
                </a:cubicBezTo>
                <a:cubicBezTo>
                  <a:pt x="4029328" y="230019"/>
                  <a:pt x="4027311" y="229155"/>
                  <a:pt x="4027023" y="226850"/>
                </a:cubicBezTo>
                <a:cubicBezTo>
                  <a:pt x="4026735" y="223104"/>
                  <a:pt x="4029616" y="221663"/>
                  <a:pt x="4032786" y="221087"/>
                </a:cubicBezTo>
                <a:close/>
                <a:moveTo>
                  <a:pt x="4146600" y="215613"/>
                </a:moveTo>
                <a:cubicBezTo>
                  <a:pt x="4145448" y="219359"/>
                  <a:pt x="4143719" y="222240"/>
                  <a:pt x="4141702" y="221664"/>
                </a:cubicBezTo>
                <a:cubicBezTo>
                  <a:pt x="4137091" y="220511"/>
                  <a:pt x="4140837" y="218494"/>
                  <a:pt x="4142278" y="217342"/>
                </a:cubicBezTo>
                <a:cubicBezTo>
                  <a:pt x="4142854" y="216766"/>
                  <a:pt x="4144295" y="216477"/>
                  <a:pt x="4146600" y="215613"/>
                </a:cubicBezTo>
                <a:close/>
                <a:moveTo>
                  <a:pt x="4121532" y="210138"/>
                </a:moveTo>
                <a:cubicBezTo>
                  <a:pt x="4126142" y="212443"/>
                  <a:pt x="4122108" y="216189"/>
                  <a:pt x="4121532" y="219359"/>
                </a:cubicBezTo>
                <a:cubicBezTo>
                  <a:pt x="4119803" y="227426"/>
                  <a:pt x="4114329" y="230884"/>
                  <a:pt x="4107125" y="233189"/>
                </a:cubicBezTo>
                <a:cubicBezTo>
                  <a:pt x="4087820" y="238952"/>
                  <a:pt x="4068803" y="246155"/>
                  <a:pt x="4049210" y="250766"/>
                </a:cubicBezTo>
                <a:cubicBezTo>
                  <a:pt x="4032497" y="254799"/>
                  <a:pt x="4015498" y="259986"/>
                  <a:pt x="3998786" y="262867"/>
                </a:cubicBezTo>
                <a:cubicBezTo>
                  <a:pt x="3961616" y="268918"/>
                  <a:pt x="3928480" y="286783"/>
                  <a:pt x="3891887" y="293698"/>
                </a:cubicBezTo>
                <a:cubicBezTo>
                  <a:pt x="3888717" y="294274"/>
                  <a:pt x="3885836" y="295139"/>
                  <a:pt x="3882666" y="293410"/>
                </a:cubicBezTo>
                <a:cubicBezTo>
                  <a:pt x="3893039" y="290240"/>
                  <a:pt x="3901107" y="283325"/>
                  <a:pt x="3912344" y="281020"/>
                </a:cubicBezTo>
                <a:cubicBezTo>
                  <a:pt x="3925310" y="278139"/>
                  <a:pt x="3938853" y="274105"/>
                  <a:pt x="3950955" y="267766"/>
                </a:cubicBezTo>
                <a:cubicBezTo>
                  <a:pt x="3967667" y="259121"/>
                  <a:pt x="3984091" y="252206"/>
                  <a:pt x="4003396" y="253071"/>
                </a:cubicBezTo>
                <a:cubicBezTo>
                  <a:pt x="4007718" y="253359"/>
                  <a:pt x="4011464" y="250766"/>
                  <a:pt x="4015209" y="248460"/>
                </a:cubicBezTo>
                <a:cubicBezTo>
                  <a:pt x="4027023" y="241257"/>
                  <a:pt x="4038549" y="232325"/>
                  <a:pt x="4054108" y="237511"/>
                </a:cubicBezTo>
                <a:cubicBezTo>
                  <a:pt x="4056413" y="238376"/>
                  <a:pt x="4060159" y="236647"/>
                  <a:pt x="4063040" y="235206"/>
                </a:cubicBezTo>
                <a:cubicBezTo>
                  <a:pt x="4078888" y="227138"/>
                  <a:pt x="4098193" y="225409"/>
                  <a:pt x="4110871" y="211291"/>
                </a:cubicBezTo>
                <a:cubicBezTo>
                  <a:pt x="4114040" y="207545"/>
                  <a:pt x="4118363" y="208409"/>
                  <a:pt x="4121532" y="210138"/>
                </a:cubicBezTo>
                <a:close/>
                <a:moveTo>
                  <a:pt x="4164464" y="202646"/>
                </a:moveTo>
                <a:cubicBezTo>
                  <a:pt x="4167922" y="202934"/>
                  <a:pt x="4170515" y="204663"/>
                  <a:pt x="4171667" y="208121"/>
                </a:cubicBezTo>
                <a:cubicBezTo>
                  <a:pt x="4169939" y="211866"/>
                  <a:pt x="4166193" y="212443"/>
                  <a:pt x="4163023" y="213019"/>
                </a:cubicBezTo>
                <a:cubicBezTo>
                  <a:pt x="4159566" y="213595"/>
                  <a:pt x="4159854" y="210426"/>
                  <a:pt x="4159854" y="207832"/>
                </a:cubicBezTo>
                <a:cubicBezTo>
                  <a:pt x="4159854" y="204951"/>
                  <a:pt x="4161006" y="202358"/>
                  <a:pt x="4164464" y="202646"/>
                </a:cubicBezTo>
                <a:close/>
                <a:moveTo>
                  <a:pt x="4214312" y="191985"/>
                </a:moveTo>
                <a:cubicBezTo>
                  <a:pt x="4203651" y="202646"/>
                  <a:pt x="4192702" y="205239"/>
                  <a:pt x="4180888" y="205527"/>
                </a:cubicBezTo>
                <a:cubicBezTo>
                  <a:pt x="4191837" y="202070"/>
                  <a:pt x="4199617" y="191697"/>
                  <a:pt x="4214312" y="191985"/>
                </a:cubicBezTo>
                <a:close/>
                <a:moveTo>
                  <a:pt x="4103667" y="189392"/>
                </a:moveTo>
                <a:cubicBezTo>
                  <a:pt x="4104820" y="190545"/>
                  <a:pt x="4106261" y="191121"/>
                  <a:pt x="4106261" y="191697"/>
                </a:cubicBezTo>
                <a:cubicBezTo>
                  <a:pt x="4106261" y="194002"/>
                  <a:pt x="4104820" y="195443"/>
                  <a:pt x="4102803" y="195731"/>
                </a:cubicBezTo>
                <a:cubicBezTo>
                  <a:pt x="4101074" y="196019"/>
                  <a:pt x="4099057" y="194867"/>
                  <a:pt x="4099633" y="193426"/>
                </a:cubicBezTo>
                <a:cubicBezTo>
                  <a:pt x="4100210" y="191697"/>
                  <a:pt x="4102227" y="190833"/>
                  <a:pt x="4103667" y="189392"/>
                </a:cubicBezTo>
                <a:close/>
                <a:moveTo>
                  <a:pt x="4231311" y="182765"/>
                </a:moveTo>
                <a:cubicBezTo>
                  <a:pt x="4229871" y="187663"/>
                  <a:pt x="4228430" y="191409"/>
                  <a:pt x="4223532" y="192274"/>
                </a:cubicBezTo>
                <a:cubicBezTo>
                  <a:pt x="4222956" y="192274"/>
                  <a:pt x="4221803" y="190545"/>
                  <a:pt x="4221803" y="189968"/>
                </a:cubicBezTo>
                <a:cubicBezTo>
                  <a:pt x="4222091" y="184494"/>
                  <a:pt x="4225549" y="183053"/>
                  <a:pt x="4231311" y="182765"/>
                </a:cubicBezTo>
                <a:close/>
                <a:moveTo>
                  <a:pt x="4324813" y="148693"/>
                </a:moveTo>
                <a:cubicBezTo>
                  <a:pt x="4325965" y="147757"/>
                  <a:pt x="4327262" y="147757"/>
                  <a:pt x="4328991" y="150206"/>
                </a:cubicBezTo>
                <a:cubicBezTo>
                  <a:pt x="4331872" y="154528"/>
                  <a:pt x="4329567" y="158273"/>
                  <a:pt x="4324093" y="159714"/>
                </a:cubicBezTo>
                <a:cubicBezTo>
                  <a:pt x="4322652" y="160002"/>
                  <a:pt x="4321499" y="161155"/>
                  <a:pt x="4320059" y="161731"/>
                </a:cubicBezTo>
                <a:cubicBezTo>
                  <a:pt x="4321499" y="163172"/>
                  <a:pt x="4323228" y="164324"/>
                  <a:pt x="4324669" y="165765"/>
                </a:cubicBezTo>
                <a:cubicBezTo>
                  <a:pt x="4326109" y="166629"/>
                  <a:pt x="4327838" y="167782"/>
                  <a:pt x="4329279" y="168646"/>
                </a:cubicBezTo>
                <a:cubicBezTo>
                  <a:pt x="4330143" y="166341"/>
                  <a:pt x="4332160" y="166341"/>
                  <a:pt x="4333889" y="165765"/>
                </a:cubicBezTo>
                <a:cubicBezTo>
                  <a:pt x="4335618" y="165189"/>
                  <a:pt x="4337347" y="164036"/>
                  <a:pt x="4339076" y="164036"/>
                </a:cubicBezTo>
                <a:cubicBezTo>
                  <a:pt x="4341093" y="163748"/>
                  <a:pt x="4344550" y="162884"/>
                  <a:pt x="4344838" y="165477"/>
                </a:cubicBezTo>
                <a:cubicBezTo>
                  <a:pt x="4345126" y="169511"/>
                  <a:pt x="4341381" y="168358"/>
                  <a:pt x="4338788" y="168646"/>
                </a:cubicBezTo>
                <a:cubicBezTo>
                  <a:pt x="4335906" y="169511"/>
                  <a:pt x="4332737" y="171816"/>
                  <a:pt x="4329279" y="170663"/>
                </a:cubicBezTo>
                <a:cubicBezTo>
                  <a:pt x="4309686" y="174697"/>
                  <a:pt x="4290957" y="181324"/>
                  <a:pt x="4271940" y="187375"/>
                </a:cubicBezTo>
                <a:cubicBezTo>
                  <a:pt x="4254363" y="192850"/>
                  <a:pt x="4237651" y="200053"/>
                  <a:pt x="4220363" y="206392"/>
                </a:cubicBezTo>
                <a:cubicBezTo>
                  <a:pt x="4211143" y="209850"/>
                  <a:pt x="4202498" y="216189"/>
                  <a:pt x="4192126" y="216477"/>
                </a:cubicBezTo>
                <a:cubicBezTo>
                  <a:pt x="4191261" y="216765"/>
                  <a:pt x="4190685" y="216765"/>
                  <a:pt x="4190397" y="216765"/>
                </a:cubicBezTo>
                <a:cubicBezTo>
                  <a:pt x="4183481" y="218782"/>
                  <a:pt x="4178295" y="225986"/>
                  <a:pt x="4169939" y="223104"/>
                </a:cubicBezTo>
                <a:cubicBezTo>
                  <a:pt x="4165617" y="221087"/>
                  <a:pt x="4162159" y="223393"/>
                  <a:pt x="4158702" y="225121"/>
                </a:cubicBezTo>
                <a:cubicBezTo>
                  <a:pt x="4156108" y="226274"/>
                  <a:pt x="4152651" y="228291"/>
                  <a:pt x="4151786" y="225986"/>
                </a:cubicBezTo>
                <a:cubicBezTo>
                  <a:pt x="4150346" y="222240"/>
                  <a:pt x="4153804" y="220511"/>
                  <a:pt x="4157261" y="219935"/>
                </a:cubicBezTo>
                <a:cubicBezTo>
                  <a:pt x="4158990" y="219647"/>
                  <a:pt x="4161007" y="219359"/>
                  <a:pt x="4163024" y="219070"/>
                </a:cubicBezTo>
                <a:cubicBezTo>
                  <a:pt x="4171092" y="214172"/>
                  <a:pt x="4180312" y="214748"/>
                  <a:pt x="4189244" y="214748"/>
                </a:cubicBezTo>
                <a:cubicBezTo>
                  <a:pt x="4204804" y="206392"/>
                  <a:pt x="4220075" y="198036"/>
                  <a:pt x="4236787" y="191986"/>
                </a:cubicBezTo>
                <a:cubicBezTo>
                  <a:pt x="4237363" y="191697"/>
                  <a:pt x="4237651" y="191697"/>
                  <a:pt x="4237940" y="191409"/>
                </a:cubicBezTo>
                <a:cubicBezTo>
                  <a:pt x="4243126" y="186223"/>
                  <a:pt x="4248889" y="183341"/>
                  <a:pt x="4256957" y="184782"/>
                </a:cubicBezTo>
                <a:cubicBezTo>
                  <a:pt x="4260414" y="185358"/>
                  <a:pt x="4266753" y="184206"/>
                  <a:pt x="4266177" y="175850"/>
                </a:cubicBezTo>
                <a:cubicBezTo>
                  <a:pt x="4265889" y="168935"/>
                  <a:pt x="4288076" y="161155"/>
                  <a:pt x="4295279" y="165765"/>
                </a:cubicBezTo>
                <a:cubicBezTo>
                  <a:pt x="4300754" y="169511"/>
                  <a:pt x="4304787" y="167782"/>
                  <a:pt x="4309686" y="166053"/>
                </a:cubicBezTo>
                <a:cubicBezTo>
                  <a:pt x="4304787" y="158273"/>
                  <a:pt x="4307093" y="154528"/>
                  <a:pt x="4316025" y="154240"/>
                </a:cubicBezTo>
                <a:cubicBezTo>
                  <a:pt x="4318042" y="154240"/>
                  <a:pt x="4320347" y="153951"/>
                  <a:pt x="4321499" y="152799"/>
                </a:cubicBezTo>
                <a:cubicBezTo>
                  <a:pt x="4322652" y="151503"/>
                  <a:pt x="4323661" y="149630"/>
                  <a:pt x="4324813" y="148693"/>
                </a:cubicBezTo>
                <a:close/>
                <a:moveTo>
                  <a:pt x="4317753" y="130900"/>
                </a:moveTo>
                <a:cubicBezTo>
                  <a:pt x="4316024" y="133493"/>
                  <a:pt x="4314007" y="134357"/>
                  <a:pt x="4311702" y="134069"/>
                </a:cubicBezTo>
                <a:cubicBezTo>
                  <a:pt x="4311414" y="134069"/>
                  <a:pt x="4310838" y="132629"/>
                  <a:pt x="4310838" y="132340"/>
                </a:cubicBezTo>
                <a:cubicBezTo>
                  <a:pt x="4312279" y="129747"/>
                  <a:pt x="4314584" y="130035"/>
                  <a:pt x="4317753" y="130900"/>
                </a:cubicBezTo>
                <a:close/>
                <a:moveTo>
                  <a:pt x="4382295" y="130036"/>
                </a:moveTo>
                <a:cubicBezTo>
                  <a:pt x="4385753" y="131476"/>
                  <a:pt x="4392668" y="127730"/>
                  <a:pt x="4392092" y="133493"/>
                </a:cubicBezTo>
                <a:cubicBezTo>
                  <a:pt x="4391228" y="139544"/>
                  <a:pt x="4384889" y="134358"/>
                  <a:pt x="4381143" y="134934"/>
                </a:cubicBezTo>
                <a:cubicBezTo>
                  <a:pt x="4376245" y="140985"/>
                  <a:pt x="4368753" y="138680"/>
                  <a:pt x="4362414" y="140408"/>
                </a:cubicBezTo>
                <a:cubicBezTo>
                  <a:pt x="4357804" y="143290"/>
                  <a:pt x="4353194" y="146459"/>
                  <a:pt x="4348583" y="149053"/>
                </a:cubicBezTo>
                <a:cubicBezTo>
                  <a:pt x="4347143" y="149917"/>
                  <a:pt x="4344549" y="151070"/>
                  <a:pt x="4343685" y="148476"/>
                </a:cubicBezTo>
                <a:cubicBezTo>
                  <a:pt x="4343109" y="146747"/>
                  <a:pt x="4343685" y="143578"/>
                  <a:pt x="4344549" y="143002"/>
                </a:cubicBezTo>
                <a:cubicBezTo>
                  <a:pt x="4350024" y="140120"/>
                  <a:pt x="4354634" y="133493"/>
                  <a:pt x="4362414" y="137239"/>
                </a:cubicBezTo>
                <a:cubicBezTo>
                  <a:pt x="4368753" y="137527"/>
                  <a:pt x="4371634" y="128595"/>
                  <a:pt x="4378838" y="130612"/>
                </a:cubicBezTo>
                <a:cubicBezTo>
                  <a:pt x="4379990" y="130324"/>
                  <a:pt x="4381431" y="129747"/>
                  <a:pt x="4382295" y="130036"/>
                </a:cubicBezTo>
                <a:close/>
                <a:moveTo>
                  <a:pt x="4679654" y="54760"/>
                </a:moveTo>
                <a:cubicBezTo>
                  <a:pt x="4681382" y="54184"/>
                  <a:pt x="4683399" y="54400"/>
                  <a:pt x="4686280" y="55985"/>
                </a:cubicBezTo>
                <a:cubicBezTo>
                  <a:pt x="4682247" y="58578"/>
                  <a:pt x="4679942" y="61171"/>
                  <a:pt x="4674755" y="58290"/>
                </a:cubicBezTo>
                <a:cubicBezTo>
                  <a:pt x="4676484" y="56705"/>
                  <a:pt x="4677925" y="55336"/>
                  <a:pt x="4679654" y="54760"/>
                </a:cubicBezTo>
                <a:close/>
                <a:moveTo>
                  <a:pt x="4777332" y="30340"/>
                </a:moveTo>
                <a:cubicBezTo>
                  <a:pt x="4779061" y="30917"/>
                  <a:pt x="4777909" y="32357"/>
                  <a:pt x="4777332" y="33222"/>
                </a:cubicBezTo>
                <a:cubicBezTo>
                  <a:pt x="4774739" y="36679"/>
                  <a:pt x="4771570" y="34374"/>
                  <a:pt x="4767536" y="34086"/>
                </a:cubicBezTo>
                <a:cubicBezTo>
                  <a:pt x="4770705" y="30628"/>
                  <a:pt x="4773587" y="28611"/>
                  <a:pt x="4777332" y="30340"/>
                </a:cubicBezTo>
                <a:close/>
                <a:moveTo>
                  <a:pt x="4838993" y="14492"/>
                </a:moveTo>
                <a:cubicBezTo>
                  <a:pt x="4840434" y="14204"/>
                  <a:pt x="4841010" y="15645"/>
                  <a:pt x="4840434" y="16509"/>
                </a:cubicBezTo>
                <a:cubicBezTo>
                  <a:pt x="4839570" y="17662"/>
                  <a:pt x="4838129" y="18526"/>
                  <a:pt x="4836976" y="18815"/>
                </a:cubicBezTo>
                <a:cubicBezTo>
                  <a:pt x="4836688" y="19103"/>
                  <a:pt x="4835824" y="17662"/>
                  <a:pt x="4834383" y="16221"/>
                </a:cubicBezTo>
                <a:cubicBezTo>
                  <a:pt x="4836400" y="15645"/>
                  <a:pt x="4837552" y="14781"/>
                  <a:pt x="4838993" y="14492"/>
                </a:cubicBezTo>
                <a:close/>
                <a:moveTo>
                  <a:pt x="4887978" y="85"/>
                </a:moveTo>
                <a:cubicBezTo>
                  <a:pt x="4885673" y="2390"/>
                  <a:pt x="4883656" y="4696"/>
                  <a:pt x="4881639" y="6136"/>
                </a:cubicBezTo>
                <a:lnTo>
                  <a:pt x="4893164" y="2102"/>
                </a:lnTo>
                <a:cubicBezTo>
                  <a:pt x="4887690" y="4984"/>
                  <a:pt x="4883079" y="8729"/>
                  <a:pt x="4878757" y="12763"/>
                </a:cubicBezTo>
                <a:cubicBezTo>
                  <a:pt x="4866367" y="24865"/>
                  <a:pt x="4851384" y="32933"/>
                  <a:pt x="4836689" y="41289"/>
                </a:cubicBezTo>
                <a:cubicBezTo>
                  <a:pt x="4829774" y="45323"/>
                  <a:pt x="4826893" y="52526"/>
                  <a:pt x="4821994" y="58001"/>
                </a:cubicBezTo>
                <a:cubicBezTo>
                  <a:pt x="4818537" y="61747"/>
                  <a:pt x="4815367" y="64628"/>
                  <a:pt x="4811045" y="66357"/>
                </a:cubicBezTo>
                <a:cubicBezTo>
                  <a:pt x="4810469" y="67221"/>
                  <a:pt x="4809892" y="68374"/>
                  <a:pt x="4809316" y="69238"/>
                </a:cubicBezTo>
                <a:cubicBezTo>
                  <a:pt x="4799808" y="77306"/>
                  <a:pt x="4793757" y="89984"/>
                  <a:pt x="4778197" y="89408"/>
                </a:cubicBezTo>
                <a:cubicBezTo>
                  <a:pt x="4775028" y="89408"/>
                  <a:pt x="4771858" y="93442"/>
                  <a:pt x="4768689" y="95459"/>
                </a:cubicBezTo>
                <a:cubicBezTo>
                  <a:pt x="4767248" y="96323"/>
                  <a:pt x="4765807" y="96899"/>
                  <a:pt x="4764367" y="97476"/>
                </a:cubicBezTo>
                <a:cubicBezTo>
                  <a:pt x="4765519" y="100933"/>
                  <a:pt x="4768113" y="104391"/>
                  <a:pt x="4762350" y="106408"/>
                </a:cubicBezTo>
                <a:cubicBezTo>
                  <a:pt x="4757163" y="108425"/>
                  <a:pt x="4751977" y="111018"/>
                  <a:pt x="4746790" y="113323"/>
                </a:cubicBezTo>
                <a:cubicBezTo>
                  <a:pt x="4745926" y="121391"/>
                  <a:pt x="4741892" y="128018"/>
                  <a:pt x="4734112" y="130035"/>
                </a:cubicBezTo>
                <a:cubicBezTo>
                  <a:pt x="4717977" y="134069"/>
                  <a:pt x="4709909" y="147900"/>
                  <a:pt x="4698671" y="157696"/>
                </a:cubicBezTo>
                <a:cubicBezTo>
                  <a:pt x="4692909" y="162595"/>
                  <a:pt x="4685705" y="165764"/>
                  <a:pt x="4680231" y="170951"/>
                </a:cubicBezTo>
                <a:cubicBezTo>
                  <a:pt x="4676485" y="174408"/>
                  <a:pt x="4670722" y="177866"/>
                  <a:pt x="4676485" y="183053"/>
                </a:cubicBezTo>
                <a:cubicBezTo>
                  <a:pt x="4680807" y="187086"/>
                  <a:pt x="4683977" y="184493"/>
                  <a:pt x="4688587" y="179883"/>
                </a:cubicBezTo>
                <a:cubicBezTo>
                  <a:pt x="4695790" y="172391"/>
                  <a:pt x="4704722" y="160290"/>
                  <a:pt x="4711638" y="160002"/>
                </a:cubicBezTo>
                <a:cubicBezTo>
                  <a:pt x="4723739" y="159137"/>
                  <a:pt x="4726333" y="149629"/>
                  <a:pt x="4733248" y="146747"/>
                </a:cubicBezTo>
                <a:cubicBezTo>
                  <a:pt x="4750824" y="139256"/>
                  <a:pt x="4761485" y="123696"/>
                  <a:pt x="4777621" y="114764"/>
                </a:cubicBezTo>
                <a:cubicBezTo>
                  <a:pt x="4799808" y="102662"/>
                  <a:pt x="4819977" y="86815"/>
                  <a:pt x="4841011" y="72696"/>
                </a:cubicBezTo>
                <a:cubicBezTo>
                  <a:pt x="4834096" y="62899"/>
                  <a:pt x="4842740" y="63476"/>
                  <a:pt x="4847926" y="60018"/>
                </a:cubicBezTo>
                <a:cubicBezTo>
                  <a:pt x="4849944" y="66645"/>
                  <a:pt x="4845045" y="68374"/>
                  <a:pt x="4843604" y="71543"/>
                </a:cubicBezTo>
                <a:cubicBezTo>
                  <a:pt x="4856859" y="68662"/>
                  <a:pt x="4866367" y="59442"/>
                  <a:pt x="4875011" y="49933"/>
                </a:cubicBezTo>
                <a:cubicBezTo>
                  <a:pt x="4878757" y="45899"/>
                  <a:pt x="4880774" y="40136"/>
                  <a:pt x="4887401" y="41289"/>
                </a:cubicBezTo>
                <a:cubicBezTo>
                  <a:pt x="4890283" y="41577"/>
                  <a:pt x="4893452" y="36967"/>
                  <a:pt x="4895469" y="41289"/>
                </a:cubicBezTo>
                <a:cubicBezTo>
                  <a:pt x="4896910" y="44458"/>
                  <a:pt x="4894028" y="46187"/>
                  <a:pt x="4892012" y="48204"/>
                </a:cubicBezTo>
                <a:cubicBezTo>
                  <a:pt x="4890571" y="49357"/>
                  <a:pt x="4888842" y="51086"/>
                  <a:pt x="4891147" y="52814"/>
                </a:cubicBezTo>
                <a:cubicBezTo>
                  <a:pt x="4893452" y="54543"/>
                  <a:pt x="4895758" y="53967"/>
                  <a:pt x="4896910" y="51374"/>
                </a:cubicBezTo>
                <a:cubicBezTo>
                  <a:pt x="4898927" y="46764"/>
                  <a:pt x="4902384" y="43018"/>
                  <a:pt x="4901808" y="37255"/>
                </a:cubicBezTo>
                <a:cubicBezTo>
                  <a:pt x="4901232" y="32069"/>
                  <a:pt x="4902673" y="26306"/>
                  <a:pt x="4910452" y="26882"/>
                </a:cubicBezTo>
                <a:cubicBezTo>
                  <a:pt x="4915063" y="24865"/>
                  <a:pt x="4919097" y="23424"/>
                  <a:pt x="4917944" y="31204"/>
                </a:cubicBezTo>
                <a:cubicBezTo>
                  <a:pt x="4923131" y="35814"/>
                  <a:pt x="4922554" y="38408"/>
                  <a:pt x="4915639" y="39848"/>
                </a:cubicBezTo>
                <a:cubicBezTo>
                  <a:pt x="4920249" y="43018"/>
                  <a:pt x="4915063" y="49645"/>
                  <a:pt x="4919961" y="52526"/>
                </a:cubicBezTo>
                <a:cubicBezTo>
                  <a:pt x="4926588" y="53679"/>
                  <a:pt x="4932639" y="54543"/>
                  <a:pt x="4924571" y="62611"/>
                </a:cubicBezTo>
                <a:cubicBezTo>
                  <a:pt x="4921401" y="65781"/>
                  <a:pt x="4919673" y="70391"/>
                  <a:pt x="4917368" y="74425"/>
                </a:cubicBezTo>
                <a:cubicBezTo>
                  <a:pt x="4922266" y="78747"/>
                  <a:pt x="4921401" y="86238"/>
                  <a:pt x="4925435" y="91137"/>
                </a:cubicBezTo>
                <a:cubicBezTo>
                  <a:pt x="4931486" y="92866"/>
                  <a:pt x="4937826" y="92866"/>
                  <a:pt x="4931775" y="102662"/>
                </a:cubicBezTo>
                <a:cubicBezTo>
                  <a:pt x="4929181" y="106696"/>
                  <a:pt x="4932351" y="114188"/>
                  <a:pt x="4932639" y="120239"/>
                </a:cubicBezTo>
                <a:cubicBezTo>
                  <a:pt x="4932927" y="122832"/>
                  <a:pt x="4934944" y="125425"/>
                  <a:pt x="4931775" y="128018"/>
                </a:cubicBezTo>
                <a:cubicBezTo>
                  <a:pt x="4930334" y="129171"/>
                  <a:pt x="4926012" y="132340"/>
                  <a:pt x="4929758" y="135798"/>
                </a:cubicBezTo>
                <a:cubicBezTo>
                  <a:pt x="4932351" y="138391"/>
                  <a:pt x="4934656" y="135222"/>
                  <a:pt x="4937249" y="135510"/>
                </a:cubicBezTo>
                <a:cubicBezTo>
                  <a:pt x="4941283" y="135798"/>
                  <a:pt x="4943876" y="127730"/>
                  <a:pt x="4948486" y="133781"/>
                </a:cubicBezTo>
                <a:cubicBezTo>
                  <a:pt x="4952520" y="139256"/>
                  <a:pt x="4953385" y="145307"/>
                  <a:pt x="4949639" y="151646"/>
                </a:cubicBezTo>
                <a:cubicBezTo>
                  <a:pt x="4947046" y="155391"/>
                  <a:pt x="4945029" y="159425"/>
                  <a:pt x="4942724" y="163459"/>
                </a:cubicBezTo>
                <a:cubicBezTo>
                  <a:pt x="4943588" y="166629"/>
                  <a:pt x="4945893" y="167205"/>
                  <a:pt x="4948775" y="166341"/>
                </a:cubicBezTo>
                <a:cubicBezTo>
                  <a:pt x="4951944" y="165764"/>
                  <a:pt x="4955690" y="160866"/>
                  <a:pt x="4958283" y="165764"/>
                </a:cubicBezTo>
                <a:cubicBezTo>
                  <a:pt x="4959724" y="168358"/>
                  <a:pt x="4955114" y="168934"/>
                  <a:pt x="4953385" y="167493"/>
                </a:cubicBezTo>
                <a:cubicBezTo>
                  <a:pt x="4953097" y="169798"/>
                  <a:pt x="4957419" y="171527"/>
                  <a:pt x="4954537" y="174697"/>
                </a:cubicBezTo>
                <a:cubicBezTo>
                  <a:pt x="4946470" y="183341"/>
                  <a:pt x="4938402" y="192273"/>
                  <a:pt x="4930622" y="201205"/>
                </a:cubicBezTo>
                <a:cubicBezTo>
                  <a:pt x="4927164" y="204951"/>
                  <a:pt x="4917656" y="208697"/>
                  <a:pt x="4929469" y="214460"/>
                </a:cubicBezTo>
                <a:cubicBezTo>
                  <a:pt x="4931198" y="215324"/>
                  <a:pt x="4933792" y="220222"/>
                  <a:pt x="4929758" y="223392"/>
                </a:cubicBezTo>
                <a:cubicBezTo>
                  <a:pt x="4919673" y="230883"/>
                  <a:pt x="4915351" y="242697"/>
                  <a:pt x="4909300" y="252782"/>
                </a:cubicBezTo>
                <a:cubicBezTo>
                  <a:pt x="4904978" y="259985"/>
                  <a:pt x="4896046" y="259985"/>
                  <a:pt x="4891724" y="266324"/>
                </a:cubicBezTo>
                <a:cubicBezTo>
                  <a:pt x="4892012" y="267189"/>
                  <a:pt x="4892300" y="267765"/>
                  <a:pt x="4892588" y="268629"/>
                </a:cubicBezTo>
                <a:cubicBezTo>
                  <a:pt x="4898350" y="268341"/>
                  <a:pt x="4906418" y="265172"/>
                  <a:pt x="4909300" y="270358"/>
                </a:cubicBezTo>
                <a:cubicBezTo>
                  <a:pt x="4911605" y="274392"/>
                  <a:pt x="4902096" y="274392"/>
                  <a:pt x="4898927" y="278426"/>
                </a:cubicBezTo>
                <a:cubicBezTo>
                  <a:pt x="4896910" y="281019"/>
                  <a:pt x="4897486" y="283324"/>
                  <a:pt x="4896334" y="285341"/>
                </a:cubicBezTo>
                <a:cubicBezTo>
                  <a:pt x="4898350" y="289375"/>
                  <a:pt x="4896334" y="293409"/>
                  <a:pt x="4898927" y="298308"/>
                </a:cubicBezTo>
                <a:cubicBezTo>
                  <a:pt x="4902961" y="305799"/>
                  <a:pt x="4892876" y="301765"/>
                  <a:pt x="4890283" y="304935"/>
                </a:cubicBezTo>
                <a:cubicBezTo>
                  <a:pt x="4891147" y="308680"/>
                  <a:pt x="4885096" y="307528"/>
                  <a:pt x="4886249" y="310409"/>
                </a:cubicBezTo>
                <a:cubicBezTo>
                  <a:pt x="4887690" y="314155"/>
                  <a:pt x="4890283" y="313291"/>
                  <a:pt x="4893452" y="311562"/>
                </a:cubicBezTo>
                <a:cubicBezTo>
                  <a:pt x="4896046" y="310121"/>
                  <a:pt x="4894893" y="314155"/>
                  <a:pt x="4896046" y="315308"/>
                </a:cubicBezTo>
                <a:cubicBezTo>
                  <a:pt x="4899791" y="314155"/>
                  <a:pt x="4903537" y="312714"/>
                  <a:pt x="4906707" y="316460"/>
                </a:cubicBezTo>
                <a:cubicBezTo>
                  <a:pt x="4909588" y="315596"/>
                  <a:pt x="4913046" y="315884"/>
                  <a:pt x="4910452" y="319630"/>
                </a:cubicBezTo>
                <a:cubicBezTo>
                  <a:pt x="4906418" y="325392"/>
                  <a:pt x="4902961" y="332308"/>
                  <a:pt x="4894893" y="333748"/>
                </a:cubicBezTo>
                <a:cubicBezTo>
                  <a:pt x="4889130" y="334901"/>
                  <a:pt x="4887401" y="339511"/>
                  <a:pt x="4888266" y="343833"/>
                </a:cubicBezTo>
                <a:cubicBezTo>
                  <a:pt x="4889130" y="349308"/>
                  <a:pt x="4893740" y="346138"/>
                  <a:pt x="4896622" y="345274"/>
                </a:cubicBezTo>
                <a:cubicBezTo>
                  <a:pt x="4901232" y="343833"/>
                  <a:pt x="4904690" y="347003"/>
                  <a:pt x="4909300" y="346715"/>
                </a:cubicBezTo>
                <a:cubicBezTo>
                  <a:pt x="4904402" y="351901"/>
                  <a:pt x="4898639" y="355647"/>
                  <a:pt x="4897486" y="362850"/>
                </a:cubicBezTo>
                <a:cubicBezTo>
                  <a:pt x="4898062" y="366884"/>
                  <a:pt x="4892300" y="366308"/>
                  <a:pt x="4892300" y="369766"/>
                </a:cubicBezTo>
                <a:cubicBezTo>
                  <a:pt x="4896910" y="373799"/>
                  <a:pt x="4893740" y="376105"/>
                  <a:pt x="4890571" y="378986"/>
                </a:cubicBezTo>
                <a:cubicBezTo>
                  <a:pt x="4887690" y="381867"/>
                  <a:pt x="4884808" y="386189"/>
                  <a:pt x="4887113" y="389647"/>
                </a:cubicBezTo>
                <a:cubicBezTo>
                  <a:pt x="4890283" y="394545"/>
                  <a:pt x="4892588" y="387918"/>
                  <a:pt x="4895469" y="387630"/>
                </a:cubicBezTo>
                <a:cubicBezTo>
                  <a:pt x="4898639" y="387630"/>
                  <a:pt x="4902384" y="384461"/>
                  <a:pt x="4904978" y="388783"/>
                </a:cubicBezTo>
                <a:cubicBezTo>
                  <a:pt x="4905266" y="389071"/>
                  <a:pt x="4905266" y="389647"/>
                  <a:pt x="4904978" y="389935"/>
                </a:cubicBezTo>
                <a:cubicBezTo>
                  <a:pt x="4904690" y="390223"/>
                  <a:pt x="4904402" y="390511"/>
                  <a:pt x="4904113" y="390800"/>
                </a:cubicBezTo>
                <a:cubicBezTo>
                  <a:pt x="4906995" y="397427"/>
                  <a:pt x="4909876" y="404054"/>
                  <a:pt x="4900080" y="407512"/>
                </a:cubicBezTo>
                <a:cubicBezTo>
                  <a:pt x="4895758" y="412698"/>
                  <a:pt x="4887690" y="408088"/>
                  <a:pt x="4883079" y="413851"/>
                </a:cubicBezTo>
                <a:cubicBezTo>
                  <a:pt x="4881062" y="416156"/>
                  <a:pt x="4879333" y="418461"/>
                  <a:pt x="4878181" y="421054"/>
                </a:cubicBezTo>
                <a:cubicBezTo>
                  <a:pt x="4878757" y="423647"/>
                  <a:pt x="4879333" y="426241"/>
                  <a:pt x="4879333" y="428546"/>
                </a:cubicBezTo>
                <a:cubicBezTo>
                  <a:pt x="4880198" y="428834"/>
                  <a:pt x="4880774" y="428834"/>
                  <a:pt x="4881062" y="427681"/>
                </a:cubicBezTo>
                <a:cubicBezTo>
                  <a:pt x="4883367" y="417885"/>
                  <a:pt x="4892588" y="419901"/>
                  <a:pt x="4898062" y="415868"/>
                </a:cubicBezTo>
                <a:cubicBezTo>
                  <a:pt x="4902673" y="412122"/>
                  <a:pt x="4907571" y="409240"/>
                  <a:pt x="4912757" y="406071"/>
                </a:cubicBezTo>
                <a:cubicBezTo>
                  <a:pt x="4915927" y="404342"/>
                  <a:pt x="4919097" y="403190"/>
                  <a:pt x="4918520" y="408952"/>
                </a:cubicBezTo>
                <a:cubicBezTo>
                  <a:pt x="4916503" y="412986"/>
                  <a:pt x="4914486" y="416732"/>
                  <a:pt x="4912469" y="420766"/>
                </a:cubicBezTo>
                <a:cubicBezTo>
                  <a:pt x="4904690" y="431427"/>
                  <a:pt x="4892876" y="437190"/>
                  <a:pt x="4882215" y="443817"/>
                </a:cubicBezTo>
                <a:cubicBezTo>
                  <a:pt x="4882791" y="443529"/>
                  <a:pt x="4883367" y="443529"/>
                  <a:pt x="4883944" y="443529"/>
                </a:cubicBezTo>
                <a:cubicBezTo>
                  <a:pt x="4887978" y="443817"/>
                  <a:pt x="4890571" y="435749"/>
                  <a:pt x="4895181" y="441800"/>
                </a:cubicBezTo>
                <a:cubicBezTo>
                  <a:pt x="4899215" y="447275"/>
                  <a:pt x="4900080" y="453325"/>
                  <a:pt x="4896334" y="459664"/>
                </a:cubicBezTo>
                <a:cubicBezTo>
                  <a:pt x="4893740" y="463410"/>
                  <a:pt x="4891724" y="467444"/>
                  <a:pt x="4889418" y="471478"/>
                </a:cubicBezTo>
                <a:cubicBezTo>
                  <a:pt x="4890283" y="474648"/>
                  <a:pt x="4892588" y="475224"/>
                  <a:pt x="4895469" y="474359"/>
                </a:cubicBezTo>
                <a:cubicBezTo>
                  <a:pt x="4898639" y="473783"/>
                  <a:pt x="4902384" y="468885"/>
                  <a:pt x="4904978" y="473783"/>
                </a:cubicBezTo>
                <a:cubicBezTo>
                  <a:pt x="4906418" y="476376"/>
                  <a:pt x="4901808" y="476953"/>
                  <a:pt x="4899503" y="477817"/>
                </a:cubicBezTo>
                <a:cubicBezTo>
                  <a:pt x="4899215" y="480122"/>
                  <a:pt x="4903537" y="481851"/>
                  <a:pt x="4900656" y="485021"/>
                </a:cubicBezTo>
                <a:cubicBezTo>
                  <a:pt x="4892588" y="493665"/>
                  <a:pt x="4884520" y="502597"/>
                  <a:pt x="4876740" y="511529"/>
                </a:cubicBezTo>
                <a:cubicBezTo>
                  <a:pt x="4873283" y="515275"/>
                  <a:pt x="4863774" y="519021"/>
                  <a:pt x="4875588" y="524784"/>
                </a:cubicBezTo>
                <a:cubicBezTo>
                  <a:pt x="4877317" y="525648"/>
                  <a:pt x="4879910" y="530546"/>
                  <a:pt x="4875876" y="533716"/>
                </a:cubicBezTo>
                <a:cubicBezTo>
                  <a:pt x="4865791" y="541207"/>
                  <a:pt x="4861469" y="553021"/>
                  <a:pt x="4855418" y="563106"/>
                </a:cubicBezTo>
                <a:cubicBezTo>
                  <a:pt x="4851096" y="570309"/>
                  <a:pt x="4842164" y="570309"/>
                  <a:pt x="4837842" y="576648"/>
                </a:cubicBezTo>
                <a:cubicBezTo>
                  <a:pt x="4838130" y="577513"/>
                  <a:pt x="4838418" y="578089"/>
                  <a:pt x="4838706" y="578953"/>
                </a:cubicBezTo>
                <a:cubicBezTo>
                  <a:pt x="4844469" y="578665"/>
                  <a:pt x="4852537" y="575496"/>
                  <a:pt x="4855418" y="580682"/>
                </a:cubicBezTo>
                <a:cubicBezTo>
                  <a:pt x="4857723" y="584716"/>
                  <a:pt x="4848215" y="584716"/>
                  <a:pt x="4845045" y="588750"/>
                </a:cubicBezTo>
                <a:cubicBezTo>
                  <a:pt x="4843028" y="591343"/>
                  <a:pt x="4843604" y="593648"/>
                  <a:pt x="4842452" y="595665"/>
                </a:cubicBezTo>
                <a:cubicBezTo>
                  <a:pt x="4844469" y="599699"/>
                  <a:pt x="4842452" y="603733"/>
                  <a:pt x="4845045" y="608631"/>
                </a:cubicBezTo>
                <a:cubicBezTo>
                  <a:pt x="4849079" y="616123"/>
                  <a:pt x="4838994" y="612089"/>
                  <a:pt x="4836401" y="615259"/>
                </a:cubicBezTo>
                <a:cubicBezTo>
                  <a:pt x="4837265" y="619004"/>
                  <a:pt x="4831215" y="617852"/>
                  <a:pt x="4832367" y="620733"/>
                </a:cubicBezTo>
                <a:cubicBezTo>
                  <a:pt x="4833808" y="624479"/>
                  <a:pt x="4836401" y="623615"/>
                  <a:pt x="4839571" y="621886"/>
                </a:cubicBezTo>
                <a:cubicBezTo>
                  <a:pt x="4842164" y="620445"/>
                  <a:pt x="4841011" y="624479"/>
                  <a:pt x="4842164" y="625632"/>
                </a:cubicBezTo>
                <a:cubicBezTo>
                  <a:pt x="4845910" y="624479"/>
                  <a:pt x="4849656" y="623038"/>
                  <a:pt x="4852825" y="626784"/>
                </a:cubicBezTo>
                <a:cubicBezTo>
                  <a:pt x="4855706" y="625920"/>
                  <a:pt x="4859164" y="626208"/>
                  <a:pt x="4856571" y="629954"/>
                </a:cubicBezTo>
                <a:cubicBezTo>
                  <a:pt x="4852537" y="635716"/>
                  <a:pt x="4849079" y="642632"/>
                  <a:pt x="4841011" y="644072"/>
                </a:cubicBezTo>
                <a:cubicBezTo>
                  <a:pt x="4835249" y="645225"/>
                  <a:pt x="4833520" y="649835"/>
                  <a:pt x="4834384" y="654157"/>
                </a:cubicBezTo>
                <a:cubicBezTo>
                  <a:pt x="4835249" y="659632"/>
                  <a:pt x="4839859" y="656462"/>
                  <a:pt x="4842740" y="655598"/>
                </a:cubicBezTo>
                <a:cubicBezTo>
                  <a:pt x="4847350" y="654157"/>
                  <a:pt x="4850808" y="657327"/>
                  <a:pt x="4855418" y="657039"/>
                </a:cubicBezTo>
                <a:cubicBezTo>
                  <a:pt x="4850520" y="662225"/>
                  <a:pt x="4844757" y="665971"/>
                  <a:pt x="4843604" y="673174"/>
                </a:cubicBezTo>
                <a:cubicBezTo>
                  <a:pt x="4844181" y="677208"/>
                  <a:pt x="4838418" y="676632"/>
                  <a:pt x="4838418" y="680090"/>
                </a:cubicBezTo>
                <a:cubicBezTo>
                  <a:pt x="4843028" y="684124"/>
                  <a:pt x="4839859" y="686429"/>
                  <a:pt x="4836689" y="689310"/>
                </a:cubicBezTo>
                <a:cubicBezTo>
                  <a:pt x="4833808" y="692191"/>
                  <a:pt x="4830927" y="696513"/>
                  <a:pt x="4833232" y="699971"/>
                </a:cubicBezTo>
                <a:cubicBezTo>
                  <a:pt x="4836401" y="704869"/>
                  <a:pt x="4838706" y="698242"/>
                  <a:pt x="4841588" y="697954"/>
                </a:cubicBezTo>
                <a:cubicBezTo>
                  <a:pt x="4844757" y="697954"/>
                  <a:pt x="4848503" y="694785"/>
                  <a:pt x="4851096" y="699107"/>
                </a:cubicBezTo>
                <a:cubicBezTo>
                  <a:pt x="4851384" y="699395"/>
                  <a:pt x="4851384" y="699971"/>
                  <a:pt x="4851096" y="700259"/>
                </a:cubicBezTo>
                <a:cubicBezTo>
                  <a:pt x="4850808" y="700547"/>
                  <a:pt x="4850520" y="700835"/>
                  <a:pt x="4850232" y="701124"/>
                </a:cubicBezTo>
                <a:cubicBezTo>
                  <a:pt x="4853113" y="707751"/>
                  <a:pt x="4855994" y="714378"/>
                  <a:pt x="4846198" y="717836"/>
                </a:cubicBezTo>
                <a:cubicBezTo>
                  <a:pt x="4845045" y="718988"/>
                  <a:pt x="4843893" y="719853"/>
                  <a:pt x="4842740" y="720141"/>
                </a:cubicBezTo>
                <a:cubicBezTo>
                  <a:pt x="4843316" y="722158"/>
                  <a:pt x="4841876" y="723310"/>
                  <a:pt x="4838130" y="723310"/>
                </a:cubicBezTo>
                <a:cubicBezTo>
                  <a:pt x="4839859" y="725039"/>
                  <a:pt x="4838994" y="726768"/>
                  <a:pt x="4838706" y="728785"/>
                </a:cubicBezTo>
                <a:cubicBezTo>
                  <a:pt x="4840435" y="728208"/>
                  <a:pt x="4842452" y="727632"/>
                  <a:pt x="4843893" y="726480"/>
                </a:cubicBezTo>
                <a:cubicBezTo>
                  <a:pt x="4848503" y="722734"/>
                  <a:pt x="4853401" y="719853"/>
                  <a:pt x="4858588" y="716683"/>
                </a:cubicBezTo>
                <a:cubicBezTo>
                  <a:pt x="4861757" y="714954"/>
                  <a:pt x="4864927" y="713802"/>
                  <a:pt x="4864350" y="719564"/>
                </a:cubicBezTo>
                <a:cubicBezTo>
                  <a:pt x="4862333" y="723598"/>
                  <a:pt x="4860316" y="727344"/>
                  <a:pt x="4858300" y="731378"/>
                </a:cubicBezTo>
                <a:cubicBezTo>
                  <a:pt x="4852248" y="739734"/>
                  <a:pt x="4843604" y="744921"/>
                  <a:pt x="4835249" y="750107"/>
                </a:cubicBezTo>
                <a:cubicBezTo>
                  <a:pt x="4837265" y="753853"/>
                  <a:pt x="4836113" y="758463"/>
                  <a:pt x="4838130" y="762209"/>
                </a:cubicBezTo>
                <a:cubicBezTo>
                  <a:pt x="4842452" y="764226"/>
                  <a:pt x="4847062" y="765090"/>
                  <a:pt x="4841299" y="771429"/>
                </a:cubicBezTo>
                <a:cubicBezTo>
                  <a:pt x="4838994" y="774022"/>
                  <a:pt x="4840147" y="780073"/>
                  <a:pt x="4839571" y="784395"/>
                </a:cubicBezTo>
                <a:cubicBezTo>
                  <a:pt x="4839282" y="786124"/>
                  <a:pt x="4840723" y="788429"/>
                  <a:pt x="4837842" y="789870"/>
                </a:cubicBezTo>
                <a:cubicBezTo>
                  <a:pt x="4836689" y="790446"/>
                  <a:pt x="4832943" y="792175"/>
                  <a:pt x="4835249" y="795345"/>
                </a:cubicBezTo>
                <a:cubicBezTo>
                  <a:pt x="4836689" y="797650"/>
                  <a:pt x="4838994" y="795633"/>
                  <a:pt x="4840723" y="796209"/>
                </a:cubicBezTo>
                <a:cubicBezTo>
                  <a:pt x="4843604" y="797073"/>
                  <a:pt x="4846486" y="791599"/>
                  <a:pt x="4849079" y="796497"/>
                </a:cubicBezTo>
                <a:cubicBezTo>
                  <a:pt x="4851384" y="801107"/>
                  <a:pt x="4851096" y="805717"/>
                  <a:pt x="4847638" y="809751"/>
                </a:cubicBezTo>
                <a:cubicBezTo>
                  <a:pt x="4845333" y="812345"/>
                  <a:pt x="4843316" y="814938"/>
                  <a:pt x="4841011" y="817531"/>
                </a:cubicBezTo>
                <a:cubicBezTo>
                  <a:pt x="4841299" y="820124"/>
                  <a:pt x="4842740" y="820989"/>
                  <a:pt x="4845045" y="820701"/>
                </a:cubicBezTo>
                <a:cubicBezTo>
                  <a:pt x="4847350" y="820701"/>
                  <a:pt x="4850808" y="817531"/>
                  <a:pt x="4851960" y="821565"/>
                </a:cubicBezTo>
                <a:cubicBezTo>
                  <a:pt x="4852537" y="823582"/>
                  <a:pt x="4849367" y="823582"/>
                  <a:pt x="4847350" y="823870"/>
                </a:cubicBezTo>
                <a:cubicBezTo>
                  <a:pt x="4846774" y="825599"/>
                  <a:pt x="4849656" y="827328"/>
                  <a:pt x="4847062" y="829345"/>
                </a:cubicBezTo>
                <a:cubicBezTo>
                  <a:pt x="4839859" y="834531"/>
                  <a:pt x="4832943" y="840006"/>
                  <a:pt x="4826028" y="845480"/>
                </a:cubicBezTo>
                <a:cubicBezTo>
                  <a:pt x="4823147" y="847785"/>
                  <a:pt x="4815655" y="849226"/>
                  <a:pt x="4823435" y="854989"/>
                </a:cubicBezTo>
                <a:cubicBezTo>
                  <a:pt x="4824587" y="855853"/>
                  <a:pt x="4826028" y="859887"/>
                  <a:pt x="4822571" y="861616"/>
                </a:cubicBezTo>
                <a:cubicBezTo>
                  <a:pt x="4814215" y="865650"/>
                  <a:pt x="4809316" y="873718"/>
                  <a:pt x="4803554" y="880345"/>
                </a:cubicBezTo>
                <a:cubicBezTo>
                  <a:pt x="4799232" y="885243"/>
                  <a:pt x="4792892" y="884091"/>
                  <a:pt x="4788858" y="888125"/>
                </a:cubicBezTo>
                <a:cubicBezTo>
                  <a:pt x="4788858" y="888701"/>
                  <a:pt x="4789147" y="889277"/>
                  <a:pt x="4789147" y="889854"/>
                </a:cubicBezTo>
                <a:cubicBezTo>
                  <a:pt x="4793757" y="890430"/>
                  <a:pt x="4799808" y="889277"/>
                  <a:pt x="4801248" y="893311"/>
                </a:cubicBezTo>
                <a:cubicBezTo>
                  <a:pt x="4802401" y="896481"/>
                  <a:pt x="4795486" y="895328"/>
                  <a:pt x="4792604" y="897921"/>
                </a:cubicBezTo>
                <a:cubicBezTo>
                  <a:pt x="4790875" y="899362"/>
                  <a:pt x="4790875" y="901091"/>
                  <a:pt x="4789723" y="902532"/>
                </a:cubicBezTo>
                <a:cubicBezTo>
                  <a:pt x="4790587" y="905701"/>
                  <a:pt x="4788282" y="908294"/>
                  <a:pt x="4789723" y="912328"/>
                </a:cubicBezTo>
                <a:cubicBezTo>
                  <a:pt x="4791740" y="918379"/>
                  <a:pt x="4784825" y="914057"/>
                  <a:pt x="4782519" y="916074"/>
                </a:cubicBezTo>
                <a:cubicBezTo>
                  <a:pt x="4782807" y="918955"/>
                  <a:pt x="4778197" y="917227"/>
                  <a:pt x="4778773" y="919532"/>
                </a:cubicBezTo>
                <a:cubicBezTo>
                  <a:pt x="4779350" y="922413"/>
                  <a:pt x="4781367" y="922125"/>
                  <a:pt x="4783960" y="921261"/>
                </a:cubicBezTo>
                <a:cubicBezTo>
                  <a:pt x="4785977" y="920684"/>
                  <a:pt x="4784825" y="923278"/>
                  <a:pt x="4785401" y="924430"/>
                </a:cubicBezTo>
                <a:cubicBezTo>
                  <a:pt x="4788282" y="924142"/>
                  <a:pt x="4791164" y="923566"/>
                  <a:pt x="4793180" y="926735"/>
                </a:cubicBezTo>
                <a:cubicBezTo>
                  <a:pt x="4795486" y="926447"/>
                  <a:pt x="4798079" y="927023"/>
                  <a:pt x="4795486" y="929616"/>
                </a:cubicBezTo>
                <a:cubicBezTo>
                  <a:pt x="4791740" y="933362"/>
                  <a:pt x="4788282" y="937973"/>
                  <a:pt x="4782231" y="937973"/>
                </a:cubicBezTo>
                <a:cubicBezTo>
                  <a:pt x="4777621" y="937684"/>
                  <a:pt x="4775892" y="940854"/>
                  <a:pt x="4775892" y="944312"/>
                </a:cubicBezTo>
                <a:cubicBezTo>
                  <a:pt x="4775892" y="948345"/>
                  <a:pt x="4779926" y="946617"/>
                  <a:pt x="4781943" y="946329"/>
                </a:cubicBezTo>
                <a:cubicBezTo>
                  <a:pt x="4785401" y="946040"/>
                  <a:pt x="4787418" y="948922"/>
                  <a:pt x="4790875" y="949210"/>
                </a:cubicBezTo>
                <a:cubicBezTo>
                  <a:pt x="4786553" y="952379"/>
                  <a:pt x="4781655" y="954396"/>
                  <a:pt x="4779926" y="959583"/>
                </a:cubicBezTo>
                <a:cubicBezTo>
                  <a:pt x="4779638" y="962752"/>
                  <a:pt x="4775604" y="961312"/>
                  <a:pt x="4775028" y="963905"/>
                </a:cubicBezTo>
                <a:cubicBezTo>
                  <a:pt x="4777621" y="967651"/>
                  <a:pt x="4775028" y="968803"/>
                  <a:pt x="4772435" y="970532"/>
                </a:cubicBezTo>
                <a:cubicBezTo>
                  <a:pt x="4770129" y="971973"/>
                  <a:pt x="4767536" y="974854"/>
                  <a:pt x="4768689" y="977735"/>
                </a:cubicBezTo>
                <a:cubicBezTo>
                  <a:pt x="4770129" y="981769"/>
                  <a:pt x="4772723" y="977159"/>
                  <a:pt x="4775028" y="977447"/>
                </a:cubicBezTo>
                <a:cubicBezTo>
                  <a:pt x="4777333" y="977735"/>
                  <a:pt x="4780503" y="976007"/>
                  <a:pt x="4781943" y="979464"/>
                </a:cubicBezTo>
                <a:cubicBezTo>
                  <a:pt x="4781943" y="979752"/>
                  <a:pt x="4781943" y="980041"/>
                  <a:pt x="4781655" y="980329"/>
                </a:cubicBezTo>
                <a:cubicBezTo>
                  <a:pt x="4781367" y="980617"/>
                  <a:pt x="4781079" y="980617"/>
                  <a:pt x="4780791" y="980905"/>
                </a:cubicBezTo>
                <a:cubicBezTo>
                  <a:pt x="4781943" y="986091"/>
                  <a:pt x="4783384" y="991278"/>
                  <a:pt x="4775604" y="992430"/>
                </a:cubicBezTo>
                <a:cubicBezTo>
                  <a:pt x="4771858" y="995600"/>
                  <a:pt x="4766672" y="990990"/>
                  <a:pt x="4762350" y="994736"/>
                </a:cubicBezTo>
                <a:cubicBezTo>
                  <a:pt x="4759756" y="996753"/>
                  <a:pt x="4757452" y="998769"/>
                  <a:pt x="4756299" y="1001939"/>
                </a:cubicBezTo>
                <a:cubicBezTo>
                  <a:pt x="4755722" y="1003092"/>
                  <a:pt x="4758028" y="1006549"/>
                  <a:pt x="4758892" y="1004532"/>
                </a:cubicBezTo>
                <a:cubicBezTo>
                  <a:pt x="4761774" y="997617"/>
                  <a:pt x="4768113" y="1000498"/>
                  <a:pt x="4772723" y="998193"/>
                </a:cubicBezTo>
                <a:cubicBezTo>
                  <a:pt x="4776469" y="996176"/>
                  <a:pt x="4780791" y="994447"/>
                  <a:pt x="4784825" y="993007"/>
                </a:cubicBezTo>
                <a:cubicBezTo>
                  <a:pt x="4787130" y="992142"/>
                  <a:pt x="4789723" y="991566"/>
                  <a:pt x="4788570" y="995888"/>
                </a:cubicBezTo>
                <a:cubicBezTo>
                  <a:pt x="4786553" y="998481"/>
                  <a:pt x="4784536" y="1001075"/>
                  <a:pt x="4782519" y="1003668"/>
                </a:cubicBezTo>
                <a:cubicBezTo>
                  <a:pt x="4774163" y="1011736"/>
                  <a:pt x="4762350" y="1014041"/>
                  <a:pt x="4752265" y="1018651"/>
                </a:cubicBezTo>
                <a:cubicBezTo>
                  <a:pt x="4749384" y="1020092"/>
                  <a:pt x="4746502" y="1021532"/>
                  <a:pt x="4743621" y="1022973"/>
                </a:cubicBezTo>
                <a:cubicBezTo>
                  <a:pt x="4743333" y="1023549"/>
                  <a:pt x="4742756" y="1024126"/>
                  <a:pt x="4742468" y="1024702"/>
                </a:cubicBezTo>
                <a:cubicBezTo>
                  <a:pt x="4742468" y="1028160"/>
                  <a:pt x="4741028" y="1030465"/>
                  <a:pt x="4739299" y="1032193"/>
                </a:cubicBezTo>
                <a:cubicBezTo>
                  <a:pt x="4740451" y="1031905"/>
                  <a:pt x="4741316" y="1031329"/>
                  <a:pt x="4742180" y="1031041"/>
                </a:cubicBezTo>
                <a:cubicBezTo>
                  <a:pt x="4743909" y="1028448"/>
                  <a:pt x="4746502" y="1028448"/>
                  <a:pt x="4749384" y="1028736"/>
                </a:cubicBezTo>
                <a:cubicBezTo>
                  <a:pt x="4748519" y="1031329"/>
                  <a:pt x="4746502" y="1031905"/>
                  <a:pt x="4744197" y="1032482"/>
                </a:cubicBezTo>
                <a:cubicBezTo>
                  <a:pt x="4740163" y="1034499"/>
                  <a:pt x="4736417" y="1036227"/>
                  <a:pt x="4730943" y="1038821"/>
                </a:cubicBezTo>
                <a:cubicBezTo>
                  <a:pt x="4731519" y="1038244"/>
                  <a:pt x="4731807" y="1037668"/>
                  <a:pt x="4732383" y="1037092"/>
                </a:cubicBezTo>
                <a:cubicBezTo>
                  <a:pt x="4732383" y="1037092"/>
                  <a:pt x="4732095" y="1037092"/>
                  <a:pt x="4732095" y="1037092"/>
                </a:cubicBezTo>
                <a:cubicBezTo>
                  <a:pt x="4724604" y="1044007"/>
                  <a:pt x="4715383" y="1048041"/>
                  <a:pt x="4706163" y="1052075"/>
                </a:cubicBezTo>
                <a:cubicBezTo>
                  <a:pt x="4702994" y="1055821"/>
                  <a:pt x="4696943" y="1053516"/>
                  <a:pt x="4694061" y="1058126"/>
                </a:cubicBezTo>
                <a:cubicBezTo>
                  <a:pt x="4692909" y="1059855"/>
                  <a:pt x="4690892" y="1060431"/>
                  <a:pt x="4689739" y="1058414"/>
                </a:cubicBezTo>
                <a:cubicBezTo>
                  <a:pt x="4688587" y="1056109"/>
                  <a:pt x="4690027" y="1054380"/>
                  <a:pt x="4692332" y="1054092"/>
                </a:cubicBezTo>
                <a:cubicBezTo>
                  <a:pt x="4694638" y="1053804"/>
                  <a:pt x="4696943" y="1053228"/>
                  <a:pt x="4698383" y="1051211"/>
                </a:cubicBezTo>
                <a:cubicBezTo>
                  <a:pt x="4698095" y="1049482"/>
                  <a:pt x="4697807" y="1048329"/>
                  <a:pt x="4697807" y="1046888"/>
                </a:cubicBezTo>
                <a:cubicBezTo>
                  <a:pt x="4695790" y="1047753"/>
                  <a:pt x="4693773" y="1048905"/>
                  <a:pt x="4691756" y="1049770"/>
                </a:cubicBezTo>
                <a:cubicBezTo>
                  <a:pt x="4689739" y="1050922"/>
                  <a:pt x="4687722" y="1051787"/>
                  <a:pt x="4685417" y="1052651"/>
                </a:cubicBezTo>
                <a:cubicBezTo>
                  <a:pt x="4685993" y="1052651"/>
                  <a:pt x="4686281" y="1052939"/>
                  <a:pt x="4686570" y="1053228"/>
                </a:cubicBezTo>
                <a:cubicBezTo>
                  <a:pt x="4681383" y="1069363"/>
                  <a:pt x="4665536" y="1069939"/>
                  <a:pt x="4653722" y="1075990"/>
                </a:cubicBezTo>
                <a:cubicBezTo>
                  <a:pt x="4645654" y="1080312"/>
                  <a:pt x="4638163" y="1084923"/>
                  <a:pt x="4630671" y="1089821"/>
                </a:cubicBezTo>
                <a:cubicBezTo>
                  <a:pt x="4629519" y="1090685"/>
                  <a:pt x="4628942" y="1092702"/>
                  <a:pt x="4628078" y="1094143"/>
                </a:cubicBezTo>
                <a:cubicBezTo>
                  <a:pt x="4626637" y="1095007"/>
                  <a:pt x="4625773" y="1094143"/>
                  <a:pt x="4624908" y="1092990"/>
                </a:cubicBezTo>
                <a:cubicBezTo>
                  <a:pt x="4624620" y="1092414"/>
                  <a:pt x="4624044" y="1092126"/>
                  <a:pt x="4623756" y="1091550"/>
                </a:cubicBezTo>
                <a:cubicBezTo>
                  <a:pt x="4622027" y="1092990"/>
                  <a:pt x="4620298" y="1094143"/>
                  <a:pt x="4618569" y="1095296"/>
                </a:cubicBezTo>
                <a:cubicBezTo>
                  <a:pt x="4617417" y="1096448"/>
                  <a:pt x="4615976" y="1098465"/>
                  <a:pt x="4614824" y="1096448"/>
                </a:cubicBezTo>
                <a:cubicBezTo>
                  <a:pt x="4613671" y="1094143"/>
                  <a:pt x="4616264" y="1093567"/>
                  <a:pt x="4617993" y="1092990"/>
                </a:cubicBezTo>
                <a:cubicBezTo>
                  <a:pt x="4619722" y="1092126"/>
                  <a:pt x="4621451" y="1090973"/>
                  <a:pt x="4623179" y="1090109"/>
                </a:cubicBezTo>
                <a:cubicBezTo>
                  <a:pt x="4621451" y="1085787"/>
                  <a:pt x="4626061" y="1083194"/>
                  <a:pt x="4628366" y="1080024"/>
                </a:cubicBezTo>
                <a:cubicBezTo>
                  <a:pt x="4616264" y="1086363"/>
                  <a:pt x="4604162" y="1092414"/>
                  <a:pt x="4591484" y="1097601"/>
                </a:cubicBezTo>
                <a:cubicBezTo>
                  <a:pt x="4591196" y="1097601"/>
                  <a:pt x="4590908" y="1097889"/>
                  <a:pt x="4590620" y="1097889"/>
                </a:cubicBezTo>
                <a:cubicBezTo>
                  <a:pt x="4592061" y="1099618"/>
                  <a:pt x="4596383" y="1100194"/>
                  <a:pt x="4593501" y="1103363"/>
                </a:cubicBezTo>
                <a:cubicBezTo>
                  <a:pt x="4590620" y="1106533"/>
                  <a:pt x="4586586" y="1107974"/>
                  <a:pt x="4582264" y="1106533"/>
                </a:cubicBezTo>
                <a:cubicBezTo>
                  <a:pt x="4581688" y="1106245"/>
                  <a:pt x="4581111" y="1106245"/>
                  <a:pt x="4580535" y="1106245"/>
                </a:cubicBezTo>
                <a:cubicBezTo>
                  <a:pt x="4579094" y="1107109"/>
                  <a:pt x="4577942" y="1107974"/>
                  <a:pt x="4576789" y="1108550"/>
                </a:cubicBezTo>
                <a:cubicBezTo>
                  <a:pt x="4575637" y="1109414"/>
                  <a:pt x="4574196" y="1110567"/>
                  <a:pt x="4573044" y="1110855"/>
                </a:cubicBezTo>
                <a:cubicBezTo>
                  <a:pt x="4575060" y="1110279"/>
                  <a:pt x="4576789" y="1109702"/>
                  <a:pt x="4578806" y="1109414"/>
                </a:cubicBezTo>
                <a:cubicBezTo>
                  <a:pt x="4578230" y="1109991"/>
                  <a:pt x="4577366" y="1110567"/>
                  <a:pt x="4576789" y="1111143"/>
                </a:cubicBezTo>
                <a:cubicBezTo>
                  <a:pt x="4578518" y="1109991"/>
                  <a:pt x="4580247" y="1108838"/>
                  <a:pt x="4581976" y="1107685"/>
                </a:cubicBezTo>
                <a:cubicBezTo>
                  <a:pt x="4581111" y="1112008"/>
                  <a:pt x="4577654" y="1113160"/>
                  <a:pt x="4575060" y="1114889"/>
                </a:cubicBezTo>
                <a:cubicBezTo>
                  <a:pt x="4574484" y="1116618"/>
                  <a:pt x="4574484" y="1118635"/>
                  <a:pt x="4572179" y="1118635"/>
                </a:cubicBezTo>
                <a:cubicBezTo>
                  <a:pt x="4571891" y="1118635"/>
                  <a:pt x="4571027" y="1118058"/>
                  <a:pt x="4571027" y="1117770"/>
                </a:cubicBezTo>
                <a:cubicBezTo>
                  <a:pt x="4571027" y="1116906"/>
                  <a:pt x="4571315" y="1116041"/>
                  <a:pt x="4571603" y="1115177"/>
                </a:cubicBezTo>
                <a:cubicBezTo>
                  <a:pt x="4566416" y="1118635"/>
                  <a:pt x="4560942" y="1121516"/>
                  <a:pt x="4556332" y="1125838"/>
                </a:cubicBezTo>
                <a:cubicBezTo>
                  <a:pt x="4556044" y="1126126"/>
                  <a:pt x="4554603" y="1125550"/>
                  <a:pt x="4554315" y="1124974"/>
                </a:cubicBezTo>
                <a:cubicBezTo>
                  <a:pt x="4553450" y="1123245"/>
                  <a:pt x="4554315" y="1121228"/>
                  <a:pt x="4555755" y="1120364"/>
                </a:cubicBezTo>
                <a:cubicBezTo>
                  <a:pt x="4561230" y="1116906"/>
                  <a:pt x="4566993" y="1113448"/>
                  <a:pt x="4573332" y="1111431"/>
                </a:cubicBezTo>
                <a:cubicBezTo>
                  <a:pt x="4572467" y="1111719"/>
                  <a:pt x="4571603" y="1111431"/>
                  <a:pt x="4570450" y="1110279"/>
                </a:cubicBezTo>
                <a:cubicBezTo>
                  <a:pt x="4570162" y="1109702"/>
                  <a:pt x="4569874" y="1109414"/>
                  <a:pt x="4569586" y="1108838"/>
                </a:cubicBezTo>
                <a:cubicBezTo>
                  <a:pt x="4568145" y="1109702"/>
                  <a:pt x="4566416" y="1110567"/>
                  <a:pt x="4564688" y="1111431"/>
                </a:cubicBezTo>
                <a:cubicBezTo>
                  <a:pt x="4556620" y="1117770"/>
                  <a:pt x="4549416" y="1125550"/>
                  <a:pt x="4538755" y="1126126"/>
                </a:cubicBezTo>
                <a:cubicBezTo>
                  <a:pt x="4530975" y="1132465"/>
                  <a:pt x="4523772" y="1139381"/>
                  <a:pt x="4516280" y="1146008"/>
                </a:cubicBezTo>
                <a:lnTo>
                  <a:pt x="4505331" y="1151770"/>
                </a:lnTo>
                <a:cubicBezTo>
                  <a:pt x="4505619" y="1152347"/>
                  <a:pt x="4505619" y="1152923"/>
                  <a:pt x="4505619" y="1153499"/>
                </a:cubicBezTo>
                <a:cubicBezTo>
                  <a:pt x="4505331" y="1156381"/>
                  <a:pt x="4502450" y="1154940"/>
                  <a:pt x="4500721" y="1155228"/>
                </a:cubicBezTo>
                <a:cubicBezTo>
                  <a:pt x="4500145" y="1155516"/>
                  <a:pt x="4499280" y="1155516"/>
                  <a:pt x="4498704" y="1155516"/>
                </a:cubicBezTo>
                <a:lnTo>
                  <a:pt x="4491501" y="1159262"/>
                </a:lnTo>
                <a:cubicBezTo>
                  <a:pt x="4491501" y="1159550"/>
                  <a:pt x="4491789" y="1159550"/>
                  <a:pt x="4491789" y="1159838"/>
                </a:cubicBezTo>
                <a:cubicBezTo>
                  <a:pt x="4493229" y="1162432"/>
                  <a:pt x="4490925" y="1164160"/>
                  <a:pt x="4489772" y="1166177"/>
                </a:cubicBezTo>
                <a:cubicBezTo>
                  <a:pt x="4486314" y="1169923"/>
                  <a:pt x="4481416" y="1172228"/>
                  <a:pt x="4476806" y="1174533"/>
                </a:cubicBezTo>
                <a:cubicBezTo>
                  <a:pt x="4472772" y="1176550"/>
                  <a:pt x="4470178" y="1175974"/>
                  <a:pt x="4469026" y="1171364"/>
                </a:cubicBezTo>
                <a:cubicBezTo>
                  <a:pt x="4469026" y="1170788"/>
                  <a:pt x="4469026" y="1170211"/>
                  <a:pt x="4469026" y="1169635"/>
                </a:cubicBezTo>
                <a:cubicBezTo>
                  <a:pt x="4467585" y="1167906"/>
                  <a:pt x="4466144" y="1166177"/>
                  <a:pt x="4464416" y="1164737"/>
                </a:cubicBezTo>
                <a:cubicBezTo>
                  <a:pt x="4459517" y="1167618"/>
                  <a:pt x="4454619" y="1170499"/>
                  <a:pt x="4450297" y="1173957"/>
                </a:cubicBezTo>
                <a:cubicBezTo>
                  <a:pt x="4451161" y="1176550"/>
                  <a:pt x="4451738" y="1178855"/>
                  <a:pt x="4452602" y="1181449"/>
                </a:cubicBezTo>
                <a:cubicBezTo>
                  <a:pt x="4457789" y="1181449"/>
                  <a:pt x="4462687" y="1181161"/>
                  <a:pt x="4466721" y="1177703"/>
                </a:cubicBezTo>
                <a:cubicBezTo>
                  <a:pt x="4469602" y="1175110"/>
                  <a:pt x="4471619" y="1176262"/>
                  <a:pt x="4474789" y="1177703"/>
                </a:cubicBezTo>
                <a:cubicBezTo>
                  <a:pt x="4483145" y="1181449"/>
                  <a:pt x="4484585" y="1184906"/>
                  <a:pt x="4476229" y="1190381"/>
                </a:cubicBezTo>
                <a:cubicBezTo>
                  <a:pt x="4477094" y="1191245"/>
                  <a:pt x="4477958" y="1191822"/>
                  <a:pt x="4478823" y="1192686"/>
                </a:cubicBezTo>
                <a:cubicBezTo>
                  <a:pt x="4480263" y="1193550"/>
                  <a:pt x="4483721" y="1192110"/>
                  <a:pt x="4482857" y="1195279"/>
                </a:cubicBezTo>
                <a:cubicBezTo>
                  <a:pt x="4482280" y="1197872"/>
                  <a:pt x="4479399" y="1197872"/>
                  <a:pt x="4477094" y="1198161"/>
                </a:cubicBezTo>
                <a:cubicBezTo>
                  <a:pt x="4476806" y="1199601"/>
                  <a:pt x="4476229" y="1200466"/>
                  <a:pt x="4474500" y="1200466"/>
                </a:cubicBezTo>
                <a:cubicBezTo>
                  <a:pt x="4456636" y="1216601"/>
                  <a:pt x="4434161" y="1224381"/>
                  <a:pt x="4412551" y="1233313"/>
                </a:cubicBezTo>
                <a:cubicBezTo>
                  <a:pt x="4409670" y="1237635"/>
                  <a:pt x="4405924" y="1241093"/>
                  <a:pt x="4400737" y="1243110"/>
                </a:cubicBezTo>
                <a:cubicBezTo>
                  <a:pt x="4398432" y="1246568"/>
                  <a:pt x="4394110" y="1245415"/>
                  <a:pt x="4391229" y="1247144"/>
                </a:cubicBezTo>
                <a:cubicBezTo>
                  <a:pt x="4388924" y="1247432"/>
                  <a:pt x="4386619" y="1248008"/>
                  <a:pt x="4384314" y="1248296"/>
                </a:cubicBezTo>
                <a:cubicBezTo>
                  <a:pt x="4379992" y="1253195"/>
                  <a:pt x="4374517" y="1254924"/>
                  <a:pt x="4368178" y="1256364"/>
                </a:cubicBezTo>
                <a:cubicBezTo>
                  <a:pt x="4361263" y="1257805"/>
                  <a:pt x="4354923" y="1260975"/>
                  <a:pt x="4348297" y="1263568"/>
                </a:cubicBezTo>
                <a:cubicBezTo>
                  <a:pt x="4343974" y="1262992"/>
                  <a:pt x="4343686" y="1270771"/>
                  <a:pt x="4338500" y="1268466"/>
                </a:cubicBezTo>
                <a:cubicBezTo>
                  <a:pt x="4337059" y="1266161"/>
                  <a:pt x="4330432" y="1264432"/>
                  <a:pt x="4338212" y="1261551"/>
                </a:cubicBezTo>
                <a:cubicBezTo>
                  <a:pt x="4339076" y="1260686"/>
                  <a:pt x="4339940" y="1260110"/>
                  <a:pt x="4340805" y="1259246"/>
                </a:cubicBezTo>
                <a:cubicBezTo>
                  <a:pt x="4339364" y="1251178"/>
                  <a:pt x="4344839" y="1255788"/>
                  <a:pt x="4347720" y="1255500"/>
                </a:cubicBezTo>
                <a:cubicBezTo>
                  <a:pt x="4348008" y="1255500"/>
                  <a:pt x="4348297" y="1255500"/>
                  <a:pt x="4348585" y="1255212"/>
                </a:cubicBezTo>
                <a:cubicBezTo>
                  <a:pt x="4354347" y="1253195"/>
                  <a:pt x="4360398" y="1251466"/>
                  <a:pt x="4366449" y="1249449"/>
                </a:cubicBezTo>
                <a:cubicBezTo>
                  <a:pt x="4360110" y="1251754"/>
                  <a:pt x="4357517" y="1238788"/>
                  <a:pt x="4350601" y="1245127"/>
                </a:cubicBezTo>
                <a:cubicBezTo>
                  <a:pt x="4339364" y="1249737"/>
                  <a:pt x="4327839" y="1254059"/>
                  <a:pt x="4316889" y="1259246"/>
                </a:cubicBezTo>
                <a:cubicBezTo>
                  <a:pt x="4305364" y="1264720"/>
                  <a:pt x="4293550" y="1273076"/>
                  <a:pt x="4282025" y="1275670"/>
                </a:cubicBezTo>
                <a:cubicBezTo>
                  <a:pt x="4271076" y="1277975"/>
                  <a:pt x="4265601" y="1283449"/>
                  <a:pt x="4259550" y="1290365"/>
                </a:cubicBezTo>
                <a:cubicBezTo>
                  <a:pt x="4260991" y="1290941"/>
                  <a:pt x="4262143" y="1291805"/>
                  <a:pt x="4263296" y="1292382"/>
                </a:cubicBezTo>
                <a:cubicBezTo>
                  <a:pt x="4265601" y="1291805"/>
                  <a:pt x="4267618" y="1290941"/>
                  <a:pt x="4269923" y="1290941"/>
                </a:cubicBezTo>
                <a:cubicBezTo>
                  <a:pt x="4272804" y="1290941"/>
                  <a:pt x="4276550" y="1290941"/>
                  <a:pt x="4275686" y="1294687"/>
                </a:cubicBezTo>
                <a:cubicBezTo>
                  <a:pt x="4275110" y="1296992"/>
                  <a:pt x="4276262" y="1301314"/>
                  <a:pt x="4272228" y="1301314"/>
                </a:cubicBezTo>
                <a:cubicBezTo>
                  <a:pt x="4254940" y="1300449"/>
                  <a:pt x="4240245" y="1312551"/>
                  <a:pt x="4222668" y="1309958"/>
                </a:cubicBezTo>
                <a:cubicBezTo>
                  <a:pt x="4221804" y="1312263"/>
                  <a:pt x="4220363" y="1312839"/>
                  <a:pt x="4218058" y="1311975"/>
                </a:cubicBezTo>
                <a:cubicBezTo>
                  <a:pt x="4209414" y="1319755"/>
                  <a:pt x="4197889" y="1322060"/>
                  <a:pt x="4187228" y="1326382"/>
                </a:cubicBezTo>
                <a:cubicBezTo>
                  <a:pt x="4187228" y="1327246"/>
                  <a:pt x="4187228" y="1328111"/>
                  <a:pt x="4187228" y="1328975"/>
                </a:cubicBezTo>
                <a:cubicBezTo>
                  <a:pt x="4197889" y="1328687"/>
                  <a:pt x="4207685" y="1325805"/>
                  <a:pt x="4217770" y="1323500"/>
                </a:cubicBezTo>
                <a:cubicBezTo>
                  <a:pt x="4222380" y="1319755"/>
                  <a:pt x="4228720" y="1320331"/>
                  <a:pt x="4234194" y="1318314"/>
                </a:cubicBezTo>
                <a:cubicBezTo>
                  <a:pt x="4231024" y="1324365"/>
                  <a:pt x="4226990" y="1328975"/>
                  <a:pt x="4220363" y="1330992"/>
                </a:cubicBezTo>
                <a:cubicBezTo>
                  <a:pt x="4205669" y="1334738"/>
                  <a:pt x="4219211" y="1341941"/>
                  <a:pt x="4218058" y="1347416"/>
                </a:cubicBezTo>
                <a:cubicBezTo>
                  <a:pt x="4220075" y="1347992"/>
                  <a:pt x="4223245" y="1348568"/>
                  <a:pt x="4221804" y="1351738"/>
                </a:cubicBezTo>
                <a:cubicBezTo>
                  <a:pt x="4220652" y="1354331"/>
                  <a:pt x="4217770" y="1352602"/>
                  <a:pt x="4215465" y="1352314"/>
                </a:cubicBezTo>
                <a:cubicBezTo>
                  <a:pt x="4186075" y="1343958"/>
                  <a:pt x="4160719" y="1355772"/>
                  <a:pt x="4136227" y="1369026"/>
                </a:cubicBezTo>
                <a:cubicBezTo>
                  <a:pt x="4129024" y="1372772"/>
                  <a:pt x="4121244" y="1374501"/>
                  <a:pt x="4114329" y="1377094"/>
                </a:cubicBezTo>
                <a:cubicBezTo>
                  <a:pt x="4096752" y="1383721"/>
                  <a:pt x="4079752" y="1393230"/>
                  <a:pt x="4061600" y="1398128"/>
                </a:cubicBezTo>
                <a:cubicBezTo>
                  <a:pt x="4044600" y="1402738"/>
                  <a:pt x="4027599" y="1406772"/>
                  <a:pt x="4010599" y="1410806"/>
                </a:cubicBezTo>
                <a:cubicBezTo>
                  <a:pt x="3994464" y="1414552"/>
                  <a:pt x="3979192" y="1420603"/>
                  <a:pt x="3965362" y="1429247"/>
                </a:cubicBezTo>
                <a:cubicBezTo>
                  <a:pt x="3959023" y="1433281"/>
                  <a:pt x="3955853" y="1424925"/>
                  <a:pt x="3951531" y="1428382"/>
                </a:cubicBezTo>
                <a:cubicBezTo>
                  <a:pt x="3943175" y="1435298"/>
                  <a:pt x="3928480" y="1432128"/>
                  <a:pt x="3925023" y="1446247"/>
                </a:cubicBezTo>
                <a:cubicBezTo>
                  <a:pt x="3924446" y="1448264"/>
                  <a:pt x="3920412" y="1448840"/>
                  <a:pt x="3918972" y="1446823"/>
                </a:cubicBezTo>
                <a:cubicBezTo>
                  <a:pt x="3914073" y="1440484"/>
                  <a:pt x="3911480" y="1444518"/>
                  <a:pt x="3906870" y="1447399"/>
                </a:cubicBezTo>
                <a:cubicBezTo>
                  <a:pt x="3899954" y="1452010"/>
                  <a:pt x="3893327" y="1462094"/>
                  <a:pt x="3882378" y="1453162"/>
                </a:cubicBezTo>
                <a:cubicBezTo>
                  <a:pt x="3880649" y="1451721"/>
                  <a:pt x="3874599" y="1452874"/>
                  <a:pt x="3872581" y="1454891"/>
                </a:cubicBezTo>
                <a:cubicBezTo>
                  <a:pt x="3864226" y="1463535"/>
                  <a:pt x="3853852" y="1466705"/>
                  <a:pt x="3842327" y="1467281"/>
                </a:cubicBezTo>
                <a:cubicBezTo>
                  <a:pt x="3842327" y="1467569"/>
                  <a:pt x="3842327" y="1468145"/>
                  <a:pt x="3842327" y="1468433"/>
                </a:cubicBezTo>
                <a:cubicBezTo>
                  <a:pt x="3848666" y="1469298"/>
                  <a:pt x="3845497" y="1476501"/>
                  <a:pt x="3849530" y="1479095"/>
                </a:cubicBezTo>
                <a:cubicBezTo>
                  <a:pt x="3873446" y="1472179"/>
                  <a:pt x="3895344" y="1460366"/>
                  <a:pt x="3920412" y="1455755"/>
                </a:cubicBezTo>
                <a:cubicBezTo>
                  <a:pt x="3942887" y="1451721"/>
                  <a:pt x="3964497" y="1442789"/>
                  <a:pt x="3986396" y="1435874"/>
                </a:cubicBezTo>
                <a:cubicBezTo>
                  <a:pt x="3992447" y="1433857"/>
                  <a:pt x="3998786" y="1432993"/>
                  <a:pt x="4002532" y="1426942"/>
                </a:cubicBezTo>
                <a:cubicBezTo>
                  <a:pt x="4003972" y="1424637"/>
                  <a:pt x="4006565" y="1423484"/>
                  <a:pt x="4009735" y="1424637"/>
                </a:cubicBezTo>
                <a:cubicBezTo>
                  <a:pt x="4016074" y="1427230"/>
                  <a:pt x="4022125" y="1426365"/>
                  <a:pt x="4027023" y="1421467"/>
                </a:cubicBezTo>
                <a:cubicBezTo>
                  <a:pt x="4031057" y="1417433"/>
                  <a:pt x="4035091" y="1422908"/>
                  <a:pt x="4039125" y="1421755"/>
                </a:cubicBezTo>
                <a:cubicBezTo>
                  <a:pt x="4041718" y="1420603"/>
                  <a:pt x="4044023" y="1420026"/>
                  <a:pt x="4044023" y="1424060"/>
                </a:cubicBezTo>
                <a:cubicBezTo>
                  <a:pt x="4041718" y="1426653"/>
                  <a:pt x="4037972" y="1427518"/>
                  <a:pt x="4037108" y="1431552"/>
                </a:cubicBezTo>
                <a:cubicBezTo>
                  <a:pt x="4039989" y="1436162"/>
                  <a:pt x="4045464" y="1431840"/>
                  <a:pt x="4050362" y="1436162"/>
                </a:cubicBezTo>
                <a:cubicBezTo>
                  <a:pt x="4027887" y="1441637"/>
                  <a:pt x="4008870" y="1453162"/>
                  <a:pt x="3986684" y="1457484"/>
                </a:cubicBezTo>
                <a:cubicBezTo>
                  <a:pt x="3970836" y="1460366"/>
                  <a:pt x="3954412" y="1455467"/>
                  <a:pt x="3939429" y="1462671"/>
                </a:cubicBezTo>
                <a:cubicBezTo>
                  <a:pt x="3939141" y="1464976"/>
                  <a:pt x="3939141" y="1467569"/>
                  <a:pt x="3938853" y="1470162"/>
                </a:cubicBezTo>
                <a:cubicBezTo>
                  <a:pt x="3932226" y="1475349"/>
                  <a:pt x="3925599" y="1479671"/>
                  <a:pt x="3916378" y="1476213"/>
                </a:cubicBezTo>
                <a:cubicBezTo>
                  <a:pt x="3914073" y="1475349"/>
                  <a:pt x="3910904" y="1476501"/>
                  <a:pt x="3908310" y="1477078"/>
                </a:cubicBezTo>
                <a:cubicBezTo>
                  <a:pt x="3883243" y="1483705"/>
                  <a:pt x="3856158" y="1483993"/>
                  <a:pt x="3833683" y="1499264"/>
                </a:cubicBezTo>
                <a:cubicBezTo>
                  <a:pt x="3832531" y="1500129"/>
                  <a:pt x="3830801" y="1500993"/>
                  <a:pt x="3829361" y="1500993"/>
                </a:cubicBezTo>
                <a:cubicBezTo>
                  <a:pt x="3810632" y="1500417"/>
                  <a:pt x="3796513" y="1512807"/>
                  <a:pt x="3779513" y="1516840"/>
                </a:cubicBezTo>
                <a:cubicBezTo>
                  <a:pt x="3760208" y="1521451"/>
                  <a:pt x="3742055" y="1529807"/>
                  <a:pt x="3722174" y="1533264"/>
                </a:cubicBezTo>
                <a:cubicBezTo>
                  <a:pt x="3709784" y="1535569"/>
                  <a:pt x="3697682" y="1541332"/>
                  <a:pt x="3685580" y="1545366"/>
                </a:cubicBezTo>
                <a:cubicBezTo>
                  <a:pt x="3684140" y="1546231"/>
                  <a:pt x="3682699" y="1546231"/>
                  <a:pt x="3681258" y="1546231"/>
                </a:cubicBezTo>
                <a:cubicBezTo>
                  <a:pt x="3674919" y="1547671"/>
                  <a:pt x="3668580" y="1548824"/>
                  <a:pt x="3662241" y="1550265"/>
                </a:cubicBezTo>
                <a:cubicBezTo>
                  <a:pt x="3648987" y="1555163"/>
                  <a:pt x="3636021" y="1560349"/>
                  <a:pt x="3621614" y="1561502"/>
                </a:cubicBezTo>
                <a:cubicBezTo>
                  <a:pt x="3608071" y="1559485"/>
                  <a:pt x="3596546" y="1568417"/>
                  <a:pt x="3583292" y="1568705"/>
                </a:cubicBezTo>
                <a:cubicBezTo>
                  <a:pt x="3579258" y="1570434"/>
                  <a:pt x="3575512" y="1571875"/>
                  <a:pt x="3571478" y="1573604"/>
                </a:cubicBezTo>
                <a:cubicBezTo>
                  <a:pt x="3554478" y="1579078"/>
                  <a:pt x="3537766" y="1585417"/>
                  <a:pt x="3519613" y="1587434"/>
                </a:cubicBezTo>
                <a:cubicBezTo>
                  <a:pt x="3533732" y="1579078"/>
                  <a:pt x="3547851" y="1571298"/>
                  <a:pt x="3564563" y="1568993"/>
                </a:cubicBezTo>
                <a:cubicBezTo>
                  <a:pt x="3571766" y="1567265"/>
                  <a:pt x="3578393" y="1563519"/>
                  <a:pt x="3585885" y="1563807"/>
                </a:cubicBezTo>
                <a:cubicBezTo>
                  <a:pt x="3595105" y="1555739"/>
                  <a:pt x="3607783" y="1560061"/>
                  <a:pt x="3617868" y="1554875"/>
                </a:cubicBezTo>
                <a:cubicBezTo>
                  <a:pt x="3625648" y="1551129"/>
                  <a:pt x="3633427" y="1545366"/>
                  <a:pt x="3643224" y="1547671"/>
                </a:cubicBezTo>
                <a:cubicBezTo>
                  <a:pt x="3644953" y="1547671"/>
                  <a:pt x="3646394" y="1547959"/>
                  <a:pt x="3648123" y="1547959"/>
                </a:cubicBezTo>
                <a:cubicBezTo>
                  <a:pt x="3655614" y="1539027"/>
                  <a:pt x="3666852" y="1543349"/>
                  <a:pt x="3676072" y="1539891"/>
                </a:cubicBezTo>
                <a:cubicBezTo>
                  <a:pt x="3683851" y="1531824"/>
                  <a:pt x="3695089" y="1532400"/>
                  <a:pt x="3704597" y="1528078"/>
                </a:cubicBezTo>
                <a:cubicBezTo>
                  <a:pt x="3704886" y="1526349"/>
                  <a:pt x="3704886" y="1523468"/>
                  <a:pt x="3705750" y="1523180"/>
                </a:cubicBezTo>
                <a:cubicBezTo>
                  <a:pt x="3707479" y="1522315"/>
                  <a:pt x="3708631" y="1524620"/>
                  <a:pt x="3709496" y="1526061"/>
                </a:cubicBezTo>
                <a:cubicBezTo>
                  <a:pt x="3718716" y="1524620"/>
                  <a:pt x="3728513" y="1526349"/>
                  <a:pt x="3736005" y="1519146"/>
                </a:cubicBezTo>
                <a:cubicBezTo>
                  <a:pt x="3733699" y="1510790"/>
                  <a:pt x="3741479" y="1512230"/>
                  <a:pt x="3745225" y="1509925"/>
                </a:cubicBezTo>
                <a:cubicBezTo>
                  <a:pt x="3749835" y="1507044"/>
                  <a:pt x="3754445" y="1504163"/>
                  <a:pt x="3759056" y="1501281"/>
                </a:cubicBezTo>
                <a:cubicBezTo>
                  <a:pt x="3756750" y="1498688"/>
                  <a:pt x="3749547" y="1498688"/>
                  <a:pt x="3754733" y="1492637"/>
                </a:cubicBezTo>
                <a:cubicBezTo>
                  <a:pt x="3746377" y="1495518"/>
                  <a:pt x="3742920" y="1505891"/>
                  <a:pt x="3731971" y="1506180"/>
                </a:cubicBezTo>
                <a:cubicBezTo>
                  <a:pt x="3727072" y="1506468"/>
                  <a:pt x="3721886" y="1511942"/>
                  <a:pt x="3715835" y="1507908"/>
                </a:cubicBezTo>
                <a:cubicBezTo>
                  <a:pt x="3714970" y="1507332"/>
                  <a:pt x="3713242" y="1507332"/>
                  <a:pt x="3712377" y="1507908"/>
                </a:cubicBezTo>
                <a:cubicBezTo>
                  <a:pt x="3687309" y="1524908"/>
                  <a:pt x="3655902" y="1523756"/>
                  <a:pt x="3630258" y="1538451"/>
                </a:cubicBezTo>
                <a:cubicBezTo>
                  <a:pt x="3622190" y="1543349"/>
                  <a:pt x="3612682" y="1537010"/>
                  <a:pt x="3603749" y="1538739"/>
                </a:cubicBezTo>
                <a:cubicBezTo>
                  <a:pt x="3601156" y="1539315"/>
                  <a:pt x="3598275" y="1537875"/>
                  <a:pt x="3597122" y="1541332"/>
                </a:cubicBezTo>
                <a:cubicBezTo>
                  <a:pt x="3594817" y="1547671"/>
                  <a:pt x="3590207" y="1545654"/>
                  <a:pt x="3585020" y="1546231"/>
                </a:cubicBezTo>
                <a:cubicBezTo>
                  <a:pt x="3575512" y="1547095"/>
                  <a:pt x="3566292" y="1551417"/>
                  <a:pt x="3557071" y="1554298"/>
                </a:cubicBezTo>
                <a:cubicBezTo>
                  <a:pt x="3547275" y="1557180"/>
                  <a:pt x="3535461" y="1560349"/>
                  <a:pt x="3528257" y="1554010"/>
                </a:cubicBezTo>
                <a:cubicBezTo>
                  <a:pt x="3520478" y="1547095"/>
                  <a:pt x="3518461" y="1549976"/>
                  <a:pt x="3514427" y="1555451"/>
                </a:cubicBezTo>
                <a:lnTo>
                  <a:pt x="3514427" y="1555739"/>
                </a:lnTo>
                <a:cubicBezTo>
                  <a:pt x="3515579" y="1557756"/>
                  <a:pt x="3520478" y="1555451"/>
                  <a:pt x="3519613" y="1559773"/>
                </a:cubicBezTo>
                <a:cubicBezTo>
                  <a:pt x="3518461" y="1564959"/>
                  <a:pt x="3514715" y="1566976"/>
                  <a:pt x="3509528" y="1566400"/>
                </a:cubicBezTo>
                <a:cubicBezTo>
                  <a:pt x="3510105" y="1578790"/>
                  <a:pt x="3499443" y="1577349"/>
                  <a:pt x="3492240" y="1580231"/>
                </a:cubicBezTo>
                <a:cubicBezTo>
                  <a:pt x="3489359" y="1581671"/>
                  <a:pt x="3486189" y="1583400"/>
                  <a:pt x="3483308" y="1585129"/>
                </a:cubicBezTo>
                <a:cubicBezTo>
                  <a:pt x="3485901" y="1588587"/>
                  <a:pt x="3489647" y="1587146"/>
                  <a:pt x="3492817" y="1587434"/>
                </a:cubicBezTo>
                <a:cubicBezTo>
                  <a:pt x="3494257" y="1585993"/>
                  <a:pt x="3495698" y="1584553"/>
                  <a:pt x="3497139" y="1583400"/>
                </a:cubicBezTo>
                <a:cubicBezTo>
                  <a:pt x="3501749" y="1580231"/>
                  <a:pt x="3506647" y="1580231"/>
                  <a:pt x="3511545" y="1582824"/>
                </a:cubicBezTo>
                <a:cubicBezTo>
                  <a:pt x="3513562" y="1583977"/>
                  <a:pt x="3514715" y="1585705"/>
                  <a:pt x="3513850" y="1587722"/>
                </a:cubicBezTo>
                <a:cubicBezTo>
                  <a:pt x="3511834" y="1592044"/>
                  <a:pt x="3507800" y="1593485"/>
                  <a:pt x="3503477" y="1594349"/>
                </a:cubicBezTo>
                <a:cubicBezTo>
                  <a:pt x="3466308" y="1601553"/>
                  <a:pt x="3430579" y="1613366"/>
                  <a:pt x="3394850" y="1624316"/>
                </a:cubicBezTo>
                <a:cubicBezTo>
                  <a:pt x="3381596" y="1628350"/>
                  <a:pt x="3368053" y="1630079"/>
                  <a:pt x="3355087" y="1636129"/>
                </a:cubicBezTo>
                <a:cubicBezTo>
                  <a:pt x="3346731" y="1640163"/>
                  <a:pt x="3336358" y="1640451"/>
                  <a:pt x="3327138" y="1644774"/>
                </a:cubicBezTo>
                <a:cubicBezTo>
                  <a:pt x="3324256" y="1646214"/>
                  <a:pt x="3315900" y="1639299"/>
                  <a:pt x="3309849" y="1644774"/>
                </a:cubicBezTo>
                <a:cubicBezTo>
                  <a:pt x="3301493" y="1651401"/>
                  <a:pt x="3289680" y="1647367"/>
                  <a:pt x="3281324" y="1653994"/>
                </a:cubicBezTo>
                <a:cubicBezTo>
                  <a:pt x="3280747" y="1653994"/>
                  <a:pt x="3279883" y="1653994"/>
                  <a:pt x="3279307" y="1654282"/>
                </a:cubicBezTo>
                <a:cubicBezTo>
                  <a:pt x="3281324" y="1656299"/>
                  <a:pt x="3285358" y="1658604"/>
                  <a:pt x="3279307" y="1660909"/>
                </a:cubicBezTo>
                <a:cubicBezTo>
                  <a:pt x="3277578" y="1665519"/>
                  <a:pt x="3272968" y="1664655"/>
                  <a:pt x="3269798" y="1666096"/>
                </a:cubicBezTo>
                <a:cubicBezTo>
                  <a:pt x="3265764" y="1668977"/>
                  <a:pt x="3261730" y="1671859"/>
                  <a:pt x="3253374" y="1672435"/>
                </a:cubicBezTo>
                <a:cubicBezTo>
                  <a:pt x="3259425" y="1667825"/>
                  <a:pt x="3263171" y="1664943"/>
                  <a:pt x="3266917" y="1662350"/>
                </a:cubicBezTo>
                <a:cubicBezTo>
                  <a:pt x="3266917" y="1661197"/>
                  <a:pt x="3267205" y="1660045"/>
                  <a:pt x="3267205" y="1658892"/>
                </a:cubicBezTo>
                <a:cubicBezTo>
                  <a:pt x="3258561" y="1656875"/>
                  <a:pt x="3250493" y="1664079"/>
                  <a:pt x="3241849" y="1660621"/>
                </a:cubicBezTo>
                <a:cubicBezTo>
                  <a:pt x="3239832" y="1661485"/>
                  <a:pt x="3238103" y="1662350"/>
                  <a:pt x="3236086" y="1663214"/>
                </a:cubicBezTo>
                <a:cubicBezTo>
                  <a:pt x="3229171" y="1663791"/>
                  <a:pt x="3226289" y="1671570"/>
                  <a:pt x="3219086" y="1672435"/>
                </a:cubicBezTo>
                <a:cubicBezTo>
                  <a:pt x="3217069" y="1668689"/>
                  <a:pt x="3221967" y="1666672"/>
                  <a:pt x="3221679" y="1663502"/>
                </a:cubicBezTo>
                <a:cubicBezTo>
                  <a:pt x="3220239" y="1663502"/>
                  <a:pt x="3218798" y="1663502"/>
                  <a:pt x="3217357" y="1663502"/>
                </a:cubicBezTo>
                <a:cubicBezTo>
                  <a:pt x="3213323" y="1667248"/>
                  <a:pt x="3208713" y="1660621"/>
                  <a:pt x="3204391" y="1664367"/>
                </a:cubicBezTo>
                <a:cubicBezTo>
                  <a:pt x="3200357" y="1667825"/>
                  <a:pt x="3195170" y="1664367"/>
                  <a:pt x="3190848" y="1665519"/>
                </a:cubicBezTo>
                <a:cubicBezTo>
                  <a:pt x="3185374" y="1667248"/>
                  <a:pt x="3192289" y="1672147"/>
                  <a:pt x="3188832" y="1676469"/>
                </a:cubicBezTo>
                <a:cubicBezTo>
                  <a:pt x="3183069" y="1683672"/>
                  <a:pt x="3174713" y="1685401"/>
                  <a:pt x="3167797" y="1686553"/>
                </a:cubicBezTo>
                <a:cubicBezTo>
                  <a:pt x="3155119" y="1688859"/>
                  <a:pt x="3143882" y="1696638"/>
                  <a:pt x="3130340" y="1694910"/>
                </a:cubicBezTo>
                <a:cubicBezTo>
                  <a:pt x="3129187" y="1694621"/>
                  <a:pt x="3126594" y="1696638"/>
                  <a:pt x="3126018" y="1698079"/>
                </a:cubicBezTo>
                <a:cubicBezTo>
                  <a:pt x="3121984" y="1708740"/>
                  <a:pt x="3113051" y="1706723"/>
                  <a:pt x="3105560" y="1705282"/>
                </a:cubicBezTo>
                <a:cubicBezTo>
                  <a:pt x="3089136" y="1701825"/>
                  <a:pt x="3074153" y="1706435"/>
                  <a:pt x="3059170" y="1711909"/>
                </a:cubicBezTo>
                <a:cubicBezTo>
                  <a:pt x="3053983" y="1713926"/>
                  <a:pt x="3053983" y="1721418"/>
                  <a:pt x="3047932" y="1724299"/>
                </a:cubicBezTo>
                <a:cubicBezTo>
                  <a:pt x="3045627" y="1725164"/>
                  <a:pt x="3049661" y="1728333"/>
                  <a:pt x="3052542" y="1727757"/>
                </a:cubicBezTo>
                <a:cubicBezTo>
                  <a:pt x="3056576" y="1726893"/>
                  <a:pt x="3060899" y="1725164"/>
                  <a:pt x="3064933" y="1724011"/>
                </a:cubicBezTo>
                <a:cubicBezTo>
                  <a:pt x="3067526" y="1723147"/>
                  <a:pt x="3070407" y="1721130"/>
                  <a:pt x="3072424" y="1724299"/>
                </a:cubicBezTo>
                <a:cubicBezTo>
                  <a:pt x="3074153" y="1727469"/>
                  <a:pt x="3070983" y="1729486"/>
                  <a:pt x="3069543" y="1732079"/>
                </a:cubicBezTo>
                <a:cubicBezTo>
                  <a:pt x="3066085" y="1739571"/>
                  <a:pt x="3058305" y="1738994"/>
                  <a:pt x="3053407" y="1739283"/>
                </a:cubicBezTo>
                <a:cubicBezTo>
                  <a:pt x="3035831" y="1740147"/>
                  <a:pt x="3020559" y="1747927"/>
                  <a:pt x="3003847" y="1751672"/>
                </a:cubicBezTo>
                <a:cubicBezTo>
                  <a:pt x="3002407" y="1751961"/>
                  <a:pt x="3000678" y="1751384"/>
                  <a:pt x="2999237" y="1751096"/>
                </a:cubicBezTo>
                <a:cubicBezTo>
                  <a:pt x="2994627" y="1747350"/>
                  <a:pt x="2988576" y="1750232"/>
                  <a:pt x="2982525" y="1748503"/>
                </a:cubicBezTo>
                <a:cubicBezTo>
                  <a:pt x="2986559" y="1745334"/>
                  <a:pt x="2990593" y="1745045"/>
                  <a:pt x="2994627" y="1744469"/>
                </a:cubicBezTo>
                <a:cubicBezTo>
                  <a:pt x="3012780" y="1744469"/>
                  <a:pt x="3026898" y="1735249"/>
                  <a:pt x="3041305" y="1724588"/>
                </a:cubicBezTo>
                <a:cubicBezTo>
                  <a:pt x="3034678" y="1720554"/>
                  <a:pt x="3028627" y="1723147"/>
                  <a:pt x="3023153" y="1722859"/>
                </a:cubicBezTo>
                <a:cubicBezTo>
                  <a:pt x="3018831" y="1725452"/>
                  <a:pt x="3014797" y="1727469"/>
                  <a:pt x="3009034" y="1725452"/>
                </a:cubicBezTo>
                <a:cubicBezTo>
                  <a:pt x="3011339" y="1721418"/>
                  <a:pt x="3015373" y="1722571"/>
                  <a:pt x="3017966" y="1720554"/>
                </a:cubicBezTo>
                <a:cubicBezTo>
                  <a:pt x="3021712" y="1715943"/>
                  <a:pt x="3028915" y="1715655"/>
                  <a:pt x="3033814" y="1706147"/>
                </a:cubicBezTo>
                <a:cubicBezTo>
                  <a:pt x="2972729" y="1723435"/>
                  <a:pt x="2914525" y="1739859"/>
                  <a:pt x="2856321" y="1756283"/>
                </a:cubicBezTo>
                <a:cubicBezTo>
                  <a:pt x="2855745" y="1758300"/>
                  <a:pt x="2857185" y="1761469"/>
                  <a:pt x="2854592" y="1762334"/>
                </a:cubicBezTo>
                <a:cubicBezTo>
                  <a:pt x="2851423" y="1763486"/>
                  <a:pt x="2853728" y="1758588"/>
                  <a:pt x="2851135" y="1758300"/>
                </a:cubicBezTo>
                <a:cubicBezTo>
                  <a:pt x="2841050" y="1759452"/>
                  <a:pt x="2832117" y="1764351"/>
                  <a:pt x="2822897" y="1768096"/>
                </a:cubicBezTo>
                <a:cubicBezTo>
                  <a:pt x="2822609" y="1768961"/>
                  <a:pt x="2822609" y="1769825"/>
                  <a:pt x="2822321" y="1770690"/>
                </a:cubicBezTo>
                <a:cubicBezTo>
                  <a:pt x="2822609" y="1771266"/>
                  <a:pt x="2822609" y="1771842"/>
                  <a:pt x="2822609" y="1772707"/>
                </a:cubicBezTo>
                <a:cubicBezTo>
                  <a:pt x="2825779" y="1772418"/>
                  <a:pt x="2828948" y="1772418"/>
                  <a:pt x="2832117" y="1772130"/>
                </a:cubicBezTo>
                <a:cubicBezTo>
                  <a:pt x="2838168" y="1768673"/>
                  <a:pt x="2845084" y="1770690"/>
                  <a:pt x="2852575" y="1767520"/>
                </a:cubicBezTo>
                <a:cubicBezTo>
                  <a:pt x="2847677" y="1780486"/>
                  <a:pt x="2838745" y="1773283"/>
                  <a:pt x="2832117" y="1775012"/>
                </a:cubicBezTo>
                <a:cubicBezTo>
                  <a:pt x="2829812" y="1775588"/>
                  <a:pt x="2827219" y="1776452"/>
                  <a:pt x="2824914" y="1777317"/>
                </a:cubicBezTo>
                <a:cubicBezTo>
                  <a:pt x="2829236" y="1790283"/>
                  <a:pt x="2814253" y="1791147"/>
                  <a:pt x="2810795" y="1799215"/>
                </a:cubicBezTo>
                <a:cubicBezTo>
                  <a:pt x="2811660" y="1799791"/>
                  <a:pt x="2811948" y="1800368"/>
                  <a:pt x="2812524" y="1800656"/>
                </a:cubicBezTo>
                <a:cubicBezTo>
                  <a:pt x="2817134" y="1802385"/>
                  <a:pt x="2824914" y="1797774"/>
                  <a:pt x="2826067" y="1801520"/>
                </a:cubicBezTo>
                <a:cubicBezTo>
                  <a:pt x="2828084" y="1808147"/>
                  <a:pt x="2817711" y="1805554"/>
                  <a:pt x="2815982" y="1809876"/>
                </a:cubicBezTo>
                <a:cubicBezTo>
                  <a:pt x="2814253" y="1814198"/>
                  <a:pt x="2808490" y="1813046"/>
                  <a:pt x="2807914" y="1817656"/>
                </a:cubicBezTo>
                <a:cubicBezTo>
                  <a:pt x="2810219" y="1820825"/>
                  <a:pt x="2813100" y="1816503"/>
                  <a:pt x="2815405" y="1817944"/>
                </a:cubicBezTo>
                <a:cubicBezTo>
                  <a:pt x="2815405" y="1818809"/>
                  <a:pt x="2815117" y="1819385"/>
                  <a:pt x="2815117" y="1820249"/>
                </a:cubicBezTo>
                <a:cubicBezTo>
                  <a:pt x="2812524" y="1823995"/>
                  <a:pt x="2808778" y="1822266"/>
                  <a:pt x="2805321" y="1822266"/>
                </a:cubicBezTo>
                <a:cubicBezTo>
                  <a:pt x="2774202" y="1830622"/>
                  <a:pt x="2744524" y="1842436"/>
                  <a:pt x="2714846" y="1854538"/>
                </a:cubicBezTo>
                <a:cubicBezTo>
                  <a:pt x="2692371" y="1863758"/>
                  <a:pt x="2669896" y="1872978"/>
                  <a:pt x="2644252" y="1874131"/>
                </a:cubicBezTo>
                <a:cubicBezTo>
                  <a:pt x="2626675" y="1874707"/>
                  <a:pt x="2608235" y="1880758"/>
                  <a:pt x="2591523" y="1888250"/>
                </a:cubicBezTo>
                <a:cubicBezTo>
                  <a:pt x="2582591" y="1891995"/>
                  <a:pt x="2573658" y="1896317"/>
                  <a:pt x="2564726" y="1900351"/>
                </a:cubicBezTo>
                <a:cubicBezTo>
                  <a:pt x="2562709" y="1901504"/>
                  <a:pt x="2558963" y="1902368"/>
                  <a:pt x="2562709" y="1905826"/>
                </a:cubicBezTo>
                <a:cubicBezTo>
                  <a:pt x="2565590" y="1906690"/>
                  <a:pt x="2566743" y="1910724"/>
                  <a:pt x="2570489" y="1910436"/>
                </a:cubicBezTo>
                <a:cubicBezTo>
                  <a:pt x="2573082" y="1911301"/>
                  <a:pt x="2577404" y="1907555"/>
                  <a:pt x="2578268" y="1911877"/>
                </a:cubicBezTo>
                <a:cubicBezTo>
                  <a:pt x="2578845" y="1915335"/>
                  <a:pt x="2574811" y="1917640"/>
                  <a:pt x="2571641" y="1919080"/>
                </a:cubicBezTo>
                <a:cubicBezTo>
                  <a:pt x="2563574" y="1922826"/>
                  <a:pt x="2553777" y="1920233"/>
                  <a:pt x="2546573" y="1926860"/>
                </a:cubicBezTo>
                <a:cubicBezTo>
                  <a:pt x="2546861" y="1928301"/>
                  <a:pt x="2546861" y="1929741"/>
                  <a:pt x="2547150" y="1931182"/>
                </a:cubicBezTo>
                <a:cubicBezTo>
                  <a:pt x="2542828" y="1940402"/>
                  <a:pt x="2533031" y="1936657"/>
                  <a:pt x="2526116" y="1939826"/>
                </a:cubicBezTo>
                <a:cubicBezTo>
                  <a:pt x="2524387" y="1940114"/>
                  <a:pt x="2522658" y="1940691"/>
                  <a:pt x="2520929" y="1940979"/>
                </a:cubicBezTo>
                <a:cubicBezTo>
                  <a:pt x="2514014" y="1941267"/>
                  <a:pt x="2508251" y="1942419"/>
                  <a:pt x="2506234" y="1950199"/>
                </a:cubicBezTo>
                <a:cubicBezTo>
                  <a:pt x="2505658" y="1952792"/>
                  <a:pt x="2504217" y="1956250"/>
                  <a:pt x="2500759" y="1953945"/>
                </a:cubicBezTo>
                <a:cubicBezTo>
                  <a:pt x="2497590" y="1951928"/>
                  <a:pt x="2496149" y="1948470"/>
                  <a:pt x="2499319" y="1944724"/>
                </a:cubicBezTo>
                <a:cubicBezTo>
                  <a:pt x="2503353" y="1939826"/>
                  <a:pt x="2508251" y="1938097"/>
                  <a:pt x="2514014" y="1938674"/>
                </a:cubicBezTo>
                <a:cubicBezTo>
                  <a:pt x="2515166" y="1932623"/>
                  <a:pt x="2518336" y="1928013"/>
                  <a:pt x="2523234" y="1924267"/>
                </a:cubicBezTo>
                <a:cubicBezTo>
                  <a:pt x="2522658" y="1923402"/>
                  <a:pt x="2521794" y="1922826"/>
                  <a:pt x="2520929" y="1921962"/>
                </a:cubicBezTo>
                <a:cubicBezTo>
                  <a:pt x="2519200" y="1921673"/>
                  <a:pt x="2517183" y="1921385"/>
                  <a:pt x="2515455" y="1921097"/>
                </a:cubicBezTo>
                <a:cubicBezTo>
                  <a:pt x="2517472" y="1918504"/>
                  <a:pt x="2520353" y="1917640"/>
                  <a:pt x="2523522" y="1917640"/>
                </a:cubicBezTo>
                <a:cubicBezTo>
                  <a:pt x="2524387" y="1917063"/>
                  <a:pt x="2525251" y="1916775"/>
                  <a:pt x="2526116" y="1916199"/>
                </a:cubicBezTo>
                <a:cubicBezTo>
                  <a:pt x="2524963" y="1915623"/>
                  <a:pt x="2524099" y="1915046"/>
                  <a:pt x="2522946" y="1914470"/>
                </a:cubicBezTo>
                <a:cubicBezTo>
                  <a:pt x="2515743" y="1914470"/>
                  <a:pt x="2508539" y="1911013"/>
                  <a:pt x="2502488" y="1919080"/>
                </a:cubicBezTo>
                <a:cubicBezTo>
                  <a:pt x="2499895" y="1922538"/>
                  <a:pt x="2493268" y="1923402"/>
                  <a:pt x="2488081" y="1921962"/>
                </a:cubicBezTo>
                <a:cubicBezTo>
                  <a:pt x="2478861" y="1925996"/>
                  <a:pt x="2469929" y="1930030"/>
                  <a:pt x="2460708" y="1934064"/>
                </a:cubicBezTo>
                <a:cubicBezTo>
                  <a:pt x="2455522" y="1936080"/>
                  <a:pt x="2450335" y="1936945"/>
                  <a:pt x="2444861" y="1936369"/>
                </a:cubicBezTo>
                <a:cubicBezTo>
                  <a:pt x="2442556" y="1936369"/>
                  <a:pt x="2440251" y="1936657"/>
                  <a:pt x="2437946" y="1936657"/>
                </a:cubicBezTo>
                <a:cubicBezTo>
                  <a:pt x="2437946" y="1936945"/>
                  <a:pt x="2437657" y="1936945"/>
                  <a:pt x="2437657" y="1936945"/>
                </a:cubicBezTo>
                <a:cubicBezTo>
                  <a:pt x="2430742" y="1940979"/>
                  <a:pt x="2422674" y="1942996"/>
                  <a:pt x="2416623" y="1948470"/>
                </a:cubicBezTo>
                <a:cubicBezTo>
                  <a:pt x="2418640" y="1952216"/>
                  <a:pt x="2417776" y="1954233"/>
                  <a:pt x="2413742" y="1955674"/>
                </a:cubicBezTo>
                <a:cubicBezTo>
                  <a:pt x="2406827" y="1957979"/>
                  <a:pt x="2400776" y="1963165"/>
                  <a:pt x="2392996" y="1962877"/>
                </a:cubicBezTo>
                <a:cubicBezTo>
                  <a:pt x="2382335" y="1968064"/>
                  <a:pt x="2371962" y="1973826"/>
                  <a:pt x="2360148" y="1975843"/>
                </a:cubicBezTo>
                <a:cubicBezTo>
                  <a:pt x="2356115" y="1976420"/>
                  <a:pt x="2352657" y="1978437"/>
                  <a:pt x="2350352" y="1981894"/>
                </a:cubicBezTo>
                <a:cubicBezTo>
                  <a:pt x="2350352" y="1973826"/>
                  <a:pt x="2199656" y="2009844"/>
                  <a:pt x="2200809" y="2012149"/>
                </a:cubicBezTo>
                <a:cubicBezTo>
                  <a:pt x="2203402" y="2013877"/>
                  <a:pt x="2205131" y="2016183"/>
                  <a:pt x="2205707" y="2019352"/>
                </a:cubicBezTo>
                <a:cubicBezTo>
                  <a:pt x="2199080" y="2020216"/>
                  <a:pt x="2192741" y="2022810"/>
                  <a:pt x="2186114" y="2022233"/>
                </a:cubicBezTo>
                <a:cubicBezTo>
                  <a:pt x="2171995" y="2030878"/>
                  <a:pt x="2158452" y="2040386"/>
                  <a:pt x="2140876" y="2038945"/>
                </a:cubicBezTo>
                <a:cubicBezTo>
                  <a:pt x="2137706" y="2039810"/>
                  <a:pt x="2134825" y="2040674"/>
                  <a:pt x="2131656" y="2041539"/>
                </a:cubicBezTo>
                <a:cubicBezTo>
                  <a:pt x="2124164" y="2048742"/>
                  <a:pt x="2114655" y="2049607"/>
                  <a:pt x="2105147" y="2050759"/>
                </a:cubicBezTo>
                <a:cubicBezTo>
                  <a:pt x="2086994" y="2056810"/>
                  <a:pt x="2069418" y="2063725"/>
                  <a:pt x="2050689" y="2067471"/>
                </a:cubicBezTo>
                <a:cubicBezTo>
                  <a:pt x="2045791" y="2070641"/>
                  <a:pt x="2040316" y="2072081"/>
                  <a:pt x="2034553" y="2072658"/>
                </a:cubicBezTo>
                <a:cubicBezTo>
                  <a:pt x="2029367" y="2076115"/>
                  <a:pt x="2023604" y="2077268"/>
                  <a:pt x="2017553" y="2077268"/>
                </a:cubicBezTo>
                <a:cubicBezTo>
                  <a:pt x="2009485" y="2082742"/>
                  <a:pt x="1999977" y="2081014"/>
                  <a:pt x="1991044" y="2081590"/>
                </a:cubicBezTo>
                <a:cubicBezTo>
                  <a:pt x="1959637" y="2089081"/>
                  <a:pt x="1929959" y="2102048"/>
                  <a:pt x="1898264" y="2107522"/>
                </a:cubicBezTo>
                <a:cubicBezTo>
                  <a:pt x="1894807" y="2108098"/>
                  <a:pt x="1891349" y="2109251"/>
                  <a:pt x="1888179" y="2110404"/>
                </a:cubicBezTo>
                <a:cubicBezTo>
                  <a:pt x="1862823" y="2119624"/>
                  <a:pt x="1836603" y="2125099"/>
                  <a:pt x="1810382" y="2131438"/>
                </a:cubicBezTo>
                <a:cubicBezTo>
                  <a:pt x="1803179" y="2134319"/>
                  <a:pt x="1795687" y="2137489"/>
                  <a:pt x="1788484" y="2140370"/>
                </a:cubicBezTo>
                <a:cubicBezTo>
                  <a:pt x="1788772" y="2141234"/>
                  <a:pt x="1788772" y="2142387"/>
                  <a:pt x="1789060" y="2143251"/>
                </a:cubicBezTo>
                <a:cubicBezTo>
                  <a:pt x="1788484" y="2149590"/>
                  <a:pt x="1785603" y="2149590"/>
                  <a:pt x="1781569" y="2145845"/>
                </a:cubicBezTo>
                <a:cubicBezTo>
                  <a:pt x="1778975" y="2145556"/>
                  <a:pt x="1776670" y="2145556"/>
                  <a:pt x="1774077" y="2145268"/>
                </a:cubicBezTo>
                <a:cubicBezTo>
                  <a:pt x="1766874" y="2151607"/>
                  <a:pt x="1757365" y="2152183"/>
                  <a:pt x="1748721" y="2155065"/>
                </a:cubicBezTo>
                <a:cubicBezTo>
                  <a:pt x="1748721" y="2155065"/>
                  <a:pt x="1749009" y="2155353"/>
                  <a:pt x="1749009" y="2155353"/>
                </a:cubicBezTo>
                <a:cubicBezTo>
                  <a:pt x="1746992" y="2156505"/>
                  <a:pt x="1744687" y="2157946"/>
                  <a:pt x="1742670" y="2159387"/>
                </a:cubicBezTo>
                <a:cubicBezTo>
                  <a:pt x="1743534" y="2161404"/>
                  <a:pt x="1742958" y="2163421"/>
                  <a:pt x="1740077" y="2163997"/>
                </a:cubicBezTo>
                <a:cubicBezTo>
                  <a:pt x="1738060" y="2164573"/>
                  <a:pt x="1737195" y="2163709"/>
                  <a:pt x="1736619" y="2162268"/>
                </a:cubicBezTo>
                <a:cubicBezTo>
                  <a:pt x="1730856" y="2164573"/>
                  <a:pt x="1725094" y="2166879"/>
                  <a:pt x="1718466" y="2166879"/>
                </a:cubicBezTo>
                <a:cubicBezTo>
                  <a:pt x="1700026" y="2172929"/>
                  <a:pt x="1680721" y="2174658"/>
                  <a:pt x="1661415" y="2176963"/>
                </a:cubicBezTo>
                <a:cubicBezTo>
                  <a:pt x="1648449" y="2178116"/>
                  <a:pt x="1636059" y="2182726"/>
                  <a:pt x="1623093" y="2184743"/>
                </a:cubicBezTo>
                <a:cubicBezTo>
                  <a:pt x="1606957" y="2187048"/>
                  <a:pt x="1590245" y="2186760"/>
                  <a:pt x="1574110" y="2190794"/>
                </a:cubicBezTo>
                <a:lnTo>
                  <a:pt x="1574686" y="2190794"/>
                </a:lnTo>
                <a:lnTo>
                  <a:pt x="1571516" y="2191658"/>
                </a:lnTo>
                <a:cubicBezTo>
                  <a:pt x="1570364" y="2191658"/>
                  <a:pt x="1569500" y="2191947"/>
                  <a:pt x="1568635" y="2192235"/>
                </a:cubicBezTo>
                <a:cubicBezTo>
                  <a:pt x="1568347" y="2192523"/>
                  <a:pt x="1568347" y="2192811"/>
                  <a:pt x="1568347" y="2193099"/>
                </a:cubicBezTo>
                <a:cubicBezTo>
                  <a:pt x="1570940" y="2192235"/>
                  <a:pt x="1573822" y="2191658"/>
                  <a:pt x="1576703" y="2190794"/>
                </a:cubicBezTo>
                <a:lnTo>
                  <a:pt x="1587364" y="2191370"/>
                </a:lnTo>
                <a:lnTo>
                  <a:pt x="1587076" y="2195404"/>
                </a:lnTo>
                <a:cubicBezTo>
                  <a:pt x="1578720" y="2197709"/>
                  <a:pt x="1570364" y="2200302"/>
                  <a:pt x="1562008" y="2202896"/>
                </a:cubicBezTo>
                <a:cubicBezTo>
                  <a:pt x="1562008" y="2203472"/>
                  <a:pt x="1562008" y="2204336"/>
                  <a:pt x="1562008" y="2205201"/>
                </a:cubicBezTo>
                <a:cubicBezTo>
                  <a:pt x="1570652" y="2207794"/>
                  <a:pt x="1578720" y="2204336"/>
                  <a:pt x="1586788" y="2202319"/>
                </a:cubicBezTo>
                <a:lnTo>
                  <a:pt x="1586500" y="2208947"/>
                </a:lnTo>
                <a:cubicBezTo>
                  <a:pt x="1576127" y="2210964"/>
                  <a:pt x="1566042" y="2212981"/>
                  <a:pt x="1556821" y="2218743"/>
                </a:cubicBezTo>
                <a:cubicBezTo>
                  <a:pt x="1553076" y="2221048"/>
                  <a:pt x="1551923" y="2215862"/>
                  <a:pt x="1549330" y="2214421"/>
                </a:cubicBezTo>
                <a:cubicBezTo>
                  <a:pt x="1544143" y="2217014"/>
                  <a:pt x="1542127" y="2213557"/>
                  <a:pt x="1540398" y="2209523"/>
                </a:cubicBezTo>
                <a:cubicBezTo>
                  <a:pt x="1530025" y="2211540"/>
                  <a:pt x="1519940" y="2213557"/>
                  <a:pt x="1509855" y="2215574"/>
                </a:cubicBezTo>
                <a:cubicBezTo>
                  <a:pt x="1505245" y="2217303"/>
                  <a:pt x="1500635" y="2219320"/>
                  <a:pt x="1496601" y="2222489"/>
                </a:cubicBezTo>
                <a:cubicBezTo>
                  <a:pt x="1491991" y="2225658"/>
                  <a:pt x="1487380" y="2226523"/>
                  <a:pt x="1481329" y="2223642"/>
                </a:cubicBezTo>
                <a:cubicBezTo>
                  <a:pt x="1480753" y="2223353"/>
                  <a:pt x="1479889" y="2223065"/>
                  <a:pt x="1479024" y="2222777"/>
                </a:cubicBezTo>
                <a:cubicBezTo>
                  <a:pt x="1468651" y="2225658"/>
                  <a:pt x="1458278" y="2228540"/>
                  <a:pt x="1447329" y="2228540"/>
                </a:cubicBezTo>
                <a:cubicBezTo>
                  <a:pt x="1440702" y="2231133"/>
                  <a:pt x="1435227" y="2234591"/>
                  <a:pt x="1432634" y="2238049"/>
                </a:cubicBezTo>
                <a:cubicBezTo>
                  <a:pt x="1429177" y="2242371"/>
                  <a:pt x="1424566" y="2242371"/>
                  <a:pt x="1419956" y="2242659"/>
                </a:cubicBezTo>
                <a:cubicBezTo>
                  <a:pt x="1412753" y="2243235"/>
                  <a:pt x="1405837" y="2243235"/>
                  <a:pt x="1398634" y="2243235"/>
                </a:cubicBezTo>
                <a:cubicBezTo>
                  <a:pt x="1395465" y="2246404"/>
                  <a:pt x="1391719" y="2245828"/>
                  <a:pt x="1387685" y="2245540"/>
                </a:cubicBezTo>
                <a:cubicBezTo>
                  <a:pt x="1387973" y="2244964"/>
                  <a:pt x="1388261" y="2244387"/>
                  <a:pt x="1388549" y="2243811"/>
                </a:cubicBezTo>
                <a:cubicBezTo>
                  <a:pt x="1385956" y="2244387"/>
                  <a:pt x="1383363" y="2244676"/>
                  <a:pt x="1381058" y="2245252"/>
                </a:cubicBezTo>
                <a:cubicBezTo>
                  <a:pt x="1380481" y="2245540"/>
                  <a:pt x="1379905" y="2245540"/>
                  <a:pt x="1379329" y="2245828"/>
                </a:cubicBezTo>
                <a:cubicBezTo>
                  <a:pt x="1372414" y="2254760"/>
                  <a:pt x="1362905" y="2253320"/>
                  <a:pt x="1353685" y="2252455"/>
                </a:cubicBezTo>
                <a:cubicBezTo>
                  <a:pt x="1360312" y="2248133"/>
                  <a:pt x="1367515" y="2246404"/>
                  <a:pt x="1375295" y="2245540"/>
                </a:cubicBezTo>
                <a:cubicBezTo>
                  <a:pt x="1374719" y="2245252"/>
                  <a:pt x="1374142" y="2244676"/>
                  <a:pt x="1373854" y="2243811"/>
                </a:cubicBezTo>
                <a:cubicBezTo>
                  <a:pt x="1371549" y="2238913"/>
                  <a:pt x="1377888" y="2240354"/>
                  <a:pt x="1378753" y="2237760"/>
                </a:cubicBezTo>
                <a:cubicBezTo>
                  <a:pt x="1378176" y="2236896"/>
                  <a:pt x="1377312" y="2236032"/>
                  <a:pt x="1376447" y="2235167"/>
                </a:cubicBezTo>
                <a:cubicBezTo>
                  <a:pt x="1372702" y="2236032"/>
                  <a:pt x="1368956" y="2236896"/>
                  <a:pt x="1365210" y="2237760"/>
                </a:cubicBezTo>
                <a:cubicBezTo>
                  <a:pt x="1361752" y="2238625"/>
                  <a:pt x="1358295" y="2239777"/>
                  <a:pt x="1355125" y="2240930"/>
                </a:cubicBezTo>
                <a:cubicBezTo>
                  <a:pt x="1355125" y="2242082"/>
                  <a:pt x="1354837" y="2243235"/>
                  <a:pt x="1354837" y="2244387"/>
                </a:cubicBezTo>
                <a:cubicBezTo>
                  <a:pt x="1346769" y="2255337"/>
                  <a:pt x="1333515" y="2255049"/>
                  <a:pt x="1322566" y="2258794"/>
                </a:cubicBezTo>
                <a:cubicBezTo>
                  <a:pt x="1310464" y="2263116"/>
                  <a:pt x="1297498" y="2264845"/>
                  <a:pt x="1284820" y="2267438"/>
                </a:cubicBezTo>
                <a:cubicBezTo>
                  <a:pt x="1281362" y="2268303"/>
                  <a:pt x="1277616" y="2267438"/>
                  <a:pt x="1274735" y="2270032"/>
                </a:cubicBezTo>
                <a:cubicBezTo>
                  <a:pt x="1269260" y="2274642"/>
                  <a:pt x="1263498" y="2277811"/>
                  <a:pt x="1257447" y="2279828"/>
                </a:cubicBezTo>
                <a:cubicBezTo>
                  <a:pt x="1258887" y="2279252"/>
                  <a:pt x="1260904" y="2278964"/>
                  <a:pt x="1262921" y="2278964"/>
                </a:cubicBezTo>
                <a:cubicBezTo>
                  <a:pt x="1260328" y="2285015"/>
                  <a:pt x="1255718" y="2286167"/>
                  <a:pt x="1251108" y="2286744"/>
                </a:cubicBezTo>
                <a:cubicBezTo>
                  <a:pt x="1248803" y="2288761"/>
                  <a:pt x="1244769" y="2290489"/>
                  <a:pt x="1243328" y="2287608"/>
                </a:cubicBezTo>
                <a:cubicBezTo>
                  <a:pt x="1241887" y="2284439"/>
                  <a:pt x="1245921" y="2283862"/>
                  <a:pt x="1248514" y="2283862"/>
                </a:cubicBezTo>
                <a:cubicBezTo>
                  <a:pt x="1251108" y="2282710"/>
                  <a:pt x="1253413" y="2281269"/>
                  <a:pt x="1256294" y="2280117"/>
                </a:cubicBezTo>
                <a:cubicBezTo>
                  <a:pt x="1244192" y="2283862"/>
                  <a:pt x="1230938" y="2283574"/>
                  <a:pt x="1217972" y="2283286"/>
                </a:cubicBezTo>
                <a:cubicBezTo>
                  <a:pt x="1215955" y="2283286"/>
                  <a:pt x="1214226" y="2283286"/>
                  <a:pt x="1212497" y="2283286"/>
                </a:cubicBezTo>
                <a:cubicBezTo>
                  <a:pt x="1207311" y="2285303"/>
                  <a:pt x="1203277" y="2289049"/>
                  <a:pt x="1198955" y="2292795"/>
                </a:cubicBezTo>
                <a:cubicBezTo>
                  <a:pt x="1203853" y="2292506"/>
                  <a:pt x="1208752" y="2292795"/>
                  <a:pt x="1212785" y="2291066"/>
                </a:cubicBezTo>
                <a:cubicBezTo>
                  <a:pt x="1217972" y="2286744"/>
                  <a:pt x="1224023" y="2289337"/>
                  <a:pt x="1230362" y="2289049"/>
                </a:cubicBezTo>
                <a:cubicBezTo>
                  <a:pt x="1227480" y="2296828"/>
                  <a:pt x="1222870" y="2296540"/>
                  <a:pt x="1217396" y="2293371"/>
                </a:cubicBezTo>
                <a:cubicBezTo>
                  <a:pt x="1212209" y="2293371"/>
                  <a:pt x="1207311" y="2295100"/>
                  <a:pt x="1202989" y="2297981"/>
                </a:cubicBezTo>
                <a:cubicBezTo>
                  <a:pt x="1205582" y="2302015"/>
                  <a:pt x="1206158" y="2305473"/>
                  <a:pt x="1200972" y="2307778"/>
                </a:cubicBezTo>
                <a:cubicBezTo>
                  <a:pt x="1196938" y="2311524"/>
                  <a:pt x="1191751" y="2312100"/>
                  <a:pt x="1186853" y="2312964"/>
                </a:cubicBezTo>
                <a:cubicBezTo>
                  <a:pt x="1181667" y="2315557"/>
                  <a:pt x="1179361" y="2313540"/>
                  <a:pt x="1181090" y="2308066"/>
                </a:cubicBezTo>
                <a:cubicBezTo>
                  <a:pt x="1181955" y="2305184"/>
                  <a:pt x="1184548" y="2302879"/>
                  <a:pt x="1186565" y="2300574"/>
                </a:cubicBezTo>
                <a:cubicBezTo>
                  <a:pt x="1185701" y="2300862"/>
                  <a:pt x="1184548" y="2301150"/>
                  <a:pt x="1183684" y="2301150"/>
                </a:cubicBezTo>
                <a:cubicBezTo>
                  <a:pt x="1187429" y="2294811"/>
                  <a:pt x="1185701" y="2293371"/>
                  <a:pt x="1180802" y="2293947"/>
                </a:cubicBezTo>
                <a:cubicBezTo>
                  <a:pt x="1159768" y="2304032"/>
                  <a:pt x="1138158" y="2311235"/>
                  <a:pt x="1115971" y="2316998"/>
                </a:cubicBezTo>
                <a:cubicBezTo>
                  <a:pt x="1096090" y="2322184"/>
                  <a:pt x="1076496" y="2327659"/>
                  <a:pt x="1056903" y="2333422"/>
                </a:cubicBezTo>
                <a:cubicBezTo>
                  <a:pt x="1055174" y="2333998"/>
                  <a:pt x="1053734" y="2333998"/>
                  <a:pt x="1053445" y="2336015"/>
                </a:cubicBezTo>
                <a:cubicBezTo>
                  <a:pt x="1051429" y="2336015"/>
                  <a:pt x="1049412" y="2336015"/>
                  <a:pt x="1047395" y="2336015"/>
                </a:cubicBezTo>
                <a:cubicBezTo>
                  <a:pt x="1046530" y="2336880"/>
                  <a:pt x="1045666" y="2337168"/>
                  <a:pt x="1043649" y="2336015"/>
                </a:cubicBezTo>
                <a:cubicBezTo>
                  <a:pt x="1037310" y="2336015"/>
                  <a:pt x="1031259" y="2336015"/>
                  <a:pt x="1024920" y="2336015"/>
                </a:cubicBezTo>
                <a:cubicBezTo>
                  <a:pt x="1021174" y="2336015"/>
                  <a:pt x="1017140" y="2336015"/>
                  <a:pt x="1013106" y="2336015"/>
                </a:cubicBezTo>
                <a:cubicBezTo>
                  <a:pt x="993513" y="2341202"/>
                  <a:pt x="974208" y="2346676"/>
                  <a:pt x="954902" y="2351575"/>
                </a:cubicBezTo>
                <a:cubicBezTo>
                  <a:pt x="942801" y="2354744"/>
                  <a:pt x="935309" y="2361371"/>
                  <a:pt x="927529" y="2369151"/>
                </a:cubicBezTo>
                <a:cubicBezTo>
                  <a:pt x="924936" y="2371744"/>
                  <a:pt x="921767" y="2372897"/>
                  <a:pt x="918309" y="2374049"/>
                </a:cubicBezTo>
                <a:cubicBezTo>
                  <a:pt x="916580" y="2374626"/>
                  <a:pt x="913987" y="2375490"/>
                  <a:pt x="913123" y="2373473"/>
                </a:cubicBezTo>
                <a:cubicBezTo>
                  <a:pt x="911682" y="2370592"/>
                  <a:pt x="915428" y="2369727"/>
                  <a:pt x="916292" y="2367710"/>
                </a:cubicBezTo>
                <a:cubicBezTo>
                  <a:pt x="916292" y="2365405"/>
                  <a:pt x="916580" y="2363100"/>
                  <a:pt x="913699" y="2362236"/>
                </a:cubicBezTo>
                <a:cubicBezTo>
                  <a:pt x="901885" y="2361083"/>
                  <a:pt x="893241" y="2370015"/>
                  <a:pt x="882580" y="2372897"/>
                </a:cubicBezTo>
                <a:cubicBezTo>
                  <a:pt x="877105" y="2374337"/>
                  <a:pt x="873360" y="2380100"/>
                  <a:pt x="866444" y="2375490"/>
                </a:cubicBezTo>
                <a:cubicBezTo>
                  <a:pt x="864427" y="2374049"/>
                  <a:pt x="860393" y="2375202"/>
                  <a:pt x="857224" y="2375202"/>
                </a:cubicBezTo>
                <a:cubicBezTo>
                  <a:pt x="853190" y="2380965"/>
                  <a:pt x="846563" y="2375778"/>
                  <a:pt x="841953" y="2378371"/>
                </a:cubicBezTo>
                <a:cubicBezTo>
                  <a:pt x="838495" y="2381541"/>
                  <a:pt x="834173" y="2381829"/>
                  <a:pt x="829851" y="2382405"/>
                </a:cubicBezTo>
                <a:cubicBezTo>
                  <a:pt x="826681" y="2383846"/>
                  <a:pt x="823800" y="2385287"/>
                  <a:pt x="820342" y="2384422"/>
                </a:cubicBezTo>
                <a:cubicBezTo>
                  <a:pt x="818613" y="2386439"/>
                  <a:pt x="816020" y="2386727"/>
                  <a:pt x="813427" y="2387015"/>
                </a:cubicBezTo>
                <a:cubicBezTo>
                  <a:pt x="803054" y="2391337"/>
                  <a:pt x="791529" y="2391626"/>
                  <a:pt x="781156" y="2395948"/>
                </a:cubicBezTo>
                <a:cubicBezTo>
                  <a:pt x="787783" y="2386439"/>
                  <a:pt x="799020" y="2387015"/>
                  <a:pt x="808529" y="2384422"/>
                </a:cubicBezTo>
                <a:cubicBezTo>
                  <a:pt x="812274" y="2383558"/>
                  <a:pt x="816020" y="2381253"/>
                  <a:pt x="820342" y="2382405"/>
                </a:cubicBezTo>
                <a:cubicBezTo>
                  <a:pt x="821783" y="2379524"/>
                  <a:pt x="824376" y="2379524"/>
                  <a:pt x="826970" y="2379812"/>
                </a:cubicBezTo>
                <a:cubicBezTo>
                  <a:pt x="830715" y="2377507"/>
                  <a:pt x="834461" y="2375778"/>
                  <a:pt x="839071" y="2375778"/>
                </a:cubicBezTo>
                <a:cubicBezTo>
                  <a:pt x="843970" y="2372897"/>
                  <a:pt x="849444" y="2373761"/>
                  <a:pt x="854343" y="2372320"/>
                </a:cubicBezTo>
                <a:cubicBezTo>
                  <a:pt x="857224" y="2369727"/>
                  <a:pt x="859529" y="2365981"/>
                  <a:pt x="853190" y="2367422"/>
                </a:cubicBezTo>
                <a:cubicBezTo>
                  <a:pt x="842241" y="2370015"/>
                  <a:pt x="830715" y="2370303"/>
                  <a:pt x="820054" y="2374626"/>
                </a:cubicBezTo>
                <a:cubicBezTo>
                  <a:pt x="803919" y="2380965"/>
                  <a:pt x="787207" y="2386727"/>
                  <a:pt x="769342" y="2382405"/>
                </a:cubicBezTo>
                <a:cubicBezTo>
                  <a:pt x="767325" y="2382117"/>
                  <a:pt x="764732" y="2382982"/>
                  <a:pt x="762427" y="2383846"/>
                </a:cubicBezTo>
                <a:cubicBezTo>
                  <a:pt x="730155" y="2395660"/>
                  <a:pt x="696155" y="2400846"/>
                  <a:pt x="663884" y="2412372"/>
                </a:cubicBezTo>
                <a:cubicBezTo>
                  <a:pt x="663596" y="2411795"/>
                  <a:pt x="663019" y="2410931"/>
                  <a:pt x="662443" y="2410355"/>
                </a:cubicBezTo>
                <a:cubicBezTo>
                  <a:pt x="660138" y="2411795"/>
                  <a:pt x="657545" y="2412948"/>
                  <a:pt x="654951" y="2413524"/>
                </a:cubicBezTo>
                <a:cubicBezTo>
                  <a:pt x="644002" y="2416117"/>
                  <a:pt x="633341" y="2419575"/>
                  <a:pt x="622680" y="2423033"/>
                </a:cubicBezTo>
                <a:cubicBezTo>
                  <a:pt x="609714" y="2427355"/>
                  <a:pt x="597324" y="2434270"/>
                  <a:pt x="583205" y="2435134"/>
                </a:cubicBezTo>
                <a:cubicBezTo>
                  <a:pt x="581188" y="2435134"/>
                  <a:pt x="578883" y="2435999"/>
                  <a:pt x="577154" y="2436863"/>
                </a:cubicBezTo>
                <a:cubicBezTo>
                  <a:pt x="558137" y="2447236"/>
                  <a:pt x="536239" y="2450694"/>
                  <a:pt x="516646" y="2459914"/>
                </a:cubicBezTo>
                <a:cubicBezTo>
                  <a:pt x="516357" y="2461643"/>
                  <a:pt x="512612" y="2461067"/>
                  <a:pt x="513476" y="2463948"/>
                </a:cubicBezTo>
                <a:cubicBezTo>
                  <a:pt x="514629" y="2463660"/>
                  <a:pt x="515781" y="2463372"/>
                  <a:pt x="516934" y="2463084"/>
                </a:cubicBezTo>
                <a:cubicBezTo>
                  <a:pt x="517510" y="2464524"/>
                  <a:pt x="518086" y="2465677"/>
                  <a:pt x="518662" y="2467118"/>
                </a:cubicBezTo>
                <a:cubicBezTo>
                  <a:pt x="507137" y="2469999"/>
                  <a:pt x="495611" y="2473169"/>
                  <a:pt x="484086" y="2476626"/>
                </a:cubicBezTo>
                <a:cubicBezTo>
                  <a:pt x="459306" y="2484118"/>
                  <a:pt x="434526" y="2492474"/>
                  <a:pt x="409170" y="2498525"/>
                </a:cubicBezTo>
                <a:cubicBezTo>
                  <a:pt x="401967" y="2500254"/>
                  <a:pt x="394763" y="2502559"/>
                  <a:pt x="387848" y="2505152"/>
                </a:cubicBezTo>
                <a:cubicBezTo>
                  <a:pt x="387848" y="2504864"/>
                  <a:pt x="387848" y="2504576"/>
                  <a:pt x="387848" y="2504287"/>
                </a:cubicBezTo>
                <a:cubicBezTo>
                  <a:pt x="387272" y="2499965"/>
                  <a:pt x="384967" y="2499101"/>
                  <a:pt x="381221" y="2500542"/>
                </a:cubicBezTo>
                <a:cubicBezTo>
                  <a:pt x="376899" y="2502270"/>
                  <a:pt x="372289" y="2503711"/>
                  <a:pt x="368543" y="2506592"/>
                </a:cubicBezTo>
                <a:cubicBezTo>
                  <a:pt x="367390" y="2508033"/>
                  <a:pt x="365085" y="2509474"/>
                  <a:pt x="365950" y="2511779"/>
                </a:cubicBezTo>
                <a:cubicBezTo>
                  <a:pt x="365950" y="2512067"/>
                  <a:pt x="366238" y="2512355"/>
                  <a:pt x="366238" y="2512355"/>
                </a:cubicBezTo>
                <a:lnTo>
                  <a:pt x="359323" y="2514948"/>
                </a:lnTo>
                <a:cubicBezTo>
                  <a:pt x="358458" y="2514948"/>
                  <a:pt x="357882" y="2514948"/>
                  <a:pt x="357306" y="2514948"/>
                </a:cubicBezTo>
                <a:cubicBezTo>
                  <a:pt x="355577" y="2514948"/>
                  <a:pt x="353272" y="2513220"/>
                  <a:pt x="352695" y="2515813"/>
                </a:cubicBezTo>
                <a:cubicBezTo>
                  <a:pt x="352695" y="2516389"/>
                  <a:pt x="352695" y="2516677"/>
                  <a:pt x="352695" y="2517254"/>
                </a:cubicBezTo>
                <a:lnTo>
                  <a:pt x="342034" y="2520999"/>
                </a:lnTo>
                <a:cubicBezTo>
                  <a:pt x="340305" y="2521864"/>
                  <a:pt x="338865" y="2523016"/>
                  <a:pt x="337136" y="2524169"/>
                </a:cubicBezTo>
                <a:lnTo>
                  <a:pt x="305153" y="2537135"/>
                </a:lnTo>
                <a:cubicBezTo>
                  <a:pt x="305153" y="2536559"/>
                  <a:pt x="305441" y="2535694"/>
                  <a:pt x="305153" y="2535118"/>
                </a:cubicBezTo>
                <a:cubicBezTo>
                  <a:pt x="304865" y="2534542"/>
                  <a:pt x="303712" y="2533677"/>
                  <a:pt x="303424" y="2533965"/>
                </a:cubicBezTo>
                <a:cubicBezTo>
                  <a:pt x="298814" y="2537423"/>
                  <a:pt x="293627" y="2539440"/>
                  <a:pt x="288441" y="2541745"/>
                </a:cubicBezTo>
                <a:cubicBezTo>
                  <a:pt x="289017" y="2541169"/>
                  <a:pt x="289305" y="2540305"/>
                  <a:pt x="289305" y="2539440"/>
                </a:cubicBezTo>
                <a:cubicBezTo>
                  <a:pt x="289305" y="2539152"/>
                  <a:pt x="288441" y="2538576"/>
                  <a:pt x="288153" y="2538576"/>
                </a:cubicBezTo>
                <a:cubicBezTo>
                  <a:pt x="286136" y="2538288"/>
                  <a:pt x="285847" y="2540305"/>
                  <a:pt x="284983" y="2541457"/>
                </a:cubicBezTo>
                <a:cubicBezTo>
                  <a:pt x="282390" y="2542898"/>
                  <a:pt x="279220" y="2543186"/>
                  <a:pt x="278068" y="2547220"/>
                </a:cubicBezTo>
                <a:cubicBezTo>
                  <a:pt x="279508" y="2546356"/>
                  <a:pt x="281237" y="2545491"/>
                  <a:pt x="282966" y="2544627"/>
                </a:cubicBezTo>
                <a:cubicBezTo>
                  <a:pt x="282390" y="2544915"/>
                  <a:pt x="281525" y="2545203"/>
                  <a:pt x="280949" y="2545779"/>
                </a:cubicBezTo>
                <a:cubicBezTo>
                  <a:pt x="281814" y="2545779"/>
                  <a:pt x="282966" y="2545491"/>
                  <a:pt x="283831" y="2545491"/>
                </a:cubicBezTo>
                <a:lnTo>
                  <a:pt x="277780" y="2547796"/>
                </a:lnTo>
                <a:cubicBezTo>
                  <a:pt x="277780" y="2547796"/>
                  <a:pt x="277492" y="2547796"/>
                  <a:pt x="277492" y="2547796"/>
                </a:cubicBezTo>
                <a:cubicBezTo>
                  <a:pt x="273746" y="2545779"/>
                  <a:pt x="270000" y="2546644"/>
                  <a:pt x="267119" y="2549237"/>
                </a:cubicBezTo>
                <a:cubicBezTo>
                  <a:pt x="265390" y="2550389"/>
                  <a:pt x="265678" y="2551254"/>
                  <a:pt x="266542" y="2552118"/>
                </a:cubicBezTo>
                <a:lnTo>
                  <a:pt x="233983" y="2565084"/>
                </a:lnTo>
                <a:cubicBezTo>
                  <a:pt x="236576" y="2562779"/>
                  <a:pt x="240034" y="2561050"/>
                  <a:pt x="239169" y="2557305"/>
                </a:cubicBezTo>
                <a:cubicBezTo>
                  <a:pt x="240898" y="2556440"/>
                  <a:pt x="242339" y="2555864"/>
                  <a:pt x="244068" y="2555288"/>
                </a:cubicBezTo>
                <a:cubicBezTo>
                  <a:pt x="245796" y="2555000"/>
                  <a:pt x="248101" y="2554711"/>
                  <a:pt x="247237" y="2552406"/>
                </a:cubicBezTo>
                <a:cubicBezTo>
                  <a:pt x="246373" y="2550389"/>
                  <a:pt x="244932" y="2552118"/>
                  <a:pt x="243779" y="2552983"/>
                </a:cubicBezTo>
                <a:cubicBezTo>
                  <a:pt x="242051" y="2553847"/>
                  <a:pt x="240322" y="2554711"/>
                  <a:pt x="238593" y="2555576"/>
                </a:cubicBezTo>
                <a:cubicBezTo>
                  <a:pt x="238305" y="2555000"/>
                  <a:pt x="238017" y="2554711"/>
                  <a:pt x="237729" y="2554135"/>
                </a:cubicBezTo>
                <a:cubicBezTo>
                  <a:pt x="237440" y="2552983"/>
                  <a:pt x="236576" y="2552118"/>
                  <a:pt x="235135" y="2552694"/>
                </a:cubicBezTo>
                <a:cubicBezTo>
                  <a:pt x="234271" y="2554135"/>
                  <a:pt x="233406" y="2555864"/>
                  <a:pt x="232254" y="2556440"/>
                </a:cubicBezTo>
                <a:cubicBezTo>
                  <a:pt x="225051" y="2560186"/>
                  <a:pt x="217847" y="2563356"/>
                  <a:pt x="210067" y="2565949"/>
                </a:cubicBezTo>
                <a:cubicBezTo>
                  <a:pt x="198830" y="2569983"/>
                  <a:pt x="184711" y="2568542"/>
                  <a:pt x="178084" y="2582373"/>
                </a:cubicBezTo>
                <a:cubicBezTo>
                  <a:pt x="178372" y="2582373"/>
                  <a:pt x="178660" y="2582661"/>
                  <a:pt x="178949" y="2582949"/>
                </a:cubicBezTo>
                <a:cubicBezTo>
                  <a:pt x="176932" y="2583525"/>
                  <a:pt x="174915" y="2584101"/>
                  <a:pt x="172898" y="2584678"/>
                </a:cubicBezTo>
                <a:cubicBezTo>
                  <a:pt x="170881" y="2585254"/>
                  <a:pt x="169152" y="2586118"/>
                  <a:pt x="167135" y="2586695"/>
                </a:cubicBezTo>
                <a:cubicBezTo>
                  <a:pt x="167135" y="2585542"/>
                  <a:pt x="167135" y="2584390"/>
                  <a:pt x="167135" y="2582949"/>
                </a:cubicBezTo>
                <a:cubicBezTo>
                  <a:pt x="168864" y="2581508"/>
                  <a:pt x="170881" y="2581220"/>
                  <a:pt x="172898" y="2581220"/>
                </a:cubicBezTo>
                <a:cubicBezTo>
                  <a:pt x="175203" y="2581220"/>
                  <a:pt x="176643" y="2580067"/>
                  <a:pt x="175779" y="2577762"/>
                </a:cubicBezTo>
                <a:cubicBezTo>
                  <a:pt x="175203" y="2576034"/>
                  <a:pt x="173186" y="2576034"/>
                  <a:pt x="172033" y="2577474"/>
                </a:cubicBezTo>
                <a:cubicBezTo>
                  <a:pt x="168864" y="2581220"/>
                  <a:pt x="163677" y="2578627"/>
                  <a:pt x="160508" y="2581508"/>
                </a:cubicBezTo>
                <a:cubicBezTo>
                  <a:pt x="151864" y="2584101"/>
                  <a:pt x="159355" y="2578915"/>
                  <a:pt x="151864" y="2584101"/>
                </a:cubicBezTo>
                <a:cubicBezTo>
                  <a:pt x="151864" y="2584101"/>
                  <a:pt x="146677" y="2585830"/>
                  <a:pt x="146677" y="2585830"/>
                </a:cubicBezTo>
                <a:cubicBezTo>
                  <a:pt x="168576" y="2584390"/>
                  <a:pt x="137457" y="2589288"/>
                  <a:pt x="138033" y="2588712"/>
                </a:cubicBezTo>
                <a:cubicBezTo>
                  <a:pt x="132847" y="2590440"/>
                  <a:pt x="119304" y="2584678"/>
                  <a:pt x="115558" y="2585830"/>
                </a:cubicBezTo>
                <a:cubicBezTo>
                  <a:pt x="113253" y="2586118"/>
                  <a:pt x="111524" y="2586406"/>
                  <a:pt x="110372" y="2588712"/>
                </a:cubicBezTo>
                <a:cubicBezTo>
                  <a:pt x="112677" y="2589288"/>
                  <a:pt x="114982" y="2589576"/>
                  <a:pt x="116999" y="2587559"/>
                </a:cubicBezTo>
                <a:cubicBezTo>
                  <a:pt x="127660" y="2588135"/>
                  <a:pt x="125931" y="2591305"/>
                  <a:pt x="126796" y="2591017"/>
                </a:cubicBezTo>
                <a:cubicBezTo>
                  <a:pt x="125067" y="2592457"/>
                  <a:pt x="116423" y="2590152"/>
                  <a:pt x="116135" y="2593322"/>
                </a:cubicBezTo>
                <a:cubicBezTo>
                  <a:pt x="115558" y="2593898"/>
                  <a:pt x="115270" y="2594186"/>
                  <a:pt x="114694" y="2594763"/>
                </a:cubicBezTo>
                <a:cubicBezTo>
                  <a:pt x="112101" y="2595915"/>
                  <a:pt x="106914" y="2593322"/>
                  <a:pt x="104033" y="2594186"/>
                </a:cubicBezTo>
                <a:cubicBezTo>
                  <a:pt x="94812" y="2596780"/>
                  <a:pt x="100287" y="2585542"/>
                  <a:pt x="91931" y="2590729"/>
                </a:cubicBezTo>
                <a:cubicBezTo>
                  <a:pt x="101440" y="2582373"/>
                  <a:pt x="96541" y="2587847"/>
                  <a:pt x="107202" y="2581220"/>
                </a:cubicBezTo>
                <a:cubicBezTo>
                  <a:pt x="113541" y="2577186"/>
                  <a:pt x="120457" y="2580644"/>
                  <a:pt x="124779" y="2575457"/>
                </a:cubicBezTo>
                <a:cubicBezTo>
                  <a:pt x="127660" y="2572000"/>
                  <a:pt x="137169" y="2571135"/>
                  <a:pt x="141203" y="2569118"/>
                </a:cubicBezTo>
                <a:cubicBezTo>
                  <a:pt x="141779" y="2568254"/>
                  <a:pt x="101728" y="2574593"/>
                  <a:pt x="97118" y="2578051"/>
                </a:cubicBezTo>
                <a:cubicBezTo>
                  <a:pt x="94812" y="2572000"/>
                  <a:pt x="109507" y="2568542"/>
                  <a:pt x="110660" y="2565373"/>
                </a:cubicBezTo>
                <a:cubicBezTo>
                  <a:pt x="98558" y="2568830"/>
                  <a:pt x="90202" y="2577474"/>
                  <a:pt x="82423" y="2586695"/>
                </a:cubicBezTo>
                <a:cubicBezTo>
                  <a:pt x="78965" y="2590729"/>
                  <a:pt x="77524" y="2595915"/>
                  <a:pt x="71185" y="2595339"/>
                </a:cubicBezTo>
                <a:cubicBezTo>
                  <a:pt x="68592" y="2595051"/>
                  <a:pt x="65999" y="2599373"/>
                  <a:pt x="63694" y="2595627"/>
                </a:cubicBezTo>
                <a:cubicBezTo>
                  <a:pt x="62253" y="2593034"/>
                  <a:pt x="64846" y="2591017"/>
                  <a:pt x="66575" y="2589288"/>
                </a:cubicBezTo>
                <a:cubicBezTo>
                  <a:pt x="67728" y="2588135"/>
                  <a:pt x="69456" y="2586406"/>
                  <a:pt x="67151" y="2584966"/>
                </a:cubicBezTo>
                <a:cubicBezTo>
                  <a:pt x="65134" y="2583237"/>
                  <a:pt x="62829" y="2583813"/>
                  <a:pt x="61965" y="2586406"/>
                </a:cubicBezTo>
                <a:cubicBezTo>
                  <a:pt x="60236" y="2590729"/>
                  <a:pt x="57355" y="2594186"/>
                  <a:pt x="58219" y="2599661"/>
                </a:cubicBezTo>
                <a:cubicBezTo>
                  <a:pt x="59083" y="2604559"/>
                  <a:pt x="57931" y="2609746"/>
                  <a:pt x="50727" y="2609746"/>
                </a:cubicBezTo>
                <a:cubicBezTo>
                  <a:pt x="46693" y="2611763"/>
                  <a:pt x="42948" y="2613203"/>
                  <a:pt x="43812" y="2606000"/>
                </a:cubicBezTo>
                <a:cubicBezTo>
                  <a:pt x="38626" y="2602254"/>
                  <a:pt x="39202" y="2599373"/>
                  <a:pt x="45541" y="2597932"/>
                </a:cubicBezTo>
                <a:cubicBezTo>
                  <a:pt x="40931" y="2595339"/>
                  <a:pt x="45541" y="2589000"/>
                  <a:pt x="40931" y="2586406"/>
                </a:cubicBezTo>
                <a:cubicBezTo>
                  <a:pt x="34880" y="2585542"/>
                  <a:pt x="29117" y="2584966"/>
                  <a:pt x="36321" y="2577186"/>
                </a:cubicBezTo>
                <a:cubicBezTo>
                  <a:pt x="38914" y="2574305"/>
                  <a:pt x="40354" y="2569695"/>
                  <a:pt x="42371" y="2565949"/>
                </a:cubicBezTo>
                <a:cubicBezTo>
                  <a:pt x="37473" y="2562203"/>
                  <a:pt x="38049" y="2555288"/>
                  <a:pt x="34015" y="2550966"/>
                </a:cubicBezTo>
                <a:cubicBezTo>
                  <a:pt x="28541" y="2549813"/>
                  <a:pt x="22490" y="2549813"/>
                  <a:pt x="27676" y="2540593"/>
                </a:cubicBezTo>
                <a:cubicBezTo>
                  <a:pt x="29982" y="2536847"/>
                  <a:pt x="26524" y="2529932"/>
                  <a:pt x="26236" y="2524457"/>
                </a:cubicBezTo>
                <a:cubicBezTo>
                  <a:pt x="25948" y="2522152"/>
                  <a:pt x="23931" y="2519847"/>
                  <a:pt x="26812" y="2517254"/>
                </a:cubicBezTo>
                <a:cubicBezTo>
                  <a:pt x="27965" y="2516389"/>
                  <a:pt x="31710" y="2513220"/>
                  <a:pt x="28253" y="2510050"/>
                </a:cubicBezTo>
                <a:cubicBezTo>
                  <a:pt x="25659" y="2507745"/>
                  <a:pt x="23642" y="2510626"/>
                  <a:pt x="21337" y="2510626"/>
                </a:cubicBezTo>
                <a:cubicBezTo>
                  <a:pt x="17592" y="2510626"/>
                  <a:pt x="15286" y="2517830"/>
                  <a:pt x="10964" y="2512643"/>
                </a:cubicBezTo>
                <a:cubicBezTo>
                  <a:pt x="6642" y="2507745"/>
                  <a:pt x="5778" y="2502270"/>
                  <a:pt x="8947" y="2496220"/>
                </a:cubicBezTo>
                <a:cubicBezTo>
                  <a:pt x="10964" y="2492474"/>
                  <a:pt x="12693" y="2488728"/>
                  <a:pt x="14710" y="2484982"/>
                </a:cubicBezTo>
                <a:cubicBezTo>
                  <a:pt x="13846" y="2482101"/>
                  <a:pt x="11541" y="2481525"/>
                  <a:pt x="8947" y="2482389"/>
                </a:cubicBezTo>
                <a:cubicBezTo>
                  <a:pt x="6066" y="2482965"/>
                  <a:pt x="2897" y="2487575"/>
                  <a:pt x="303" y="2483253"/>
                </a:cubicBezTo>
                <a:cubicBezTo>
                  <a:pt x="-1137" y="2480948"/>
                  <a:pt x="2897" y="2480084"/>
                  <a:pt x="5202" y="2479219"/>
                </a:cubicBezTo>
                <a:cubicBezTo>
                  <a:pt x="5202" y="2476914"/>
                  <a:pt x="1168" y="2475762"/>
                  <a:pt x="3761" y="2472592"/>
                </a:cubicBezTo>
                <a:cubicBezTo>
                  <a:pt x="10964" y="2464236"/>
                  <a:pt x="17880" y="2455592"/>
                  <a:pt x="24795" y="2446948"/>
                </a:cubicBezTo>
                <a:cubicBezTo>
                  <a:pt x="27388" y="2443202"/>
                  <a:pt x="36321" y="2439456"/>
                  <a:pt x="25083" y="2434558"/>
                </a:cubicBezTo>
                <a:cubicBezTo>
                  <a:pt x="23642" y="2433694"/>
                  <a:pt x="20761" y="2429084"/>
                  <a:pt x="24507" y="2426202"/>
                </a:cubicBezTo>
                <a:cubicBezTo>
                  <a:pt x="33727" y="2418711"/>
                  <a:pt x="37185" y="2407761"/>
                  <a:pt x="42371" y="2397965"/>
                </a:cubicBezTo>
                <a:cubicBezTo>
                  <a:pt x="46405" y="2390761"/>
                  <a:pt x="54473" y="2390473"/>
                  <a:pt x="58219" y="2384422"/>
                </a:cubicBezTo>
                <a:cubicBezTo>
                  <a:pt x="57931" y="2383846"/>
                  <a:pt x="57643" y="2382982"/>
                  <a:pt x="57355" y="2382405"/>
                </a:cubicBezTo>
                <a:cubicBezTo>
                  <a:pt x="51880" y="2382982"/>
                  <a:pt x="44677" y="2386151"/>
                  <a:pt x="41795" y="2381541"/>
                </a:cubicBezTo>
                <a:cubicBezTo>
                  <a:pt x="39490" y="2377795"/>
                  <a:pt x="48422" y="2377507"/>
                  <a:pt x="51016" y="2373473"/>
                </a:cubicBezTo>
                <a:cubicBezTo>
                  <a:pt x="52456" y="2370880"/>
                  <a:pt x="52168" y="2368863"/>
                  <a:pt x="53032" y="2366846"/>
                </a:cubicBezTo>
                <a:cubicBezTo>
                  <a:pt x="51016" y="2363100"/>
                  <a:pt x="52744" y="2359066"/>
                  <a:pt x="50151" y="2354744"/>
                </a:cubicBezTo>
                <a:cubicBezTo>
                  <a:pt x="46117" y="2348117"/>
                  <a:pt x="55626" y="2351286"/>
                  <a:pt x="57931" y="2348405"/>
                </a:cubicBezTo>
                <a:cubicBezTo>
                  <a:pt x="56778" y="2344947"/>
                  <a:pt x="62829" y="2345812"/>
                  <a:pt x="61388" y="2343219"/>
                </a:cubicBezTo>
                <a:cubicBezTo>
                  <a:pt x="59660" y="2340049"/>
                  <a:pt x="57355" y="2340913"/>
                  <a:pt x="54473" y="2342642"/>
                </a:cubicBezTo>
                <a:cubicBezTo>
                  <a:pt x="52168" y="2343795"/>
                  <a:pt x="52744" y="2340337"/>
                  <a:pt x="51880" y="2339185"/>
                </a:cubicBezTo>
                <a:cubicBezTo>
                  <a:pt x="48422" y="2340337"/>
                  <a:pt x="44965" y="2341778"/>
                  <a:pt x="41795" y="2338608"/>
                </a:cubicBezTo>
                <a:cubicBezTo>
                  <a:pt x="39202" y="2339473"/>
                  <a:pt x="36032" y="2339473"/>
                  <a:pt x="38337" y="2335727"/>
                </a:cubicBezTo>
                <a:cubicBezTo>
                  <a:pt x="41795" y="2329964"/>
                  <a:pt x="44677" y="2323337"/>
                  <a:pt x="52168" y="2321896"/>
                </a:cubicBezTo>
                <a:cubicBezTo>
                  <a:pt x="52744" y="2321896"/>
                  <a:pt x="53032" y="2321608"/>
                  <a:pt x="53321" y="2321608"/>
                </a:cubicBezTo>
                <a:cubicBezTo>
                  <a:pt x="53321" y="2317862"/>
                  <a:pt x="53321" y="2313829"/>
                  <a:pt x="53321" y="2310083"/>
                </a:cubicBezTo>
                <a:cubicBezTo>
                  <a:pt x="52168" y="2310659"/>
                  <a:pt x="51016" y="2311235"/>
                  <a:pt x="50151" y="2311524"/>
                </a:cubicBezTo>
                <a:cubicBezTo>
                  <a:pt x="45829" y="2312964"/>
                  <a:pt x="42660" y="2310083"/>
                  <a:pt x="38337" y="2310659"/>
                </a:cubicBezTo>
                <a:cubicBezTo>
                  <a:pt x="42660" y="2305473"/>
                  <a:pt x="48134" y="2301727"/>
                  <a:pt x="48710" y="2295100"/>
                </a:cubicBezTo>
                <a:cubicBezTo>
                  <a:pt x="48134" y="2291354"/>
                  <a:pt x="53032" y="2291642"/>
                  <a:pt x="53321" y="2288761"/>
                </a:cubicBezTo>
                <a:cubicBezTo>
                  <a:pt x="53321" y="2288761"/>
                  <a:pt x="53321" y="2288473"/>
                  <a:pt x="53321" y="2288473"/>
                </a:cubicBezTo>
                <a:cubicBezTo>
                  <a:pt x="52456" y="2287896"/>
                  <a:pt x="51880" y="2287320"/>
                  <a:pt x="51592" y="2286744"/>
                </a:cubicBezTo>
                <a:lnTo>
                  <a:pt x="45253" y="2286744"/>
                </a:lnTo>
                <a:cubicBezTo>
                  <a:pt x="47270" y="2286456"/>
                  <a:pt x="48999" y="2285879"/>
                  <a:pt x="51016" y="2285303"/>
                </a:cubicBezTo>
                <a:cubicBezTo>
                  <a:pt x="51016" y="2283862"/>
                  <a:pt x="52168" y="2282710"/>
                  <a:pt x="53321" y="2281269"/>
                </a:cubicBezTo>
                <a:cubicBezTo>
                  <a:pt x="53321" y="2277523"/>
                  <a:pt x="53321" y="2273489"/>
                  <a:pt x="53321" y="2269455"/>
                </a:cubicBezTo>
                <a:cubicBezTo>
                  <a:pt x="51880" y="2270320"/>
                  <a:pt x="50727" y="2272049"/>
                  <a:pt x="49287" y="2272337"/>
                </a:cubicBezTo>
                <a:cubicBezTo>
                  <a:pt x="46405" y="2272625"/>
                  <a:pt x="42948" y="2275506"/>
                  <a:pt x="40354" y="2271760"/>
                </a:cubicBezTo>
                <a:cubicBezTo>
                  <a:pt x="40066" y="2271760"/>
                  <a:pt x="40354" y="2271184"/>
                  <a:pt x="40354" y="2270896"/>
                </a:cubicBezTo>
                <a:cubicBezTo>
                  <a:pt x="40643" y="2270608"/>
                  <a:pt x="40931" y="2270320"/>
                  <a:pt x="41219" y="2270032"/>
                </a:cubicBezTo>
                <a:cubicBezTo>
                  <a:pt x="40643" y="2268879"/>
                  <a:pt x="40354" y="2268015"/>
                  <a:pt x="39778" y="2266862"/>
                </a:cubicBezTo>
                <a:cubicBezTo>
                  <a:pt x="39490" y="2266862"/>
                  <a:pt x="39202" y="2266574"/>
                  <a:pt x="38914" y="2266574"/>
                </a:cubicBezTo>
                <a:cubicBezTo>
                  <a:pt x="35456" y="2267150"/>
                  <a:pt x="32287" y="2267150"/>
                  <a:pt x="34880" y="2262252"/>
                </a:cubicBezTo>
                <a:cubicBezTo>
                  <a:pt x="32287" y="2258218"/>
                  <a:pt x="33439" y="2256489"/>
                  <a:pt x="38049" y="2257066"/>
                </a:cubicBezTo>
                <a:cubicBezTo>
                  <a:pt x="36897" y="2255625"/>
                  <a:pt x="37473" y="2253896"/>
                  <a:pt x="38049" y="2252455"/>
                </a:cubicBezTo>
                <a:cubicBezTo>
                  <a:pt x="36321" y="2253608"/>
                  <a:pt x="34304" y="2255049"/>
                  <a:pt x="32575" y="2256201"/>
                </a:cubicBezTo>
                <a:cubicBezTo>
                  <a:pt x="29693" y="2258218"/>
                  <a:pt x="26812" y="2259371"/>
                  <a:pt x="27100" y="2253896"/>
                </a:cubicBezTo>
                <a:cubicBezTo>
                  <a:pt x="28829" y="2250150"/>
                  <a:pt x="30558" y="2246404"/>
                  <a:pt x="32287" y="2242659"/>
                </a:cubicBezTo>
                <a:cubicBezTo>
                  <a:pt x="35168" y="2238049"/>
                  <a:pt x="39202" y="2234303"/>
                  <a:pt x="43236" y="2231133"/>
                </a:cubicBezTo>
                <a:cubicBezTo>
                  <a:pt x="42660" y="2227964"/>
                  <a:pt x="43524" y="2224794"/>
                  <a:pt x="42371" y="2221625"/>
                </a:cubicBezTo>
                <a:cubicBezTo>
                  <a:pt x="38914" y="2219320"/>
                  <a:pt x="34592" y="2217879"/>
                  <a:pt x="40643" y="2212692"/>
                </a:cubicBezTo>
                <a:cubicBezTo>
                  <a:pt x="43236" y="2210387"/>
                  <a:pt x="42660" y="2204913"/>
                  <a:pt x="43812" y="2200879"/>
                </a:cubicBezTo>
                <a:cubicBezTo>
                  <a:pt x="44388" y="2199150"/>
                  <a:pt x="43524" y="2197133"/>
                  <a:pt x="46117" y="2195980"/>
                </a:cubicBezTo>
                <a:cubicBezTo>
                  <a:pt x="47270" y="2195692"/>
                  <a:pt x="50727" y="2194540"/>
                  <a:pt x="48999" y="2191370"/>
                </a:cubicBezTo>
                <a:cubicBezTo>
                  <a:pt x="47558" y="2189065"/>
                  <a:pt x="45541" y="2190506"/>
                  <a:pt x="43812" y="2189930"/>
                </a:cubicBezTo>
                <a:cubicBezTo>
                  <a:pt x="41219" y="2188777"/>
                  <a:pt x="37761" y="2193387"/>
                  <a:pt x="36032" y="2188489"/>
                </a:cubicBezTo>
                <a:cubicBezTo>
                  <a:pt x="34304" y="2183879"/>
                  <a:pt x="35168" y="2179845"/>
                  <a:pt x="38914" y="2176387"/>
                </a:cubicBezTo>
                <a:cubicBezTo>
                  <a:pt x="41219" y="2174370"/>
                  <a:pt x="43524" y="2172065"/>
                  <a:pt x="45829" y="2170048"/>
                </a:cubicBezTo>
                <a:cubicBezTo>
                  <a:pt x="45829" y="2167743"/>
                  <a:pt x="44388" y="2166879"/>
                  <a:pt x="42371" y="2166879"/>
                </a:cubicBezTo>
                <a:cubicBezTo>
                  <a:pt x="40066" y="2166590"/>
                  <a:pt x="36609" y="2168896"/>
                  <a:pt x="36032" y="2165150"/>
                </a:cubicBezTo>
                <a:cubicBezTo>
                  <a:pt x="35744" y="2163133"/>
                  <a:pt x="38914" y="2163709"/>
                  <a:pt x="40643" y="2163709"/>
                </a:cubicBezTo>
                <a:cubicBezTo>
                  <a:pt x="41507" y="2162268"/>
                  <a:pt x="38914" y="2160251"/>
                  <a:pt x="41507" y="2158811"/>
                </a:cubicBezTo>
                <a:cubicBezTo>
                  <a:pt x="45253" y="2156794"/>
                  <a:pt x="48999" y="2154489"/>
                  <a:pt x="52744" y="2152472"/>
                </a:cubicBezTo>
                <a:cubicBezTo>
                  <a:pt x="52744" y="2150743"/>
                  <a:pt x="53032" y="2148726"/>
                  <a:pt x="53032" y="2146997"/>
                </a:cubicBezTo>
                <a:cubicBezTo>
                  <a:pt x="53321" y="2142963"/>
                  <a:pt x="51304" y="2137200"/>
                  <a:pt x="60236" y="2138065"/>
                </a:cubicBezTo>
                <a:cubicBezTo>
                  <a:pt x="65134" y="2138641"/>
                  <a:pt x="65999" y="2129997"/>
                  <a:pt x="66575" y="2125675"/>
                </a:cubicBezTo>
                <a:cubicBezTo>
                  <a:pt x="67728" y="2117319"/>
                  <a:pt x="72050" y="2114149"/>
                  <a:pt x="78965" y="2112421"/>
                </a:cubicBezTo>
                <a:cubicBezTo>
                  <a:pt x="78965" y="2108963"/>
                  <a:pt x="78965" y="2105793"/>
                  <a:pt x="78965" y="2102624"/>
                </a:cubicBezTo>
                <a:cubicBezTo>
                  <a:pt x="74067" y="2093692"/>
                  <a:pt x="79829" y="2083607"/>
                  <a:pt x="74931" y="2074386"/>
                </a:cubicBezTo>
                <a:cubicBezTo>
                  <a:pt x="73490" y="2071793"/>
                  <a:pt x="79829" y="2070929"/>
                  <a:pt x="80982" y="2071505"/>
                </a:cubicBezTo>
                <a:cubicBezTo>
                  <a:pt x="86456" y="2073810"/>
                  <a:pt x="90490" y="2069776"/>
                  <a:pt x="95389" y="2069488"/>
                </a:cubicBezTo>
                <a:cubicBezTo>
                  <a:pt x="95101" y="2064590"/>
                  <a:pt x="100575" y="2066318"/>
                  <a:pt x="102304" y="2063437"/>
                </a:cubicBezTo>
                <a:cubicBezTo>
                  <a:pt x="92795" y="2054505"/>
                  <a:pt x="92795" y="2054505"/>
                  <a:pt x="100287" y="2048454"/>
                </a:cubicBezTo>
                <a:cubicBezTo>
                  <a:pt x="102016" y="2049318"/>
                  <a:pt x="103745" y="2050183"/>
                  <a:pt x="105473" y="2051047"/>
                </a:cubicBezTo>
                <a:cubicBezTo>
                  <a:pt x="109507" y="2049030"/>
                  <a:pt x="113253" y="2047301"/>
                  <a:pt x="116999" y="2045284"/>
                </a:cubicBezTo>
                <a:cubicBezTo>
                  <a:pt x="116999" y="2045284"/>
                  <a:pt x="116999" y="2044708"/>
                  <a:pt x="116999" y="2044708"/>
                </a:cubicBezTo>
                <a:cubicBezTo>
                  <a:pt x="116711" y="2044420"/>
                  <a:pt x="116423" y="2044132"/>
                  <a:pt x="116135" y="2043844"/>
                </a:cubicBezTo>
                <a:cubicBezTo>
                  <a:pt x="106914" y="2037217"/>
                  <a:pt x="106914" y="2037217"/>
                  <a:pt x="119304" y="2028861"/>
                </a:cubicBezTo>
                <a:cubicBezTo>
                  <a:pt x="119304" y="2028573"/>
                  <a:pt x="119592" y="2028573"/>
                  <a:pt x="119592" y="2028573"/>
                </a:cubicBezTo>
                <a:cubicBezTo>
                  <a:pt x="119592" y="2028284"/>
                  <a:pt x="119592" y="2028284"/>
                  <a:pt x="119592" y="2028284"/>
                </a:cubicBezTo>
                <a:cubicBezTo>
                  <a:pt x="119592" y="2028284"/>
                  <a:pt x="119592" y="2027996"/>
                  <a:pt x="119880" y="2027708"/>
                </a:cubicBezTo>
                <a:cubicBezTo>
                  <a:pt x="120169" y="2027708"/>
                  <a:pt x="120457" y="2027420"/>
                  <a:pt x="120745" y="2027420"/>
                </a:cubicBezTo>
                <a:cubicBezTo>
                  <a:pt x="120457" y="2022522"/>
                  <a:pt x="119880" y="2017335"/>
                  <a:pt x="127084" y="2017335"/>
                </a:cubicBezTo>
                <a:cubicBezTo>
                  <a:pt x="129677" y="2015606"/>
                  <a:pt x="132558" y="2017335"/>
                  <a:pt x="135440" y="2017623"/>
                </a:cubicBezTo>
                <a:cubicBezTo>
                  <a:pt x="138321" y="2014166"/>
                  <a:pt x="141491" y="2010708"/>
                  <a:pt x="146101" y="2010132"/>
                </a:cubicBezTo>
                <a:cubicBezTo>
                  <a:pt x="145813" y="2008691"/>
                  <a:pt x="144660" y="2006674"/>
                  <a:pt x="143796" y="2008115"/>
                </a:cubicBezTo>
                <a:cubicBezTo>
                  <a:pt x="140338" y="2013877"/>
                  <a:pt x="134575" y="2010708"/>
                  <a:pt x="130253" y="2012149"/>
                </a:cubicBezTo>
                <a:cubicBezTo>
                  <a:pt x="126508" y="2013301"/>
                  <a:pt x="122474" y="2014454"/>
                  <a:pt x="118440" y="2015318"/>
                </a:cubicBezTo>
                <a:cubicBezTo>
                  <a:pt x="116135" y="2015894"/>
                  <a:pt x="113541" y="2015894"/>
                  <a:pt x="115270" y="2012149"/>
                </a:cubicBezTo>
                <a:cubicBezTo>
                  <a:pt x="117287" y="2010132"/>
                  <a:pt x="119592" y="2007827"/>
                  <a:pt x="121609" y="2005810"/>
                </a:cubicBezTo>
                <a:cubicBezTo>
                  <a:pt x="128813" y="2000623"/>
                  <a:pt x="137169" y="1999182"/>
                  <a:pt x="145525" y="1997166"/>
                </a:cubicBezTo>
                <a:cubicBezTo>
                  <a:pt x="145236" y="1996013"/>
                  <a:pt x="145236" y="1994860"/>
                  <a:pt x="145236" y="1993708"/>
                </a:cubicBezTo>
                <a:cubicBezTo>
                  <a:pt x="143508" y="1992843"/>
                  <a:pt x="142067" y="1990826"/>
                  <a:pt x="142931" y="1989386"/>
                </a:cubicBezTo>
                <a:cubicBezTo>
                  <a:pt x="143219" y="1988233"/>
                  <a:pt x="146101" y="1988521"/>
                  <a:pt x="147830" y="1988233"/>
                </a:cubicBezTo>
                <a:cubicBezTo>
                  <a:pt x="157914" y="1984199"/>
                  <a:pt x="162813" y="1974403"/>
                  <a:pt x="169440" y="1966911"/>
                </a:cubicBezTo>
                <a:cubicBezTo>
                  <a:pt x="172321" y="1962589"/>
                  <a:pt x="177508" y="1962301"/>
                  <a:pt x="181254" y="1959708"/>
                </a:cubicBezTo>
                <a:cubicBezTo>
                  <a:pt x="181254" y="1951928"/>
                  <a:pt x="174915" y="1956538"/>
                  <a:pt x="171745" y="1954809"/>
                </a:cubicBezTo>
                <a:cubicBezTo>
                  <a:pt x="166270" y="1956250"/>
                  <a:pt x="161084" y="1957691"/>
                  <a:pt x="154457" y="1959708"/>
                </a:cubicBezTo>
                <a:cubicBezTo>
                  <a:pt x="155321" y="1954233"/>
                  <a:pt x="157338" y="1949911"/>
                  <a:pt x="161084" y="1948758"/>
                </a:cubicBezTo>
                <a:cubicBezTo>
                  <a:pt x="172898" y="1945013"/>
                  <a:pt x="178660" y="1934352"/>
                  <a:pt x="187593" y="1927148"/>
                </a:cubicBezTo>
                <a:cubicBezTo>
                  <a:pt x="191627" y="1923979"/>
                  <a:pt x="191627" y="1920809"/>
                  <a:pt x="186152" y="1919080"/>
                </a:cubicBezTo>
                <a:cubicBezTo>
                  <a:pt x="180389" y="1919657"/>
                  <a:pt x="180677" y="1914182"/>
                  <a:pt x="179813" y="1911301"/>
                </a:cubicBezTo>
                <a:cubicBezTo>
                  <a:pt x="178372" y="1905538"/>
                  <a:pt x="185288" y="1911301"/>
                  <a:pt x="185864" y="1907555"/>
                </a:cubicBezTo>
                <a:cubicBezTo>
                  <a:pt x="185576" y="1904962"/>
                  <a:pt x="185864" y="1902656"/>
                  <a:pt x="189033" y="1902945"/>
                </a:cubicBezTo>
                <a:cubicBezTo>
                  <a:pt x="191627" y="1903233"/>
                  <a:pt x="189898" y="1906402"/>
                  <a:pt x="190762" y="1907843"/>
                </a:cubicBezTo>
                <a:cubicBezTo>
                  <a:pt x="191627" y="1908419"/>
                  <a:pt x="192491" y="1908996"/>
                  <a:pt x="193355" y="1909572"/>
                </a:cubicBezTo>
                <a:cubicBezTo>
                  <a:pt x="200847" y="1907555"/>
                  <a:pt x="206610" y="1900928"/>
                  <a:pt x="214966" y="1901504"/>
                </a:cubicBezTo>
                <a:cubicBezTo>
                  <a:pt x="219576" y="1897182"/>
                  <a:pt x="221305" y="1889690"/>
                  <a:pt x="228796" y="1888538"/>
                </a:cubicBezTo>
                <a:cubicBezTo>
                  <a:pt x="231101" y="1887097"/>
                  <a:pt x="233695" y="1885368"/>
                  <a:pt x="236000" y="1883928"/>
                </a:cubicBezTo>
                <a:cubicBezTo>
                  <a:pt x="236576" y="1882199"/>
                  <a:pt x="238017" y="1881622"/>
                  <a:pt x="239457" y="1881334"/>
                </a:cubicBezTo>
                <a:cubicBezTo>
                  <a:pt x="239746" y="1881046"/>
                  <a:pt x="240322" y="1880758"/>
                  <a:pt x="240898" y="1881334"/>
                </a:cubicBezTo>
                <a:cubicBezTo>
                  <a:pt x="246661" y="1886521"/>
                  <a:pt x="252424" y="1881334"/>
                  <a:pt x="257610" y="1880470"/>
                </a:cubicBezTo>
                <a:cubicBezTo>
                  <a:pt x="265678" y="1879317"/>
                  <a:pt x="273458" y="1874419"/>
                  <a:pt x="281237" y="1871249"/>
                </a:cubicBezTo>
                <a:cubicBezTo>
                  <a:pt x="281237" y="1870673"/>
                  <a:pt x="281237" y="1869809"/>
                  <a:pt x="281237" y="1869233"/>
                </a:cubicBezTo>
                <a:cubicBezTo>
                  <a:pt x="273169" y="1872114"/>
                  <a:pt x="270288" y="1861165"/>
                  <a:pt x="262797" y="1862605"/>
                </a:cubicBezTo>
                <a:cubicBezTo>
                  <a:pt x="259051" y="1865487"/>
                  <a:pt x="258474" y="1878165"/>
                  <a:pt x="250407" y="1866351"/>
                </a:cubicBezTo>
                <a:cubicBezTo>
                  <a:pt x="249830" y="1866639"/>
                  <a:pt x="248966" y="1867216"/>
                  <a:pt x="248390" y="1867504"/>
                </a:cubicBezTo>
                <a:cubicBezTo>
                  <a:pt x="245508" y="1868368"/>
                  <a:pt x="243491" y="1872978"/>
                  <a:pt x="240610" y="1870385"/>
                </a:cubicBezTo>
                <a:cubicBezTo>
                  <a:pt x="236864" y="1866639"/>
                  <a:pt x="243491" y="1865199"/>
                  <a:pt x="243779" y="1862029"/>
                </a:cubicBezTo>
                <a:cubicBezTo>
                  <a:pt x="244932" y="1850504"/>
                  <a:pt x="253864" y="1842724"/>
                  <a:pt x="268271" y="1842148"/>
                </a:cubicBezTo>
                <a:cubicBezTo>
                  <a:pt x="277780" y="1841860"/>
                  <a:pt x="286712" y="1839554"/>
                  <a:pt x="294780" y="1835809"/>
                </a:cubicBezTo>
                <a:cubicBezTo>
                  <a:pt x="310339" y="1828317"/>
                  <a:pt x="327051" y="1825436"/>
                  <a:pt x="343763" y="1822554"/>
                </a:cubicBezTo>
                <a:cubicBezTo>
                  <a:pt x="351831" y="1821114"/>
                  <a:pt x="356441" y="1815063"/>
                  <a:pt x="363068" y="1811605"/>
                </a:cubicBezTo>
                <a:cubicBezTo>
                  <a:pt x="367390" y="1809300"/>
                  <a:pt x="371424" y="1807571"/>
                  <a:pt x="376034" y="1807283"/>
                </a:cubicBezTo>
                <a:cubicBezTo>
                  <a:pt x="376899" y="1806419"/>
                  <a:pt x="377763" y="1805842"/>
                  <a:pt x="378628" y="1804978"/>
                </a:cubicBezTo>
                <a:cubicBezTo>
                  <a:pt x="390153" y="1800368"/>
                  <a:pt x="400238" y="1790283"/>
                  <a:pt x="414645" y="1796046"/>
                </a:cubicBezTo>
                <a:cubicBezTo>
                  <a:pt x="417526" y="1797198"/>
                  <a:pt x="421848" y="1794317"/>
                  <a:pt x="425594" y="1793452"/>
                </a:cubicBezTo>
                <a:cubicBezTo>
                  <a:pt x="427323" y="1793452"/>
                  <a:pt x="428764" y="1793164"/>
                  <a:pt x="430492" y="1793164"/>
                </a:cubicBezTo>
                <a:cubicBezTo>
                  <a:pt x="430492" y="1789707"/>
                  <a:pt x="429340" y="1785385"/>
                  <a:pt x="435391" y="1785385"/>
                </a:cubicBezTo>
                <a:cubicBezTo>
                  <a:pt x="441154" y="1785096"/>
                  <a:pt x="446628" y="1784520"/>
                  <a:pt x="452391" y="1783944"/>
                </a:cubicBezTo>
                <a:cubicBezTo>
                  <a:pt x="456137" y="1776740"/>
                  <a:pt x="461899" y="1771554"/>
                  <a:pt x="469967" y="1772418"/>
                </a:cubicBezTo>
                <a:cubicBezTo>
                  <a:pt x="486679" y="1774147"/>
                  <a:pt x="498781" y="1763486"/>
                  <a:pt x="512612" y="1758011"/>
                </a:cubicBezTo>
                <a:cubicBezTo>
                  <a:pt x="519815" y="1755130"/>
                  <a:pt x="527595" y="1754554"/>
                  <a:pt x="534510" y="1751384"/>
                </a:cubicBezTo>
                <a:cubicBezTo>
                  <a:pt x="539120" y="1749367"/>
                  <a:pt x="545459" y="1747927"/>
                  <a:pt x="542002" y="1741011"/>
                </a:cubicBezTo>
                <a:cubicBezTo>
                  <a:pt x="539120" y="1735537"/>
                  <a:pt x="535086" y="1736977"/>
                  <a:pt x="529324" y="1739859"/>
                </a:cubicBezTo>
                <a:cubicBezTo>
                  <a:pt x="520103" y="1744469"/>
                  <a:pt x="508001" y="1753113"/>
                  <a:pt x="501086" y="1751096"/>
                </a:cubicBezTo>
                <a:cubicBezTo>
                  <a:pt x="489561" y="1747927"/>
                  <a:pt x="483798" y="1755994"/>
                  <a:pt x="476306" y="1756571"/>
                </a:cubicBezTo>
                <a:cubicBezTo>
                  <a:pt x="457289" y="1757723"/>
                  <a:pt x="442018" y="1768961"/>
                  <a:pt x="423865" y="1772130"/>
                </a:cubicBezTo>
                <a:cubicBezTo>
                  <a:pt x="398797" y="1776452"/>
                  <a:pt x="374594" y="1784520"/>
                  <a:pt x="350102" y="1791147"/>
                </a:cubicBezTo>
                <a:cubicBezTo>
                  <a:pt x="353560" y="1802673"/>
                  <a:pt x="345204" y="1799215"/>
                  <a:pt x="339441" y="1800944"/>
                </a:cubicBezTo>
                <a:cubicBezTo>
                  <a:pt x="339729" y="1794029"/>
                  <a:pt x="344916" y="1794029"/>
                  <a:pt x="347509" y="1791436"/>
                </a:cubicBezTo>
                <a:cubicBezTo>
                  <a:pt x="333966" y="1789995"/>
                  <a:pt x="321865" y="1795469"/>
                  <a:pt x="310627" y="1801520"/>
                </a:cubicBezTo>
                <a:cubicBezTo>
                  <a:pt x="306017" y="1804113"/>
                  <a:pt x="302271" y="1808724"/>
                  <a:pt x="296220" y="1805554"/>
                </a:cubicBezTo>
                <a:cubicBezTo>
                  <a:pt x="293627" y="1804113"/>
                  <a:pt x="289017" y="1807283"/>
                  <a:pt x="288441" y="1802673"/>
                </a:cubicBezTo>
                <a:cubicBezTo>
                  <a:pt x="288153" y="1799503"/>
                  <a:pt x="291322" y="1798639"/>
                  <a:pt x="293915" y="1797486"/>
                </a:cubicBezTo>
                <a:cubicBezTo>
                  <a:pt x="295644" y="1796622"/>
                  <a:pt x="297949" y="1795758"/>
                  <a:pt x="296220" y="1793164"/>
                </a:cubicBezTo>
                <a:cubicBezTo>
                  <a:pt x="294492" y="1790859"/>
                  <a:pt x="292187" y="1790571"/>
                  <a:pt x="290170" y="1792588"/>
                </a:cubicBezTo>
                <a:cubicBezTo>
                  <a:pt x="286712" y="1796334"/>
                  <a:pt x="282390" y="1798639"/>
                  <a:pt x="280949" y="1804402"/>
                </a:cubicBezTo>
                <a:cubicBezTo>
                  <a:pt x="279797" y="1809300"/>
                  <a:pt x="276627" y="1814198"/>
                  <a:pt x="269424" y="1811317"/>
                </a:cubicBezTo>
                <a:cubicBezTo>
                  <a:pt x="264525" y="1811893"/>
                  <a:pt x="260203" y="1811893"/>
                  <a:pt x="263949" y="1804978"/>
                </a:cubicBezTo>
                <a:cubicBezTo>
                  <a:pt x="260203" y="1798927"/>
                  <a:pt x="261932" y="1796622"/>
                  <a:pt x="268847" y="1797486"/>
                </a:cubicBezTo>
                <a:cubicBezTo>
                  <a:pt x="265390" y="1793164"/>
                  <a:pt x="272593" y="1788842"/>
                  <a:pt x="268847" y="1784232"/>
                </a:cubicBezTo>
                <a:cubicBezTo>
                  <a:pt x="263373" y="1781062"/>
                  <a:pt x="257610" y="1778181"/>
                  <a:pt x="267983" y="1773283"/>
                </a:cubicBezTo>
                <a:cubicBezTo>
                  <a:pt x="272017" y="1771266"/>
                  <a:pt x="275186" y="1767520"/>
                  <a:pt x="278644" y="1764351"/>
                </a:cubicBezTo>
                <a:cubicBezTo>
                  <a:pt x="275186" y="1758588"/>
                  <a:pt x="278644" y="1751961"/>
                  <a:pt x="276339" y="1745910"/>
                </a:cubicBezTo>
                <a:cubicBezTo>
                  <a:pt x="271152" y="1742452"/>
                  <a:pt x="265102" y="1740147"/>
                  <a:pt x="274034" y="1732943"/>
                </a:cubicBezTo>
                <a:cubicBezTo>
                  <a:pt x="277780" y="1729774"/>
                  <a:pt x="277203" y="1721706"/>
                  <a:pt x="278932" y="1715943"/>
                </a:cubicBezTo>
                <a:cubicBezTo>
                  <a:pt x="279797" y="1713638"/>
                  <a:pt x="278356" y="1710469"/>
                  <a:pt x="282390" y="1709028"/>
                </a:cubicBezTo>
                <a:cubicBezTo>
                  <a:pt x="283831" y="1708452"/>
                  <a:pt x="289017" y="1707011"/>
                  <a:pt x="286712" y="1702401"/>
                </a:cubicBezTo>
                <a:cubicBezTo>
                  <a:pt x="285271" y="1698943"/>
                  <a:pt x="281814" y="1701248"/>
                  <a:pt x="279508" y="1700096"/>
                </a:cubicBezTo>
                <a:cubicBezTo>
                  <a:pt x="275763" y="1698655"/>
                  <a:pt x="270576" y="1705282"/>
                  <a:pt x="268271" y="1698079"/>
                </a:cubicBezTo>
                <a:cubicBezTo>
                  <a:pt x="265966" y="1691452"/>
                  <a:pt x="267119" y="1685401"/>
                  <a:pt x="272881" y="1680791"/>
                </a:cubicBezTo>
                <a:cubicBezTo>
                  <a:pt x="276339" y="1677909"/>
                  <a:pt x="279797" y="1674740"/>
                  <a:pt x="283254" y="1671859"/>
                </a:cubicBezTo>
                <a:cubicBezTo>
                  <a:pt x="283254" y="1668401"/>
                  <a:pt x="281525" y="1667248"/>
                  <a:pt x="278356" y="1666960"/>
                </a:cubicBezTo>
                <a:cubicBezTo>
                  <a:pt x="274898" y="1666384"/>
                  <a:pt x="270000" y="1669842"/>
                  <a:pt x="269136" y="1664367"/>
                </a:cubicBezTo>
                <a:cubicBezTo>
                  <a:pt x="268847" y="1661485"/>
                  <a:pt x="273169" y="1662350"/>
                  <a:pt x="275763" y="1662350"/>
                </a:cubicBezTo>
                <a:cubicBezTo>
                  <a:pt x="276915" y="1660045"/>
                  <a:pt x="273458" y="1657163"/>
                  <a:pt x="277203" y="1655146"/>
                </a:cubicBezTo>
                <a:cubicBezTo>
                  <a:pt x="287864" y="1649672"/>
                  <a:pt x="298237" y="1643909"/>
                  <a:pt x="308610" y="1637858"/>
                </a:cubicBezTo>
                <a:cubicBezTo>
                  <a:pt x="312932" y="1635553"/>
                  <a:pt x="323305" y="1634977"/>
                  <a:pt x="314085" y="1625757"/>
                </a:cubicBezTo>
                <a:cubicBezTo>
                  <a:pt x="312644" y="1624316"/>
                  <a:pt x="311780" y="1618553"/>
                  <a:pt x="316678" y="1617112"/>
                </a:cubicBezTo>
                <a:cubicBezTo>
                  <a:pt x="328780" y="1613366"/>
                  <a:pt x="336560" y="1603570"/>
                  <a:pt x="345780" y="1596078"/>
                </a:cubicBezTo>
                <a:cubicBezTo>
                  <a:pt x="352407" y="1590604"/>
                  <a:pt x="360475" y="1593485"/>
                  <a:pt x="366814" y="1588875"/>
                </a:cubicBezTo>
                <a:cubicBezTo>
                  <a:pt x="366814" y="1588299"/>
                  <a:pt x="366814" y="1587434"/>
                  <a:pt x="366814" y="1586570"/>
                </a:cubicBezTo>
                <a:cubicBezTo>
                  <a:pt x="361051" y="1585129"/>
                  <a:pt x="352407" y="1585417"/>
                  <a:pt x="351543" y="1579655"/>
                </a:cubicBezTo>
                <a:cubicBezTo>
                  <a:pt x="350678" y="1575044"/>
                  <a:pt x="359611" y="1578214"/>
                  <a:pt x="363933" y="1575332"/>
                </a:cubicBezTo>
                <a:cubicBezTo>
                  <a:pt x="366526" y="1573604"/>
                  <a:pt x="366814" y="1571298"/>
                  <a:pt x="368543" y="1569570"/>
                </a:cubicBezTo>
                <a:cubicBezTo>
                  <a:pt x="367967" y="1564959"/>
                  <a:pt x="371424" y="1561790"/>
                  <a:pt x="370560" y="1556315"/>
                </a:cubicBezTo>
                <a:cubicBezTo>
                  <a:pt x="369119" y="1547959"/>
                  <a:pt x="377475" y="1554875"/>
                  <a:pt x="380933" y="1552858"/>
                </a:cubicBezTo>
                <a:cubicBezTo>
                  <a:pt x="381221" y="1549112"/>
                  <a:pt x="386696" y="1552281"/>
                  <a:pt x="386407" y="1549112"/>
                </a:cubicBezTo>
                <a:cubicBezTo>
                  <a:pt x="386119" y="1545078"/>
                  <a:pt x="383238" y="1545078"/>
                  <a:pt x="379780" y="1545654"/>
                </a:cubicBezTo>
                <a:cubicBezTo>
                  <a:pt x="376899" y="1546231"/>
                  <a:pt x="378916" y="1542773"/>
                  <a:pt x="378340" y="1541332"/>
                </a:cubicBezTo>
                <a:cubicBezTo>
                  <a:pt x="374306" y="1541332"/>
                  <a:pt x="370560" y="1541332"/>
                  <a:pt x="368543" y="1536722"/>
                </a:cubicBezTo>
                <a:cubicBezTo>
                  <a:pt x="365662" y="1536434"/>
                  <a:pt x="362492" y="1535281"/>
                  <a:pt x="366238" y="1532400"/>
                </a:cubicBezTo>
                <a:cubicBezTo>
                  <a:pt x="371712" y="1528366"/>
                  <a:pt x="377475" y="1522891"/>
                  <a:pt x="385543" y="1524332"/>
                </a:cubicBezTo>
                <a:cubicBezTo>
                  <a:pt x="391594" y="1525485"/>
                  <a:pt x="394763" y="1521451"/>
                  <a:pt x="395340" y="1517129"/>
                </a:cubicBezTo>
                <a:cubicBezTo>
                  <a:pt x="396204" y="1511654"/>
                  <a:pt x="390730" y="1513095"/>
                  <a:pt x="387848" y="1513095"/>
                </a:cubicBezTo>
                <a:cubicBezTo>
                  <a:pt x="382950" y="1513095"/>
                  <a:pt x="380645" y="1508773"/>
                  <a:pt x="376323" y="1507620"/>
                </a:cubicBezTo>
                <a:cubicBezTo>
                  <a:pt x="382662" y="1504163"/>
                  <a:pt x="389289" y="1502434"/>
                  <a:pt x="392746" y="1496095"/>
                </a:cubicBezTo>
                <a:cubicBezTo>
                  <a:pt x="393611" y="1491773"/>
                  <a:pt x="398797" y="1494654"/>
                  <a:pt x="399950" y="1491196"/>
                </a:cubicBezTo>
                <a:cubicBezTo>
                  <a:pt x="397069" y="1485722"/>
                  <a:pt x="400814" y="1484569"/>
                  <a:pt x="404560" y="1482840"/>
                </a:cubicBezTo>
                <a:cubicBezTo>
                  <a:pt x="408306" y="1481112"/>
                  <a:pt x="412340" y="1477942"/>
                  <a:pt x="411187" y="1473908"/>
                </a:cubicBezTo>
                <a:cubicBezTo>
                  <a:pt x="409747" y="1468433"/>
                  <a:pt x="405424" y="1473908"/>
                  <a:pt x="402543" y="1473044"/>
                </a:cubicBezTo>
                <a:cubicBezTo>
                  <a:pt x="399374" y="1472179"/>
                  <a:pt x="395052" y="1473908"/>
                  <a:pt x="393899" y="1469010"/>
                </a:cubicBezTo>
                <a:cubicBezTo>
                  <a:pt x="393611" y="1468722"/>
                  <a:pt x="393899" y="1468433"/>
                  <a:pt x="394187" y="1468145"/>
                </a:cubicBezTo>
                <a:cubicBezTo>
                  <a:pt x="394475" y="1467857"/>
                  <a:pt x="395052" y="1467857"/>
                  <a:pt x="395340" y="1467569"/>
                </a:cubicBezTo>
                <a:cubicBezTo>
                  <a:pt x="394763" y="1460366"/>
                  <a:pt x="394187" y="1453162"/>
                  <a:pt x="404560" y="1453162"/>
                </a:cubicBezTo>
                <a:cubicBezTo>
                  <a:pt x="410323" y="1449993"/>
                  <a:pt x="416374" y="1456908"/>
                  <a:pt x="422713" y="1452874"/>
                </a:cubicBezTo>
                <a:cubicBezTo>
                  <a:pt x="426459" y="1450569"/>
                  <a:pt x="430204" y="1448264"/>
                  <a:pt x="432221" y="1444518"/>
                </a:cubicBezTo>
                <a:cubicBezTo>
                  <a:pt x="433086" y="1442789"/>
                  <a:pt x="430781" y="1437891"/>
                  <a:pt x="429340" y="1440484"/>
                </a:cubicBezTo>
                <a:cubicBezTo>
                  <a:pt x="423865" y="1448840"/>
                  <a:pt x="415797" y="1443942"/>
                  <a:pt x="409458" y="1445959"/>
                </a:cubicBezTo>
                <a:cubicBezTo>
                  <a:pt x="403696" y="1447688"/>
                  <a:pt x="397933" y="1449128"/>
                  <a:pt x="392170" y="1450281"/>
                </a:cubicBezTo>
                <a:cubicBezTo>
                  <a:pt x="388713" y="1451145"/>
                  <a:pt x="385255" y="1451145"/>
                  <a:pt x="387848" y="1445671"/>
                </a:cubicBezTo>
                <a:cubicBezTo>
                  <a:pt x="391018" y="1442501"/>
                  <a:pt x="394187" y="1439620"/>
                  <a:pt x="397357" y="1436450"/>
                </a:cubicBezTo>
                <a:cubicBezTo>
                  <a:pt x="410323" y="1427518"/>
                  <a:pt x="426459" y="1426653"/>
                  <a:pt x="440865" y="1422620"/>
                </a:cubicBezTo>
                <a:cubicBezTo>
                  <a:pt x="445187" y="1421467"/>
                  <a:pt x="449510" y="1420315"/>
                  <a:pt x="453543" y="1418874"/>
                </a:cubicBezTo>
                <a:cubicBezTo>
                  <a:pt x="454120" y="1418009"/>
                  <a:pt x="454984" y="1417433"/>
                  <a:pt x="455560" y="1416569"/>
                </a:cubicBezTo>
                <a:cubicBezTo>
                  <a:pt x="456137" y="1411959"/>
                  <a:pt x="458154" y="1409077"/>
                  <a:pt x="461035" y="1407060"/>
                </a:cubicBezTo>
                <a:cubicBezTo>
                  <a:pt x="459594" y="1407637"/>
                  <a:pt x="458442" y="1407925"/>
                  <a:pt x="457001" y="1408213"/>
                </a:cubicBezTo>
                <a:cubicBezTo>
                  <a:pt x="454120" y="1411094"/>
                  <a:pt x="450662" y="1410806"/>
                  <a:pt x="446916" y="1409653"/>
                </a:cubicBezTo>
                <a:cubicBezTo>
                  <a:pt x="448645" y="1406196"/>
                  <a:pt x="451526" y="1405908"/>
                  <a:pt x="454696" y="1405620"/>
                </a:cubicBezTo>
                <a:cubicBezTo>
                  <a:pt x="460171" y="1404179"/>
                  <a:pt x="465645" y="1402450"/>
                  <a:pt x="473425" y="1400145"/>
                </a:cubicBezTo>
                <a:cubicBezTo>
                  <a:pt x="472849" y="1401009"/>
                  <a:pt x="471984" y="1401586"/>
                  <a:pt x="471408" y="1402162"/>
                </a:cubicBezTo>
                <a:cubicBezTo>
                  <a:pt x="471408" y="1402162"/>
                  <a:pt x="471696" y="1402162"/>
                  <a:pt x="471696" y="1402162"/>
                </a:cubicBezTo>
                <a:cubicBezTo>
                  <a:pt x="482933" y="1394670"/>
                  <a:pt x="496188" y="1391501"/>
                  <a:pt x="509154" y="1387755"/>
                </a:cubicBezTo>
                <a:cubicBezTo>
                  <a:pt x="514052" y="1383433"/>
                  <a:pt x="521832" y="1387755"/>
                  <a:pt x="526442" y="1382280"/>
                </a:cubicBezTo>
                <a:cubicBezTo>
                  <a:pt x="528171" y="1380263"/>
                  <a:pt x="531052" y="1379975"/>
                  <a:pt x="532205" y="1382857"/>
                </a:cubicBezTo>
                <a:cubicBezTo>
                  <a:pt x="533358" y="1386026"/>
                  <a:pt x="531052" y="1388043"/>
                  <a:pt x="527883" y="1388043"/>
                </a:cubicBezTo>
                <a:cubicBezTo>
                  <a:pt x="524713" y="1388043"/>
                  <a:pt x="521832" y="1388331"/>
                  <a:pt x="519239" y="1390636"/>
                </a:cubicBezTo>
                <a:cubicBezTo>
                  <a:pt x="519527" y="1392653"/>
                  <a:pt x="519527" y="1394670"/>
                  <a:pt x="519239" y="1396399"/>
                </a:cubicBezTo>
                <a:cubicBezTo>
                  <a:pt x="522120" y="1395535"/>
                  <a:pt x="525002" y="1394670"/>
                  <a:pt x="527883" y="1393806"/>
                </a:cubicBezTo>
                <a:cubicBezTo>
                  <a:pt x="531052" y="1392941"/>
                  <a:pt x="533934" y="1392365"/>
                  <a:pt x="537103" y="1391501"/>
                </a:cubicBezTo>
                <a:cubicBezTo>
                  <a:pt x="536527" y="1391213"/>
                  <a:pt x="535951" y="1390636"/>
                  <a:pt x="535663" y="1390348"/>
                </a:cubicBezTo>
                <a:cubicBezTo>
                  <a:pt x="546036" y="1369890"/>
                  <a:pt x="567070" y="1372484"/>
                  <a:pt x="584070" y="1366721"/>
                </a:cubicBezTo>
                <a:cubicBezTo>
                  <a:pt x="595595" y="1362687"/>
                  <a:pt x="606544" y="1358365"/>
                  <a:pt x="617494" y="1353178"/>
                </a:cubicBezTo>
                <a:cubicBezTo>
                  <a:pt x="619222" y="1352314"/>
                  <a:pt x="620375" y="1349433"/>
                  <a:pt x="621816" y="1347704"/>
                </a:cubicBezTo>
                <a:cubicBezTo>
                  <a:pt x="624121" y="1346839"/>
                  <a:pt x="624985" y="1348280"/>
                  <a:pt x="625850" y="1350009"/>
                </a:cubicBezTo>
                <a:cubicBezTo>
                  <a:pt x="626426" y="1350873"/>
                  <a:pt x="627002" y="1351738"/>
                  <a:pt x="627290" y="1352314"/>
                </a:cubicBezTo>
                <a:cubicBezTo>
                  <a:pt x="629884" y="1351162"/>
                  <a:pt x="632477" y="1349721"/>
                  <a:pt x="635070" y="1348568"/>
                </a:cubicBezTo>
                <a:cubicBezTo>
                  <a:pt x="636799" y="1347704"/>
                  <a:pt x="639104" y="1344823"/>
                  <a:pt x="640256" y="1347992"/>
                </a:cubicBezTo>
                <a:cubicBezTo>
                  <a:pt x="641409" y="1351162"/>
                  <a:pt x="637951" y="1351450"/>
                  <a:pt x="635358" y="1352026"/>
                </a:cubicBezTo>
                <a:cubicBezTo>
                  <a:pt x="633053" y="1352890"/>
                  <a:pt x="630460" y="1353755"/>
                  <a:pt x="628155" y="1354619"/>
                </a:cubicBezTo>
                <a:cubicBezTo>
                  <a:pt x="629595" y="1360670"/>
                  <a:pt x="622968" y="1363263"/>
                  <a:pt x="619222" y="1367009"/>
                </a:cubicBezTo>
                <a:cubicBezTo>
                  <a:pt x="636511" y="1361246"/>
                  <a:pt x="654087" y="1355484"/>
                  <a:pt x="671952" y="1351450"/>
                </a:cubicBezTo>
                <a:cubicBezTo>
                  <a:pt x="672240" y="1351450"/>
                  <a:pt x="672816" y="1351162"/>
                  <a:pt x="673104" y="1351162"/>
                </a:cubicBezTo>
                <a:cubicBezTo>
                  <a:pt x="671663" y="1348280"/>
                  <a:pt x="665613" y="1346839"/>
                  <a:pt x="670223" y="1343094"/>
                </a:cubicBezTo>
                <a:cubicBezTo>
                  <a:pt x="674833" y="1339348"/>
                  <a:pt x="680308" y="1338195"/>
                  <a:pt x="685782" y="1341077"/>
                </a:cubicBezTo>
                <a:cubicBezTo>
                  <a:pt x="686358" y="1341365"/>
                  <a:pt x="687223" y="1341365"/>
                  <a:pt x="688087" y="1341653"/>
                </a:cubicBezTo>
                <a:cubicBezTo>
                  <a:pt x="690104" y="1340789"/>
                  <a:pt x="691833" y="1339924"/>
                  <a:pt x="693562" y="1339348"/>
                </a:cubicBezTo>
                <a:cubicBezTo>
                  <a:pt x="695003" y="1338772"/>
                  <a:pt x="697020" y="1337619"/>
                  <a:pt x="698748" y="1337331"/>
                </a:cubicBezTo>
                <a:cubicBezTo>
                  <a:pt x="700189" y="1337043"/>
                  <a:pt x="701342" y="1337619"/>
                  <a:pt x="702494" y="1339348"/>
                </a:cubicBezTo>
                <a:cubicBezTo>
                  <a:pt x="702782" y="1339924"/>
                  <a:pt x="703070" y="1340789"/>
                  <a:pt x="703359" y="1341365"/>
                </a:cubicBezTo>
                <a:cubicBezTo>
                  <a:pt x="705664" y="1340500"/>
                  <a:pt x="708257" y="1339924"/>
                  <a:pt x="710562" y="1339060"/>
                </a:cubicBezTo>
                <a:cubicBezTo>
                  <a:pt x="722664" y="1332144"/>
                  <a:pt x="733613" y="1323789"/>
                  <a:pt x="748020" y="1324941"/>
                </a:cubicBezTo>
                <a:cubicBezTo>
                  <a:pt x="759833" y="1318026"/>
                  <a:pt x="770783" y="1310246"/>
                  <a:pt x="782020" y="1303043"/>
                </a:cubicBezTo>
                <a:lnTo>
                  <a:pt x="797868" y="1297856"/>
                </a:lnTo>
                <a:cubicBezTo>
                  <a:pt x="797579" y="1297280"/>
                  <a:pt x="797579" y="1296415"/>
                  <a:pt x="797868" y="1295839"/>
                </a:cubicBezTo>
                <a:cubicBezTo>
                  <a:pt x="798732" y="1292093"/>
                  <a:pt x="802190" y="1294398"/>
                  <a:pt x="804495" y="1294687"/>
                </a:cubicBezTo>
                <a:cubicBezTo>
                  <a:pt x="805359" y="1294975"/>
                  <a:pt x="806512" y="1294975"/>
                  <a:pt x="807376" y="1294975"/>
                </a:cubicBezTo>
                <a:lnTo>
                  <a:pt x="817749" y="1291517"/>
                </a:lnTo>
                <a:cubicBezTo>
                  <a:pt x="817749" y="1291517"/>
                  <a:pt x="817461" y="1291229"/>
                  <a:pt x="817461" y="1290941"/>
                </a:cubicBezTo>
                <a:cubicBezTo>
                  <a:pt x="816020" y="1287195"/>
                  <a:pt x="819766" y="1285466"/>
                  <a:pt x="821495" y="1283161"/>
                </a:cubicBezTo>
                <a:cubicBezTo>
                  <a:pt x="826970" y="1278839"/>
                  <a:pt x="833885" y="1277110"/>
                  <a:pt x="840512" y="1274805"/>
                </a:cubicBezTo>
                <a:cubicBezTo>
                  <a:pt x="846275" y="1272788"/>
                  <a:pt x="849732" y="1274229"/>
                  <a:pt x="850309" y="1280568"/>
                </a:cubicBezTo>
                <a:cubicBezTo>
                  <a:pt x="850309" y="1281720"/>
                  <a:pt x="850020" y="1282297"/>
                  <a:pt x="850020" y="1283161"/>
                </a:cubicBezTo>
                <a:cubicBezTo>
                  <a:pt x="851749" y="1286331"/>
                  <a:pt x="853478" y="1289500"/>
                  <a:pt x="856071" y="1292093"/>
                </a:cubicBezTo>
                <a:cubicBezTo>
                  <a:pt x="881427" y="1283161"/>
                  <a:pt x="906495" y="1275093"/>
                  <a:pt x="932716" y="1269042"/>
                </a:cubicBezTo>
                <a:cubicBezTo>
                  <a:pt x="954326" y="1264144"/>
                  <a:pt x="975648" y="1256652"/>
                  <a:pt x="996971" y="1250313"/>
                </a:cubicBezTo>
                <a:cubicBezTo>
                  <a:pt x="1009360" y="1246568"/>
                  <a:pt x="1020886" y="1240805"/>
                  <a:pt x="1033852" y="1238500"/>
                </a:cubicBezTo>
                <a:cubicBezTo>
                  <a:pt x="1039327" y="1237635"/>
                  <a:pt x="1043073" y="1234178"/>
                  <a:pt x="1046530" y="1230144"/>
                </a:cubicBezTo>
                <a:cubicBezTo>
                  <a:pt x="1045666" y="1228127"/>
                  <a:pt x="1044801" y="1225822"/>
                  <a:pt x="1043937" y="1223517"/>
                </a:cubicBezTo>
                <a:cubicBezTo>
                  <a:pt x="1042208" y="1224093"/>
                  <a:pt x="1040479" y="1224381"/>
                  <a:pt x="1038750" y="1224957"/>
                </a:cubicBezTo>
                <a:cubicBezTo>
                  <a:pt x="1037598" y="1220635"/>
                  <a:pt x="1042784" y="1221788"/>
                  <a:pt x="1043649" y="1219195"/>
                </a:cubicBezTo>
                <a:cubicBezTo>
                  <a:pt x="1073039" y="1205940"/>
                  <a:pt x="1105598" y="1201618"/>
                  <a:pt x="1134412" y="1186635"/>
                </a:cubicBezTo>
                <a:cubicBezTo>
                  <a:pt x="1137005" y="1185194"/>
                  <a:pt x="1140175" y="1184042"/>
                  <a:pt x="1143344" y="1184042"/>
                </a:cubicBezTo>
                <a:cubicBezTo>
                  <a:pt x="1164378" y="1183177"/>
                  <a:pt x="1182819" y="1173381"/>
                  <a:pt x="1202412" y="1167330"/>
                </a:cubicBezTo>
                <a:cubicBezTo>
                  <a:pt x="1218260" y="1162432"/>
                  <a:pt x="1234396" y="1157533"/>
                  <a:pt x="1250820" y="1154076"/>
                </a:cubicBezTo>
                <a:cubicBezTo>
                  <a:pt x="1261481" y="1152059"/>
                  <a:pt x="1270413" y="1144567"/>
                  <a:pt x="1279057" y="1137652"/>
                </a:cubicBezTo>
                <a:cubicBezTo>
                  <a:pt x="1268108" y="1133330"/>
                  <a:pt x="1258599" y="1141686"/>
                  <a:pt x="1247938" y="1140533"/>
                </a:cubicBezTo>
                <a:cubicBezTo>
                  <a:pt x="1246209" y="1140533"/>
                  <a:pt x="1244481" y="1142550"/>
                  <a:pt x="1242464" y="1141109"/>
                </a:cubicBezTo>
                <a:cubicBezTo>
                  <a:pt x="1245921" y="1135923"/>
                  <a:pt x="1276176" y="1126991"/>
                  <a:pt x="1293464" y="1125838"/>
                </a:cubicBezTo>
                <a:cubicBezTo>
                  <a:pt x="1299227" y="1124109"/>
                  <a:pt x="1304701" y="1122669"/>
                  <a:pt x="1310176" y="1120940"/>
                </a:cubicBezTo>
                <a:cubicBezTo>
                  <a:pt x="1322566" y="1116041"/>
                  <a:pt x="1334956" y="1112296"/>
                  <a:pt x="1347922" y="1109702"/>
                </a:cubicBezTo>
                <a:cubicBezTo>
                  <a:pt x="1350803" y="1109126"/>
                  <a:pt x="1353396" y="1108838"/>
                  <a:pt x="1355413" y="1111431"/>
                </a:cubicBezTo>
                <a:cubicBezTo>
                  <a:pt x="1359447" y="1114889"/>
                  <a:pt x="1361176" y="1107974"/>
                  <a:pt x="1364922" y="1109414"/>
                </a:cubicBezTo>
                <a:cubicBezTo>
                  <a:pt x="1364058" y="1107109"/>
                  <a:pt x="1363481" y="1105380"/>
                  <a:pt x="1367227" y="1104516"/>
                </a:cubicBezTo>
                <a:cubicBezTo>
                  <a:pt x="1375007" y="1102499"/>
                  <a:pt x="1382786" y="1099906"/>
                  <a:pt x="1390566" y="1097313"/>
                </a:cubicBezTo>
                <a:cubicBezTo>
                  <a:pt x="1400075" y="1091262"/>
                  <a:pt x="1411312" y="1090109"/>
                  <a:pt x="1421973" y="1086651"/>
                </a:cubicBezTo>
                <a:cubicBezTo>
                  <a:pt x="1423702" y="1086075"/>
                  <a:pt x="1425143" y="1086075"/>
                  <a:pt x="1426583" y="1086651"/>
                </a:cubicBezTo>
                <a:cubicBezTo>
                  <a:pt x="1426871" y="1086651"/>
                  <a:pt x="1427160" y="1086363"/>
                  <a:pt x="1427448" y="1086363"/>
                </a:cubicBezTo>
                <a:cubicBezTo>
                  <a:pt x="1433211" y="1084346"/>
                  <a:pt x="1439261" y="1082041"/>
                  <a:pt x="1445024" y="1080024"/>
                </a:cubicBezTo>
                <a:cubicBezTo>
                  <a:pt x="1450787" y="1079160"/>
                  <a:pt x="1455397" y="1074550"/>
                  <a:pt x="1461448" y="1075126"/>
                </a:cubicBezTo>
                <a:cubicBezTo>
                  <a:pt x="1466346" y="1073397"/>
                  <a:pt x="1470957" y="1071956"/>
                  <a:pt x="1475567" y="1070228"/>
                </a:cubicBezTo>
                <a:cubicBezTo>
                  <a:pt x="1480177" y="1065041"/>
                  <a:pt x="1487092" y="1064753"/>
                  <a:pt x="1493143" y="1062736"/>
                </a:cubicBezTo>
                <a:cubicBezTo>
                  <a:pt x="1493143" y="1061872"/>
                  <a:pt x="1493143" y="1061007"/>
                  <a:pt x="1493143" y="1060143"/>
                </a:cubicBezTo>
                <a:cubicBezTo>
                  <a:pt x="1494872" y="1060143"/>
                  <a:pt x="1496889" y="1060143"/>
                  <a:pt x="1498906" y="1060143"/>
                </a:cubicBezTo>
                <a:cubicBezTo>
                  <a:pt x="1500347" y="1059278"/>
                  <a:pt x="1501787" y="1058990"/>
                  <a:pt x="1502940" y="1060143"/>
                </a:cubicBezTo>
                <a:cubicBezTo>
                  <a:pt x="1511296" y="1060143"/>
                  <a:pt x="1519940" y="1060143"/>
                  <a:pt x="1528584" y="1060143"/>
                </a:cubicBezTo>
                <a:cubicBezTo>
                  <a:pt x="1522533" y="1065329"/>
                  <a:pt x="1514753" y="1065041"/>
                  <a:pt x="1507838" y="1067058"/>
                </a:cubicBezTo>
                <a:cubicBezTo>
                  <a:pt x="1507550" y="1067058"/>
                  <a:pt x="1507550" y="1067346"/>
                  <a:pt x="1507262" y="1067634"/>
                </a:cubicBezTo>
                <a:cubicBezTo>
                  <a:pt x="1508126" y="1068211"/>
                  <a:pt x="1508991" y="1068787"/>
                  <a:pt x="1509855" y="1069363"/>
                </a:cubicBezTo>
                <a:cubicBezTo>
                  <a:pt x="1511872" y="1069363"/>
                  <a:pt x="1513889" y="1069363"/>
                  <a:pt x="1515618" y="1069363"/>
                </a:cubicBezTo>
                <a:cubicBezTo>
                  <a:pt x="1528584" y="1064753"/>
                  <a:pt x="1541550" y="1060143"/>
                  <a:pt x="1554516" y="1055244"/>
                </a:cubicBezTo>
                <a:cubicBezTo>
                  <a:pt x="1555093" y="1054956"/>
                  <a:pt x="1555669" y="1054956"/>
                  <a:pt x="1556245" y="1054668"/>
                </a:cubicBezTo>
                <a:cubicBezTo>
                  <a:pt x="1557974" y="1054092"/>
                  <a:pt x="1559415" y="1053516"/>
                  <a:pt x="1561144" y="1052939"/>
                </a:cubicBezTo>
                <a:cubicBezTo>
                  <a:pt x="1601483" y="1037092"/>
                  <a:pt x="1643551" y="1026143"/>
                  <a:pt x="1684466" y="1012024"/>
                </a:cubicBezTo>
                <a:cubicBezTo>
                  <a:pt x="1702043" y="1005973"/>
                  <a:pt x="1719043" y="999634"/>
                  <a:pt x="1736619" y="993871"/>
                </a:cubicBezTo>
                <a:cubicBezTo>
                  <a:pt x="1732009" y="994159"/>
                  <a:pt x="1727687" y="994159"/>
                  <a:pt x="1723077" y="994159"/>
                </a:cubicBezTo>
                <a:cubicBezTo>
                  <a:pt x="1721348" y="995024"/>
                  <a:pt x="1719331" y="995600"/>
                  <a:pt x="1717602" y="996464"/>
                </a:cubicBezTo>
                <a:cubicBezTo>
                  <a:pt x="1717314" y="995600"/>
                  <a:pt x="1716738" y="995024"/>
                  <a:pt x="1716450" y="994447"/>
                </a:cubicBezTo>
                <a:cubicBezTo>
                  <a:pt x="1716738" y="994159"/>
                  <a:pt x="1716738" y="994159"/>
                  <a:pt x="1717026" y="993871"/>
                </a:cubicBezTo>
                <a:cubicBezTo>
                  <a:pt x="1714433" y="993871"/>
                  <a:pt x="1712128" y="993583"/>
                  <a:pt x="1709534" y="993583"/>
                </a:cubicBezTo>
                <a:cubicBezTo>
                  <a:pt x="1708094" y="994447"/>
                  <a:pt x="1706653" y="994736"/>
                  <a:pt x="1704636" y="993295"/>
                </a:cubicBezTo>
                <a:cubicBezTo>
                  <a:pt x="1704348" y="993295"/>
                  <a:pt x="1704348" y="993007"/>
                  <a:pt x="1704060" y="992719"/>
                </a:cubicBezTo>
                <a:cubicBezTo>
                  <a:pt x="1700026" y="994447"/>
                  <a:pt x="1696280" y="995888"/>
                  <a:pt x="1692246" y="997329"/>
                </a:cubicBezTo>
                <a:cubicBezTo>
                  <a:pt x="1691958" y="999058"/>
                  <a:pt x="1691382" y="1000786"/>
                  <a:pt x="1689941" y="1002515"/>
                </a:cubicBezTo>
                <a:cubicBezTo>
                  <a:pt x="1684178" y="1002227"/>
                  <a:pt x="1678992" y="1004820"/>
                  <a:pt x="1673229" y="1005397"/>
                </a:cubicBezTo>
                <a:cubicBezTo>
                  <a:pt x="1672941" y="1005397"/>
                  <a:pt x="1672653" y="1005397"/>
                  <a:pt x="1672653" y="1005397"/>
                </a:cubicBezTo>
                <a:cubicBezTo>
                  <a:pt x="1672653" y="1005397"/>
                  <a:pt x="1672653" y="1005397"/>
                  <a:pt x="1672364" y="1005685"/>
                </a:cubicBezTo>
                <a:cubicBezTo>
                  <a:pt x="1670636" y="1007126"/>
                  <a:pt x="1673517" y="1006549"/>
                  <a:pt x="1673229" y="1007414"/>
                </a:cubicBezTo>
                <a:cubicBezTo>
                  <a:pt x="1669483" y="1010295"/>
                  <a:pt x="1664297" y="1011159"/>
                  <a:pt x="1661704" y="1009142"/>
                </a:cubicBezTo>
                <a:cubicBezTo>
                  <a:pt x="1654212" y="1012600"/>
                  <a:pt x="1647008" y="1016634"/>
                  <a:pt x="1638653" y="1016922"/>
                </a:cubicBezTo>
                <a:cubicBezTo>
                  <a:pt x="1636347" y="1018075"/>
                  <a:pt x="1635483" y="1016922"/>
                  <a:pt x="1635771" y="1014617"/>
                </a:cubicBezTo>
                <a:cubicBezTo>
                  <a:pt x="1644415" y="1010007"/>
                  <a:pt x="1653059" y="1005397"/>
                  <a:pt x="1661992" y="1001075"/>
                </a:cubicBezTo>
                <a:cubicBezTo>
                  <a:pt x="1664009" y="999346"/>
                  <a:pt x="1666890" y="997905"/>
                  <a:pt x="1668907" y="997041"/>
                </a:cubicBezTo>
                <a:cubicBezTo>
                  <a:pt x="1671788" y="995888"/>
                  <a:pt x="1674670" y="995024"/>
                  <a:pt x="1677551" y="994159"/>
                </a:cubicBezTo>
                <a:cubicBezTo>
                  <a:pt x="1679568" y="993295"/>
                  <a:pt x="1681297" y="992430"/>
                  <a:pt x="1683314" y="991854"/>
                </a:cubicBezTo>
                <a:cubicBezTo>
                  <a:pt x="1683890" y="991566"/>
                  <a:pt x="1684178" y="991566"/>
                  <a:pt x="1684466" y="991278"/>
                </a:cubicBezTo>
                <a:cubicBezTo>
                  <a:pt x="1689653" y="986091"/>
                  <a:pt x="1695415" y="983210"/>
                  <a:pt x="1703483" y="984651"/>
                </a:cubicBezTo>
                <a:cubicBezTo>
                  <a:pt x="1706941" y="985227"/>
                  <a:pt x="1713280" y="984075"/>
                  <a:pt x="1712704" y="975718"/>
                </a:cubicBezTo>
                <a:cubicBezTo>
                  <a:pt x="1712416" y="968803"/>
                  <a:pt x="1734602" y="961024"/>
                  <a:pt x="1741806" y="965634"/>
                </a:cubicBezTo>
                <a:cubicBezTo>
                  <a:pt x="1747280" y="969380"/>
                  <a:pt x="1751314" y="967651"/>
                  <a:pt x="1756213" y="965922"/>
                </a:cubicBezTo>
                <a:cubicBezTo>
                  <a:pt x="1751314" y="958142"/>
                  <a:pt x="1753619" y="954396"/>
                  <a:pt x="1762552" y="954108"/>
                </a:cubicBezTo>
                <a:cubicBezTo>
                  <a:pt x="1764568" y="954108"/>
                  <a:pt x="1766874" y="953820"/>
                  <a:pt x="1768026" y="952667"/>
                </a:cubicBezTo>
                <a:cubicBezTo>
                  <a:pt x="1770331" y="950074"/>
                  <a:pt x="1772060" y="945176"/>
                  <a:pt x="1775518" y="950074"/>
                </a:cubicBezTo>
                <a:cubicBezTo>
                  <a:pt x="1778399" y="954396"/>
                  <a:pt x="1776094" y="958142"/>
                  <a:pt x="1770619" y="959583"/>
                </a:cubicBezTo>
                <a:cubicBezTo>
                  <a:pt x="1769179" y="959871"/>
                  <a:pt x="1768026" y="961024"/>
                  <a:pt x="1766585" y="961600"/>
                </a:cubicBezTo>
                <a:cubicBezTo>
                  <a:pt x="1768026" y="963040"/>
                  <a:pt x="1769755" y="964193"/>
                  <a:pt x="1771196" y="965634"/>
                </a:cubicBezTo>
                <a:cubicBezTo>
                  <a:pt x="1772636" y="966498"/>
                  <a:pt x="1774365" y="967651"/>
                  <a:pt x="1775806" y="968515"/>
                </a:cubicBezTo>
                <a:cubicBezTo>
                  <a:pt x="1776382" y="969091"/>
                  <a:pt x="1776670" y="969380"/>
                  <a:pt x="1776382" y="969956"/>
                </a:cubicBezTo>
                <a:cubicBezTo>
                  <a:pt x="1776094" y="970244"/>
                  <a:pt x="1776094" y="970532"/>
                  <a:pt x="1775806" y="970532"/>
                </a:cubicBezTo>
                <a:cubicBezTo>
                  <a:pt x="1766297" y="972549"/>
                  <a:pt x="1757077" y="974854"/>
                  <a:pt x="1747856" y="977735"/>
                </a:cubicBezTo>
                <a:cubicBezTo>
                  <a:pt x="1746992" y="978888"/>
                  <a:pt x="1746416" y="979464"/>
                  <a:pt x="1744975" y="978888"/>
                </a:cubicBezTo>
                <a:cubicBezTo>
                  <a:pt x="1744975" y="978888"/>
                  <a:pt x="1744687" y="978600"/>
                  <a:pt x="1744687" y="978600"/>
                </a:cubicBezTo>
                <a:cubicBezTo>
                  <a:pt x="1741806" y="979464"/>
                  <a:pt x="1739212" y="980329"/>
                  <a:pt x="1736331" y="981193"/>
                </a:cubicBezTo>
                <a:cubicBezTo>
                  <a:pt x="1736619" y="981481"/>
                  <a:pt x="1736619" y="981481"/>
                  <a:pt x="1736907" y="981769"/>
                </a:cubicBezTo>
                <a:cubicBezTo>
                  <a:pt x="1747568" y="978600"/>
                  <a:pt x="1756789" y="975142"/>
                  <a:pt x="1766585" y="980905"/>
                </a:cubicBezTo>
                <a:cubicBezTo>
                  <a:pt x="1771772" y="978888"/>
                  <a:pt x="1776958" y="977159"/>
                  <a:pt x="1780992" y="973413"/>
                </a:cubicBezTo>
                <a:cubicBezTo>
                  <a:pt x="1785314" y="969380"/>
                  <a:pt x="1790789" y="971685"/>
                  <a:pt x="1795687" y="971396"/>
                </a:cubicBezTo>
                <a:cubicBezTo>
                  <a:pt x="1795687" y="971396"/>
                  <a:pt x="1795975" y="971396"/>
                  <a:pt x="1795975" y="971396"/>
                </a:cubicBezTo>
                <a:cubicBezTo>
                  <a:pt x="1808654" y="965922"/>
                  <a:pt x="1821043" y="960735"/>
                  <a:pt x="1834586" y="957854"/>
                </a:cubicBezTo>
                <a:cubicBezTo>
                  <a:pt x="1855908" y="953532"/>
                  <a:pt x="1876078" y="945176"/>
                  <a:pt x="1897112" y="939701"/>
                </a:cubicBezTo>
                <a:cubicBezTo>
                  <a:pt x="1899705" y="937684"/>
                  <a:pt x="1902586" y="936532"/>
                  <a:pt x="1905468" y="935956"/>
                </a:cubicBezTo>
                <a:cubicBezTo>
                  <a:pt x="1902586" y="936532"/>
                  <a:pt x="1899993" y="936820"/>
                  <a:pt x="1897112" y="937108"/>
                </a:cubicBezTo>
                <a:cubicBezTo>
                  <a:pt x="1894518" y="935091"/>
                  <a:pt x="1892790" y="931633"/>
                  <a:pt x="1896824" y="931057"/>
                </a:cubicBezTo>
                <a:cubicBezTo>
                  <a:pt x="1906908" y="929328"/>
                  <a:pt x="1913535" y="920396"/>
                  <a:pt x="1924485" y="920684"/>
                </a:cubicBezTo>
                <a:cubicBezTo>
                  <a:pt x="1938892" y="921261"/>
                  <a:pt x="1950417" y="911176"/>
                  <a:pt x="1963960" y="907718"/>
                </a:cubicBezTo>
                <a:cubicBezTo>
                  <a:pt x="1979807" y="903972"/>
                  <a:pt x="1994790" y="896769"/>
                  <a:pt x="2011214" y="897057"/>
                </a:cubicBezTo>
                <a:cubicBezTo>
                  <a:pt x="2014672" y="894176"/>
                  <a:pt x="2020435" y="895616"/>
                  <a:pt x="2026197" y="892735"/>
                </a:cubicBezTo>
                <a:cubicBezTo>
                  <a:pt x="2022163" y="898786"/>
                  <a:pt x="2017553" y="899362"/>
                  <a:pt x="2013519" y="899938"/>
                </a:cubicBezTo>
                <a:cubicBezTo>
                  <a:pt x="2013807" y="901667"/>
                  <a:pt x="2013519" y="902820"/>
                  <a:pt x="2011790" y="905125"/>
                </a:cubicBezTo>
                <a:cubicBezTo>
                  <a:pt x="2012943" y="904837"/>
                  <a:pt x="2013807" y="904549"/>
                  <a:pt x="2014960" y="904260"/>
                </a:cubicBezTo>
                <a:cubicBezTo>
                  <a:pt x="2017553" y="902820"/>
                  <a:pt x="2020435" y="902532"/>
                  <a:pt x="2022740" y="901379"/>
                </a:cubicBezTo>
                <a:cubicBezTo>
                  <a:pt x="2033112" y="895040"/>
                  <a:pt x="2044638" y="893311"/>
                  <a:pt x="2056452" y="894464"/>
                </a:cubicBezTo>
                <a:cubicBezTo>
                  <a:pt x="2056452" y="897345"/>
                  <a:pt x="2056452" y="900515"/>
                  <a:pt x="2056452" y="903396"/>
                </a:cubicBezTo>
                <a:cubicBezTo>
                  <a:pt x="2050689" y="905125"/>
                  <a:pt x="2044638" y="906854"/>
                  <a:pt x="2038875" y="908294"/>
                </a:cubicBezTo>
                <a:cubicBezTo>
                  <a:pt x="2039163" y="908582"/>
                  <a:pt x="2039740" y="908871"/>
                  <a:pt x="2040028" y="909159"/>
                </a:cubicBezTo>
                <a:cubicBezTo>
                  <a:pt x="2048096" y="908294"/>
                  <a:pt x="2056163" y="907718"/>
                  <a:pt x="2061350" y="899938"/>
                </a:cubicBezTo>
                <a:cubicBezTo>
                  <a:pt x="2061350" y="897633"/>
                  <a:pt x="2061926" y="895328"/>
                  <a:pt x="2061062" y="893311"/>
                </a:cubicBezTo>
                <a:cubicBezTo>
                  <a:pt x="2058180" y="885532"/>
                  <a:pt x="2063079" y="889854"/>
                  <a:pt x="2065672" y="890142"/>
                </a:cubicBezTo>
                <a:cubicBezTo>
                  <a:pt x="2076333" y="886972"/>
                  <a:pt x="2086706" y="883803"/>
                  <a:pt x="2097079" y="880633"/>
                </a:cubicBezTo>
                <a:cubicBezTo>
                  <a:pt x="2109181" y="873718"/>
                  <a:pt x="2116672" y="874582"/>
                  <a:pt x="2120994" y="883515"/>
                </a:cubicBezTo>
                <a:cubicBezTo>
                  <a:pt x="2128486" y="881209"/>
                  <a:pt x="2135690" y="878328"/>
                  <a:pt x="2143181" y="876023"/>
                </a:cubicBezTo>
                <a:cubicBezTo>
                  <a:pt x="2157300" y="871701"/>
                  <a:pt x="2172571" y="870548"/>
                  <a:pt x="2181503" y="856430"/>
                </a:cubicBezTo>
                <a:cubicBezTo>
                  <a:pt x="2183808" y="852972"/>
                  <a:pt x="2188419" y="852108"/>
                  <a:pt x="2193029" y="852972"/>
                </a:cubicBezTo>
                <a:cubicBezTo>
                  <a:pt x="2195046" y="857294"/>
                  <a:pt x="2185825" y="858158"/>
                  <a:pt x="2189859" y="862481"/>
                </a:cubicBezTo>
                <a:cubicBezTo>
                  <a:pt x="2190436" y="863057"/>
                  <a:pt x="2191300" y="863345"/>
                  <a:pt x="2191876" y="863633"/>
                </a:cubicBezTo>
                <a:lnTo>
                  <a:pt x="2203114" y="859887"/>
                </a:lnTo>
                <a:cubicBezTo>
                  <a:pt x="2212046" y="856141"/>
                  <a:pt x="2220978" y="852108"/>
                  <a:pt x="2229622" y="848362"/>
                </a:cubicBezTo>
                <a:cubicBezTo>
                  <a:pt x="2236538" y="845480"/>
                  <a:pt x="2246334" y="844904"/>
                  <a:pt x="2254402" y="842599"/>
                </a:cubicBezTo>
                <a:cubicBezTo>
                  <a:pt x="2256131" y="842311"/>
                  <a:pt x="2257572" y="841735"/>
                  <a:pt x="2259300" y="841447"/>
                </a:cubicBezTo>
                <a:lnTo>
                  <a:pt x="2281775" y="833955"/>
                </a:lnTo>
                <a:lnTo>
                  <a:pt x="2281891" y="833878"/>
                </a:lnTo>
                <a:lnTo>
                  <a:pt x="2273130" y="829921"/>
                </a:lnTo>
                <a:cubicBezTo>
                  <a:pt x="2278893" y="826463"/>
                  <a:pt x="2284079" y="823006"/>
                  <a:pt x="2289842" y="819836"/>
                </a:cubicBezTo>
                <a:cubicBezTo>
                  <a:pt x="2292147" y="818396"/>
                  <a:pt x="2295317" y="816090"/>
                  <a:pt x="2297334" y="818972"/>
                </a:cubicBezTo>
                <a:cubicBezTo>
                  <a:pt x="2299639" y="822718"/>
                  <a:pt x="2295605" y="824446"/>
                  <a:pt x="2293012" y="825887"/>
                </a:cubicBezTo>
                <a:lnTo>
                  <a:pt x="2282497" y="833635"/>
                </a:lnTo>
                <a:lnTo>
                  <a:pt x="2284945" y="833090"/>
                </a:lnTo>
                <a:lnTo>
                  <a:pt x="2310877" y="824446"/>
                </a:lnTo>
                <a:cubicBezTo>
                  <a:pt x="2309724" y="824158"/>
                  <a:pt x="2308860" y="824158"/>
                  <a:pt x="2307707" y="823870"/>
                </a:cubicBezTo>
                <a:cubicBezTo>
                  <a:pt x="2305691" y="823294"/>
                  <a:pt x="2303962" y="822718"/>
                  <a:pt x="2304538" y="820124"/>
                </a:cubicBezTo>
                <a:cubicBezTo>
                  <a:pt x="2305691" y="815514"/>
                  <a:pt x="2310301" y="817531"/>
                  <a:pt x="2312894" y="816090"/>
                </a:cubicBezTo>
                <a:cubicBezTo>
                  <a:pt x="2314335" y="814650"/>
                  <a:pt x="2315775" y="813209"/>
                  <a:pt x="2316928" y="811768"/>
                </a:cubicBezTo>
                <a:cubicBezTo>
                  <a:pt x="2322691" y="803701"/>
                  <a:pt x="2323843" y="809463"/>
                  <a:pt x="2325572" y="814362"/>
                </a:cubicBezTo>
                <a:cubicBezTo>
                  <a:pt x="2326725" y="815514"/>
                  <a:pt x="2328165" y="816955"/>
                  <a:pt x="2329318" y="818107"/>
                </a:cubicBezTo>
                <a:lnTo>
                  <a:pt x="2369945" y="804853"/>
                </a:lnTo>
                <a:cubicBezTo>
                  <a:pt x="2369657" y="802260"/>
                  <a:pt x="2369081" y="799955"/>
                  <a:pt x="2365335" y="799667"/>
                </a:cubicBezTo>
                <a:cubicBezTo>
                  <a:pt x="2356979" y="802260"/>
                  <a:pt x="2349776" y="808599"/>
                  <a:pt x="2339691" y="804565"/>
                </a:cubicBezTo>
                <a:cubicBezTo>
                  <a:pt x="2348335" y="800819"/>
                  <a:pt x="2356691" y="797361"/>
                  <a:pt x="2365335" y="793616"/>
                </a:cubicBezTo>
                <a:cubicBezTo>
                  <a:pt x="2369945" y="791311"/>
                  <a:pt x="2367640" y="787277"/>
                  <a:pt x="2367928" y="783819"/>
                </a:cubicBezTo>
                <a:cubicBezTo>
                  <a:pt x="2367640" y="783531"/>
                  <a:pt x="2367352" y="782955"/>
                  <a:pt x="2367352" y="782378"/>
                </a:cubicBezTo>
                <a:cubicBezTo>
                  <a:pt x="2359572" y="785548"/>
                  <a:pt x="2349776" y="784107"/>
                  <a:pt x="2345454" y="793904"/>
                </a:cubicBezTo>
                <a:cubicBezTo>
                  <a:pt x="2333064" y="789005"/>
                  <a:pt x="2324996" y="803124"/>
                  <a:pt x="2313470" y="800819"/>
                </a:cubicBezTo>
                <a:cubicBezTo>
                  <a:pt x="2309724" y="803989"/>
                  <a:pt x="2305402" y="803412"/>
                  <a:pt x="2301369" y="803412"/>
                </a:cubicBezTo>
                <a:cubicBezTo>
                  <a:pt x="2298487" y="806006"/>
                  <a:pt x="2295318" y="807734"/>
                  <a:pt x="2291572" y="808023"/>
                </a:cubicBezTo>
                <a:cubicBezTo>
                  <a:pt x="2277453" y="808023"/>
                  <a:pt x="2267656" y="820989"/>
                  <a:pt x="2251809" y="821853"/>
                </a:cubicBezTo>
                <a:cubicBezTo>
                  <a:pt x="2255267" y="818107"/>
                  <a:pt x="2257860" y="815514"/>
                  <a:pt x="2260453" y="812633"/>
                </a:cubicBezTo>
                <a:cubicBezTo>
                  <a:pt x="2256995" y="809463"/>
                  <a:pt x="2254402" y="806006"/>
                  <a:pt x="2261317" y="803989"/>
                </a:cubicBezTo>
                <a:cubicBezTo>
                  <a:pt x="2267368" y="802260"/>
                  <a:pt x="2272555" y="799378"/>
                  <a:pt x="2277453" y="794768"/>
                </a:cubicBezTo>
                <a:cubicBezTo>
                  <a:pt x="2280911" y="796785"/>
                  <a:pt x="2275724" y="805717"/>
                  <a:pt x="2284080" y="803124"/>
                </a:cubicBezTo>
                <a:cubicBezTo>
                  <a:pt x="2288690" y="801972"/>
                  <a:pt x="2293301" y="801107"/>
                  <a:pt x="2297911" y="800243"/>
                </a:cubicBezTo>
                <a:cubicBezTo>
                  <a:pt x="2303097" y="794768"/>
                  <a:pt x="2310301" y="794192"/>
                  <a:pt x="2317216" y="793328"/>
                </a:cubicBezTo>
                <a:cubicBezTo>
                  <a:pt x="2333640" y="786988"/>
                  <a:pt x="2348335" y="775175"/>
                  <a:pt x="2366776" y="774022"/>
                </a:cubicBezTo>
                <a:cubicBezTo>
                  <a:pt x="2366776" y="774022"/>
                  <a:pt x="2366776" y="773734"/>
                  <a:pt x="2366776" y="773734"/>
                </a:cubicBezTo>
                <a:cubicBezTo>
                  <a:pt x="2380030" y="771429"/>
                  <a:pt x="2393284" y="769700"/>
                  <a:pt x="2405098" y="761344"/>
                </a:cubicBezTo>
                <a:cubicBezTo>
                  <a:pt x="2411725" y="756734"/>
                  <a:pt x="2421522" y="752988"/>
                  <a:pt x="2431030" y="757310"/>
                </a:cubicBezTo>
                <a:cubicBezTo>
                  <a:pt x="2433047" y="758175"/>
                  <a:pt x="2435929" y="757599"/>
                  <a:pt x="2437946" y="756734"/>
                </a:cubicBezTo>
                <a:cubicBezTo>
                  <a:pt x="2454369" y="748666"/>
                  <a:pt x="2473963" y="746073"/>
                  <a:pt x="2487793" y="732531"/>
                </a:cubicBezTo>
                <a:cubicBezTo>
                  <a:pt x="2490963" y="729649"/>
                  <a:pt x="2495573" y="727632"/>
                  <a:pt x="2499607" y="730802"/>
                </a:cubicBezTo>
                <a:cubicBezTo>
                  <a:pt x="2503641" y="733971"/>
                  <a:pt x="2498454" y="737141"/>
                  <a:pt x="2498743" y="740310"/>
                </a:cubicBezTo>
                <a:cubicBezTo>
                  <a:pt x="2499031" y="744344"/>
                  <a:pt x="2493556" y="746361"/>
                  <a:pt x="2495573" y="750683"/>
                </a:cubicBezTo>
                <a:cubicBezTo>
                  <a:pt x="2508827" y="747802"/>
                  <a:pt x="2517472" y="733971"/>
                  <a:pt x="2532743" y="735988"/>
                </a:cubicBezTo>
                <a:cubicBezTo>
                  <a:pt x="2536777" y="736276"/>
                  <a:pt x="2537641" y="731954"/>
                  <a:pt x="2538217" y="728208"/>
                </a:cubicBezTo>
                <a:cubicBezTo>
                  <a:pt x="2539370" y="720717"/>
                  <a:pt x="2543692" y="719276"/>
                  <a:pt x="2548014" y="725615"/>
                </a:cubicBezTo>
                <a:cubicBezTo>
                  <a:pt x="2553200" y="733107"/>
                  <a:pt x="2555506" y="730514"/>
                  <a:pt x="2558099" y="724175"/>
                </a:cubicBezTo>
                <a:cubicBezTo>
                  <a:pt x="2558675" y="725615"/>
                  <a:pt x="2559251" y="727056"/>
                  <a:pt x="2559828" y="728497"/>
                </a:cubicBezTo>
                <a:cubicBezTo>
                  <a:pt x="2573946" y="726192"/>
                  <a:pt x="2588353" y="723886"/>
                  <a:pt x="2602472" y="721581"/>
                </a:cubicBezTo>
                <a:cubicBezTo>
                  <a:pt x="2608811" y="720429"/>
                  <a:pt x="2615438" y="718988"/>
                  <a:pt x="2621777" y="717547"/>
                </a:cubicBezTo>
                <a:cubicBezTo>
                  <a:pt x="2642523" y="711497"/>
                  <a:pt x="2663557" y="705157"/>
                  <a:pt x="2684303" y="698818"/>
                </a:cubicBezTo>
                <a:cubicBezTo>
                  <a:pt x="2684303" y="698530"/>
                  <a:pt x="2684591" y="697954"/>
                  <a:pt x="2684591" y="697378"/>
                </a:cubicBezTo>
                <a:cubicBezTo>
                  <a:pt x="2697269" y="688157"/>
                  <a:pt x="2710524" y="679801"/>
                  <a:pt x="2726371" y="677208"/>
                </a:cubicBezTo>
                <a:cubicBezTo>
                  <a:pt x="2734151" y="678649"/>
                  <a:pt x="2741930" y="675191"/>
                  <a:pt x="2747693" y="671734"/>
                </a:cubicBezTo>
                <a:cubicBezTo>
                  <a:pt x="2756049" y="666547"/>
                  <a:pt x="2764981" y="665106"/>
                  <a:pt x="2774202" y="663954"/>
                </a:cubicBezTo>
                <a:cubicBezTo>
                  <a:pt x="2790626" y="661937"/>
                  <a:pt x="2805321" y="654157"/>
                  <a:pt x="2820880" y="649259"/>
                </a:cubicBezTo>
                <a:cubicBezTo>
                  <a:pt x="2835575" y="644649"/>
                  <a:pt x="2849982" y="638598"/>
                  <a:pt x="2865541" y="636869"/>
                </a:cubicBezTo>
                <a:cubicBezTo>
                  <a:pt x="2874186" y="636005"/>
                  <a:pt x="2880236" y="630242"/>
                  <a:pt x="2887152" y="626208"/>
                </a:cubicBezTo>
                <a:cubicBezTo>
                  <a:pt x="2896084" y="620733"/>
                  <a:pt x="2906745" y="620157"/>
                  <a:pt x="2916542" y="617276"/>
                </a:cubicBezTo>
                <a:cubicBezTo>
                  <a:pt x="2943050" y="609208"/>
                  <a:pt x="2969847" y="601716"/>
                  <a:pt x="2996356" y="593936"/>
                </a:cubicBezTo>
                <a:cubicBezTo>
                  <a:pt x="3000966" y="592496"/>
                  <a:pt x="3005000" y="590767"/>
                  <a:pt x="3006729" y="585869"/>
                </a:cubicBezTo>
                <a:cubicBezTo>
                  <a:pt x="3007017" y="585580"/>
                  <a:pt x="3004424" y="584428"/>
                  <a:pt x="3002983" y="583852"/>
                </a:cubicBezTo>
                <a:cubicBezTo>
                  <a:pt x="2994339" y="590479"/>
                  <a:pt x="2983390" y="588750"/>
                  <a:pt x="2973881" y="591631"/>
                </a:cubicBezTo>
                <a:cubicBezTo>
                  <a:pt x="2970711" y="592496"/>
                  <a:pt x="2967830" y="593360"/>
                  <a:pt x="2964661" y="594225"/>
                </a:cubicBezTo>
                <a:cubicBezTo>
                  <a:pt x="2945067" y="601428"/>
                  <a:pt x="2925186" y="607479"/>
                  <a:pt x="2905016" y="612954"/>
                </a:cubicBezTo>
                <a:cubicBezTo>
                  <a:pt x="2894355" y="616699"/>
                  <a:pt x="2883694" y="621021"/>
                  <a:pt x="2871880" y="619869"/>
                </a:cubicBezTo>
                <a:cubicBezTo>
                  <a:pt x="2868711" y="619581"/>
                  <a:pt x="2864677" y="624479"/>
                  <a:pt x="2862948" y="619869"/>
                </a:cubicBezTo>
                <a:cubicBezTo>
                  <a:pt x="2860931" y="615259"/>
                  <a:pt x="2866694" y="615259"/>
                  <a:pt x="2869575" y="614394"/>
                </a:cubicBezTo>
                <a:cubicBezTo>
                  <a:pt x="2873609" y="613242"/>
                  <a:pt x="2877355" y="610937"/>
                  <a:pt x="2881677" y="612665"/>
                </a:cubicBezTo>
                <a:cubicBezTo>
                  <a:pt x="2888880" y="614394"/>
                  <a:pt x="2895508" y="609784"/>
                  <a:pt x="2902711" y="610360"/>
                </a:cubicBezTo>
                <a:cubicBezTo>
                  <a:pt x="2922305" y="605750"/>
                  <a:pt x="2939881" y="595377"/>
                  <a:pt x="2959762" y="591343"/>
                </a:cubicBezTo>
                <a:cubicBezTo>
                  <a:pt x="2962932" y="590479"/>
                  <a:pt x="2965813" y="589614"/>
                  <a:pt x="2968983" y="588750"/>
                </a:cubicBezTo>
                <a:cubicBezTo>
                  <a:pt x="2980220" y="585869"/>
                  <a:pt x="2991458" y="582699"/>
                  <a:pt x="3002695" y="579530"/>
                </a:cubicBezTo>
                <a:cubicBezTo>
                  <a:pt x="3015373" y="573479"/>
                  <a:pt x="3029491" y="571750"/>
                  <a:pt x="3042746" y="567428"/>
                </a:cubicBezTo>
                <a:cubicBezTo>
                  <a:pt x="3044186" y="566852"/>
                  <a:pt x="3046204" y="566563"/>
                  <a:pt x="3047356" y="567428"/>
                </a:cubicBezTo>
                <a:cubicBezTo>
                  <a:pt x="3055424" y="573191"/>
                  <a:pt x="3063204" y="574919"/>
                  <a:pt x="3070695" y="574919"/>
                </a:cubicBezTo>
                <a:lnTo>
                  <a:pt x="3165493" y="543801"/>
                </a:lnTo>
                <a:cubicBezTo>
                  <a:pt x="3184221" y="537750"/>
                  <a:pt x="3203238" y="534580"/>
                  <a:pt x="3222255" y="534004"/>
                </a:cubicBezTo>
                <a:cubicBezTo>
                  <a:pt x="3226001" y="533139"/>
                  <a:pt x="3229459" y="532563"/>
                  <a:pt x="3233205" y="531987"/>
                </a:cubicBezTo>
                <a:cubicBezTo>
                  <a:pt x="3233493" y="531411"/>
                  <a:pt x="3233493" y="530546"/>
                  <a:pt x="3233493" y="529970"/>
                </a:cubicBezTo>
                <a:cubicBezTo>
                  <a:pt x="3233493" y="529106"/>
                  <a:pt x="3233493" y="528529"/>
                  <a:pt x="3233493" y="527665"/>
                </a:cubicBezTo>
                <a:cubicBezTo>
                  <a:pt x="3228306" y="523919"/>
                  <a:pt x="3223696" y="527089"/>
                  <a:pt x="3218798" y="528241"/>
                </a:cubicBezTo>
                <a:cubicBezTo>
                  <a:pt x="3210442" y="530258"/>
                  <a:pt x="3202950" y="536021"/>
                  <a:pt x="3193730" y="532851"/>
                </a:cubicBezTo>
                <a:cubicBezTo>
                  <a:pt x="3176153" y="538902"/>
                  <a:pt x="3159730" y="547258"/>
                  <a:pt x="3141001" y="549275"/>
                </a:cubicBezTo>
                <a:cubicBezTo>
                  <a:pt x="3126882" y="553309"/>
                  <a:pt x="3112475" y="557055"/>
                  <a:pt x="3098068" y="561089"/>
                </a:cubicBezTo>
                <a:cubicBezTo>
                  <a:pt x="3096916" y="561665"/>
                  <a:pt x="3095475" y="561953"/>
                  <a:pt x="3094610" y="561665"/>
                </a:cubicBezTo>
                <a:cubicBezTo>
                  <a:pt x="3086831" y="563682"/>
                  <a:pt x="3079627" y="568292"/>
                  <a:pt x="3070695" y="566275"/>
                </a:cubicBezTo>
                <a:cubicBezTo>
                  <a:pt x="3079051" y="560801"/>
                  <a:pt x="3088272" y="557343"/>
                  <a:pt x="3098068" y="556190"/>
                </a:cubicBezTo>
                <a:cubicBezTo>
                  <a:pt x="3110170" y="553309"/>
                  <a:pt x="3121407" y="547546"/>
                  <a:pt x="3133797" y="546682"/>
                </a:cubicBezTo>
                <a:cubicBezTo>
                  <a:pt x="3147052" y="542072"/>
                  <a:pt x="3160594" y="537173"/>
                  <a:pt x="3174137" y="532563"/>
                </a:cubicBezTo>
                <a:cubicBezTo>
                  <a:pt x="3173848" y="531987"/>
                  <a:pt x="3173848" y="531123"/>
                  <a:pt x="3173848" y="530258"/>
                </a:cubicBezTo>
                <a:cubicBezTo>
                  <a:pt x="3164628" y="527953"/>
                  <a:pt x="3156560" y="532275"/>
                  <a:pt x="3148204" y="534580"/>
                </a:cubicBezTo>
                <a:cubicBezTo>
                  <a:pt x="3142730" y="536021"/>
                  <a:pt x="3136967" y="537750"/>
                  <a:pt x="3131204" y="537173"/>
                </a:cubicBezTo>
                <a:cubicBezTo>
                  <a:pt x="3128323" y="537750"/>
                  <a:pt x="3123424" y="542072"/>
                  <a:pt x="3123136" y="536597"/>
                </a:cubicBezTo>
                <a:cubicBezTo>
                  <a:pt x="3122848" y="530834"/>
                  <a:pt x="3129475" y="532851"/>
                  <a:pt x="3133509" y="532275"/>
                </a:cubicBezTo>
                <a:cubicBezTo>
                  <a:pt x="3148204" y="526512"/>
                  <a:pt x="3164916" y="526224"/>
                  <a:pt x="3178459" y="516716"/>
                </a:cubicBezTo>
                <a:cubicBezTo>
                  <a:pt x="3181916" y="514122"/>
                  <a:pt x="3183357" y="519309"/>
                  <a:pt x="3185950" y="520750"/>
                </a:cubicBezTo>
                <a:cubicBezTo>
                  <a:pt x="3191136" y="517868"/>
                  <a:pt x="3193154" y="521614"/>
                  <a:pt x="3195170" y="525360"/>
                </a:cubicBezTo>
                <a:cubicBezTo>
                  <a:pt x="3208713" y="522190"/>
                  <a:pt x="3221967" y="518733"/>
                  <a:pt x="3235510" y="515563"/>
                </a:cubicBezTo>
                <a:cubicBezTo>
                  <a:pt x="3253374" y="511241"/>
                  <a:pt x="3270374" y="502885"/>
                  <a:pt x="3289103" y="502309"/>
                </a:cubicBezTo>
                <a:cubicBezTo>
                  <a:pt x="3291120" y="502309"/>
                  <a:pt x="3293714" y="501733"/>
                  <a:pt x="3294578" y="500292"/>
                </a:cubicBezTo>
                <a:cubicBezTo>
                  <a:pt x="3306968" y="483580"/>
                  <a:pt x="3327138" y="492800"/>
                  <a:pt x="3342409" y="485597"/>
                </a:cubicBezTo>
                <a:cubicBezTo>
                  <a:pt x="3345578" y="484156"/>
                  <a:pt x="3349324" y="483868"/>
                  <a:pt x="3352493" y="482715"/>
                </a:cubicBezTo>
                <a:cubicBezTo>
                  <a:pt x="3355375" y="481563"/>
                  <a:pt x="3357968" y="480410"/>
                  <a:pt x="3359697" y="483868"/>
                </a:cubicBezTo>
                <a:cubicBezTo>
                  <a:pt x="3362290" y="488766"/>
                  <a:pt x="3355951" y="487614"/>
                  <a:pt x="3355087" y="490207"/>
                </a:cubicBezTo>
                <a:cubicBezTo>
                  <a:pt x="3355951" y="491071"/>
                  <a:pt x="3356815" y="491936"/>
                  <a:pt x="3357680" y="492800"/>
                </a:cubicBezTo>
                <a:cubicBezTo>
                  <a:pt x="3364595" y="490783"/>
                  <a:pt x="3371511" y="489054"/>
                  <a:pt x="3378426" y="487037"/>
                </a:cubicBezTo>
                <a:cubicBezTo>
                  <a:pt x="3378714" y="485309"/>
                  <a:pt x="3378714" y="483868"/>
                  <a:pt x="3378714" y="482427"/>
                </a:cubicBezTo>
                <a:cubicBezTo>
                  <a:pt x="3386494" y="471190"/>
                  <a:pt x="3399460" y="470902"/>
                  <a:pt x="3410409" y="466580"/>
                </a:cubicBezTo>
                <a:cubicBezTo>
                  <a:pt x="3422223" y="461970"/>
                  <a:pt x="3435189" y="459664"/>
                  <a:pt x="3447579" y="456495"/>
                </a:cubicBezTo>
                <a:cubicBezTo>
                  <a:pt x="3450749" y="455342"/>
                  <a:pt x="3454494" y="455919"/>
                  <a:pt x="3457375" y="453325"/>
                </a:cubicBezTo>
                <a:cubicBezTo>
                  <a:pt x="3473511" y="438054"/>
                  <a:pt x="3493393" y="437766"/>
                  <a:pt x="3513562" y="437478"/>
                </a:cubicBezTo>
                <a:cubicBezTo>
                  <a:pt x="3515579" y="437478"/>
                  <a:pt x="3517308" y="437190"/>
                  <a:pt x="3519037" y="437190"/>
                </a:cubicBezTo>
                <a:cubicBezTo>
                  <a:pt x="3529698" y="432868"/>
                  <a:pt x="3534884" y="420190"/>
                  <a:pt x="3547275" y="418173"/>
                </a:cubicBezTo>
                <a:cubicBezTo>
                  <a:pt x="3543241" y="425952"/>
                  <a:pt x="3546410" y="426529"/>
                  <a:pt x="3553325" y="424512"/>
                </a:cubicBezTo>
                <a:cubicBezTo>
                  <a:pt x="3561681" y="422207"/>
                  <a:pt x="3563410" y="425376"/>
                  <a:pt x="3559088" y="432580"/>
                </a:cubicBezTo>
                <a:cubicBezTo>
                  <a:pt x="3559952" y="432868"/>
                  <a:pt x="3560817" y="432868"/>
                  <a:pt x="3561681" y="433156"/>
                </a:cubicBezTo>
                <a:cubicBezTo>
                  <a:pt x="3566292" y="432003"/>
                  <a:pt x="3570902" y="430851"/>
                  <a:pt x="3575512" y="429698"/>
                </a:cubicBezTo>
                <a:cubicBezTo>
                  <a:pt x="3574648" y="428546"/>
                  <a:pt x="3574071" y="427105"/>
                  <a:pt x="3573207" y="425952"/>
                </a:cubicBezTo>
                <a:cubicBezTo>
                  <a:pt x="3569173" y="422495"/>
                  <a:pt x="3571190" y="420190"/>
                  <a:pt x="3574936" y="419613"/>
                </a:cubicBezTo>
                <a:cubicBezTo>
                  <a:pt x="3586173" y="417308"/>
                  <a:pt x="3595969" y="410393"/>
                  <a:pt x="3606631" y="407800"/>
                </a:cubicBezTo>
                <a:cubicBezTo>
                  <a:pt x="3614987" y="405783"/>
                  <a:pt x="3622478" y="398867"/>
                  <a:pt x="3631987" y="401173"/>
                </a:cubicBezTo>
                <a:cubicBezTo>
                  <a:pt x="3636021" y="402037"/>
                  <a:pt x="3639767" y="400020"/>
                  <a:pt x="3642936" y="397715"/>
                </a:cubicBezTo>
                <a:cubicBezTo>
                  <a:pt x="3648699" y="393105"/>
                  <a:pt x="3655326" y="391664"/>
                  <a:pt x="3662818" y="392240"/>
                </a:cubicBezTo>
                <a:cubicBezTo>
                  <a:pt x="3671462" y="393105"/>
                  <a:pt x="3678377" y="390223"/>
                  <a:pt x="3680106" y="380427"/>
                </a:cubicBezTo>
                <a:cubicBezTo>
                  <a:pt x="3680682" y="376681"/>
                  <a:pt x="3681546" y="374664"/>
                  <a:pt x="3686157" y="377833"/>
                </a:cubicBezTo>
                <a:cubicBezTo>
                  <a:pt x="3691631" y="381579"/>
                  <a:pt x="3699123" y="380427"/>
                  <a:pt x="3705174" y="378698"/>
                </a:cubicBezTo>
                <a:cubicBezTo>
                  <a:pt x="3727648" y="372071"/>
                  <a:pt x="3750123" y="364579"/>
                  <a:pt x="3772598" y="357664"/>
                </a:cubicBezTo>
                <a:cubicBezTo>
                  <a:pt x="3784699" y="353918"/>
                  <a:pt x="3791903" y="347291"/>
                  <a:pt x="3799395" y="338935"/>
                </a:cubicBezTo>
                <a:cubicBezTo>
                  <a:pt x="3801988" y="336054"/>
                  <a:pt x="3804869" y="334613"/>
                  <a:pt x="3808327" y="333460"/>
                </a:cubicBezTo>
                <a:cubicBezTo>
                  <a:pt x="3810056" y="332596"/>
                  <a:pt x="3812361" y="331731"/>
                  <a:pt x="3813513" y="333748"/>
                </a:cubicBezTo>
                <a:cubicBezTo>
                  <a:pt x="3814954" y="336342"/>
                  <a:pt x="3811208" y="337206"/>
                  <a:pt x="3810632" y="339511"/>
                </a:cubicBezTo>
                <a:cubicBezTo>
                  <a:pt x="3810920" y="341816"/>
                  <a:pt x="3810632" y="344121"/>
                  <a:pt x="3813513" y="344986"/>
                </a:cubicBezTo>
                <a:cubicBezTo>
                  <a:pt x="3825327" y="345562"/>
                  <a:pt x="3833683" y="336342"/>
                  <a:pt x="3844056" y="332884"/>
                </a:cubicBezTo>
                <a:cubicBezTo>
                  <a:pt x="3849530" y="331155"/>
                  <a:pt x="3853276" y="325392"/>
                  <a:pt x="3860192" y="329714"/>
                </a:cubicBezTo>
                <a:cubicBezTo>
                  <a:pt x="3862497" y="331155"/>
                  <a:pt x="3866242" y="329714"/>
                  <a:pt x="3869412" y="329714"/>
                </a:cubicBezTo>
                <a:cubicBezTo>
                  <a:pt x="3873158" y="323664"/>
                  <a:pt x="3879785" y="328562"/>
                  <a:pt x="3884395" y="325681"/>
                </a:cubicBezTo>
                <a:cubicBezTo>
                  <a:pt x="3887565" y="322223"/>
                  <a:pt x="3891887" y="321647"/>
                  <a:pt x="3896209" y="321070"/>
                </a:cubicBezTo>
                <a:cubicBezTo>
                  <a:pt x="3899378" y="319630"/>
                  <a:pt x="3902260" y="318189"/>
                  <a:pt x="3905717" y="318765"/>
                </a:cubicBezTo>
                <a:cubicBezTo>
                  <a:pt x="3907446" y="316460"/>
                  <a:pt x="3910039" y="315884"/>
                  <a:pt x="3912633" y="315596"/>
                </a:cubicBezTo>
                <a:cubicBezTo>
                  <a:pt x="3922717" y="310697"/>
                  <a:pt x="3933955" y="309833"/>
                  <a:pt x="3944328" y="305223"/>
                </a:cubicBezTo>
                <a:cubicBezTo>
                  <a:pt x="3938277" y="315019"/>
                  <a:pt x="3927039" y="314731"/>
                  <a:pt x="3917531" y="317901"/>
                </a:cubicBezTo>
                <a:cubicBezTo>
                  <a:pt x="3913497" y="319053"/>
                  <a:pt x="3910039" y="321647"/>
                  <a:pt x="3905717" y="320494"/>
                </a:cubicBezTo>
                <a:cubicBezTo>
                  <a:pt x="3904276" y="323375"/>
                  <a:pt x="3901683" y="323375"/>
                  <a:pt x="3899090" y="323375"/>
                </a:cubicBezTo>
                <a:cubicBezTo>
                  <a:pt x="3895632" y="325969"/>
                  <a:pt x="3891599" y="327698"/>
                  <a:pt x="3887277" y="327986"/>
                </a:cubicBezTo>
                <a:cubicBezTo>
                  <a:pt x="3882666" y="331155"/>
                  <a:pt x="3877192" y="330579"/>
                  <a:pt x="3872293" y="332020"/>
                </a:cubicBezTo>
                <a:cubicBezTo>
                  <a:pt x="3869124" y="334613"/>
                  <a:pt x="3867107" y="338647"/>
                  <a:pt x="3873446" y="336918"/>
                </a:cubicBezTo>
                <a:cubicBezTo>
                  <a:pt x="3884395" y="334037"/>
                  <a:pt x="3895632" y="332884"/>
                  <a:pt x="3906294" y="328274"/>
                </a:cubicBezTo>
                <a:cubicBezTo>
                  <a:pt x="3922141" y="321359"/>
                  <a:pt x="3938565" y="314731"/>
                  <a:pt x="3956718" y="318477"/>
                </a:cubicBezTo>
                <a:cubicBezTo>
                  <a:pt x="3958734" y="318765"/>
                  <a:pt x="3961328" y="317613"/>
                  <a:pt x="3963345" y="316748"/>
                </a:cubicBezTo>
                <a:cubicBezTo>
                  <a:pt x="3997921" y="302053"/>
                  <a:pt x="4035091" y="295426"/>
                  <a:pt x="4069379" y="279867"/>
                </a:cubicBezTo>
                <a:cubicBezTo>
                  <a:pt x="4067651" y="279002"/>
                  <a:pt x="4065922" y="278138"/>
                  <a:pt x="4064193" y="277273"/>
                </a:cubicBezTo>
                <a:cubicBezTo>
                  <a:pt x="4062176" y="277562"/>
                  <a:pt x="4060447" y="277850"/>
                  <a:pt x="4058430" y="278138"/>
                </a:cubicBezTo>
                <a:cubicBezTo>
                  <a:pt x="4032210" y="287646"/>
                  <a:pt x="4005413" y="295426"/>
                  <a:pt x="3977751" y="299460"/>
                </a:cubicBezTo>
                <a:cubicBezTo>
                  <a:pt x="3971413" y="300613"/>
                  <a:pt x="3965938" y="306375"/>
                  <a:pt x="3958734" y="307816"/>
                </a:cubicBezTo>
                <a:cubicBezTo>
                  <a:pt x="3956718" y="308104"/>
                  <a:pt x="3954700" y="308969"/>
                  <a:pt x="3953548" y="306952"/>
                </a:cubicBezTo>
                <a:cubicBezTo>
                  <a:pt x="3952108" y="304070"/>
                  <a:pt x="3954700" y="302918"/>
                  <a:pt x="3956718" y="301765"/>
                </a:cubicBezTo>
                <a:cubicBezTo>
                  <a:pt x="3964785" y="297155"/>
                  <a:pt x="3972565" y="292545"/>
                  <a:pt x="3982650" y="293121"/>
                </a:cubicBezTo>
                <a:cubicBezTo>
                  <a:pt x="3988701" y="293409"/>
                  <a:pt x="3994752" y="290240"/>
                  <a:pt x="4000802" y="288223"/>
                </a:cubicBezTo>
                <a:cubicBezTo>
                  <a:pt x="4017227" y="282748"/>
                  <a:pt x="4033362" y="276409"/>
                  <a:pt x="4050650" y="275545"/>
                </a:cubicBezTo>
                <a:cubicBezTo>
                  <a:pt x="4071685" y="267765"/>
                  <a:pt x="4093295" y="260850"/>
                  <a:pt x="4114041" y="252494"/>
                </a:cubicBezTo>
                <a:cubicBezTo>
                  <a:pt x="4154380" y="236646"/>
                  <a:pt x="4196448" y="225697"/>
                  <a:pt x="4237364" y="211578"/>
                </a:cubicBezTo>
                <a:cubicBezTo>
                  <a:pt x="4262143" y="203222"/>
                  <a:pt x="4286347" y="193714"/>
                  <a:pt x="4311415" y="186510"/>
                </a:cubicBezTo>
                <a:cubicBezTo>
                  <a:pt x="4337635" y="179019"/>
                  <a:pt x="4360974" y="163459"/>
                  <a:pt x="4387483" y="157985"/>
                </a:cubicBezTo>
                <a:cubicBezTo>
                  <a:pt x="4408805" y="153663"/>
                  <a:pt x="4428975" y="145307"/>
                  <a:pt x="4450009" y="139832"/>
                </a:cubicBezTo>
                <a:cubicBezTo>
                  <a:pt x="4450009" y="138968"/>
                  <a:pt x="4450009" y="138391"/>
                  <a:pt x="4450009" y="137527"/>
                </a:cubicBezTo>
                <a:cubicBezTo>
                  <a:pt x="4447416" y="135510"/>
                  <a:pt x="4445687" y="132052"/>
                  <a:pt x="4449721" y="131476"/>
                </a:cubicBezTo>
                <a:cubicBezTo>
                  <a:pt x="4459806" y="129747"/>
                  <a:pt x="4466433" y="120815"/>
                  <a:pt x="4477382" y="121103"/>
                </a:cubicBezTo>
                <a:cubicBezTo>
                  <a:pt x="4491789" y="121679"/>
                  <a:pt x="4503314" y="111594"/>
                  <a:pt x="4516857" y="108137"/>
                </a:cubicBezTo>
                <a:cubicBezTo>
                  <a:pt x="4532993" y="104103"/>
                  <a:pt x="4548264" y="96899"/>
                  <a:pt x="4565552" y="97476"/>
                </a:cubicBezTo>
                <a:cubicBezTo>
                  <a:pt x="4569010" y="98916"/>
                  <a:pt x="4572179" y="100357"/>
                  <a:pt x="4575637" y="101798"/>
                </a:cubicBezTo>
                <a:cubicBezTo>
                  <a:pt x="4586010" y="95459"/>
                  <a:pt x="4597535" y="93730"/>
                  <a:pt x="4609349" y="94883"/>
                </a:cubicBezTo>
                <a:cubicBezTo>
                  <a:pt x="4611654" y="94018"/>
                  <a:pt x="4614247" y="93154"/>
                  <a:pt x="4616552" y="92289"/>
                </a:cubicBezTo>
                <a:cubicBezTo>
                  <a:pt x="4616552" y="94018"/>
                  <a:pt x="4616552" y="95747"/>
                  <a:pt x="4616552" y="97476"/>
                </a:cubicBezTo>
                <a:lnTo>
                  <a:pt x="4875011" y="8441"/>
                </a:lnTo>
                <a:cubicBezTo>
                  <a:pt x="4874147" y="8441"/>
                  <a:pt x="4872995" y="8441"/>
                  <a:pt x="4871842" y="8153"/>
                </a:cubicBezTo>
                <a:cubicBezTo>
                  <a:pt x="4875299" y="1814"/>
                  <a:pt x="4879910" y="-491"/>
                  <a:pt x="4887978" y="8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2878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2" name="Freeform: Shape 260"/>
          <p:cNvSpPr/>
          <p:nvPr/>
        </p:nvSpPr>
        <p:spPr>
          <a:xfrm rot="1080310">
            <a:off x="3852842" y="3805579"/>
            <a:ext cx="4487019" cy="2363054"/>
          </a:xfrm>
          <a:custGeom>
            <a:avLst/>
            <a:gdLst>
              <a:gd name="connsiteX0" fmla="*/ 654663 w 4958557"/>
              <a:gd name="connsiteY0" fmla="*/ 2401711 h 2611386"/>
              <a:gd name="connsiteX1" fmla="*/ 648901 w 4958557"/>
              <a:gd name="connsiteY1" fmla="*/ 2405168 h 2611386"/>
              <a:gd name="connsiteX2" fmla="*/ 652646 w 4958557"/>
              <a:gd name="connsiteY2" fmla="*/ 2404880 h 2611386"/>
              <a:gd name="connsiteX3" fmla="*/ 656968 w 4958557"/>
              <a:gd name="connsiteY3" fmla="*/ 2404592 h 2611386"/>
              <a:gd name="connsiteX4" fmla="*/ 654663 w 4958557"/>
              <a:gd name="connsiteY4" fmla="*/ 2401711 h 2611386"/>
              <a:gd name="connsiteX5" fmla="*/ 1578144 w 4958557"/>
              <a:gd name="connsiteY5" fmla="*/ 2184167 h 2611386"/>
              <a:gd name="connsiteX6" fmla="*/ 1568059 w 4958557"/>
              <a:gd name="connsiteY6" fmla="*/ 2190794 h 2611386"/>
              <a:gd name="connsiteX7" fmla="*/ 1572381 w 4958557"/>
              <a:gd name="connsiteY7" fmla="*/ 2191082 h 2611386"/>
              <a:gd name="connsiteX8" fmla="*/ 1572093 w 4958557"/>
              <a:gd name="connsiteY8" fmla="*/ 2189641 h 2611386"/>
              <a:gd name="connsiteX9" fmla="*/ 1572669 w 4958557"/>
              <a:gd name="connsiteY9" fmla="*/ 2189065 h 2611386"/>
              <a:gd name="connsiteX10" fmla="*/ 1578144 w 4958557"/>
              <a:gd name="connsiteY10" fmla="*/ 2184167 h 2611386"/>
              <a:gd name="connsiteX11" fmla="*/ 2645404 w 4958557"/>
              <a:gd name="connsiteY11" fmla="*/ 1885369 h 2611386"/>
              <a:gd name="connsiteX12" fmla="*/ 2648285 w 4958557"/>
              <a:gd name="connsiteY12" fmla="*/ 1888538 h 2611386"/>
              <a:gd name="connsiteX13" fmla="*/ 2646556 w 4958557"/>
              <a:gd name="connsiteY13" fmla="*/ 1891132 h 2611386"/>
              <a:gd name="connsiteX14" fmla="*/ 2643387 w 4958557"/>
              <a:gd name="connsiteY14" fmla="*/ 1888827 h 2611386"/>
              <a:gd name="connsiteX15" fmla="*/ 2645404 w 4958557"/>
              <a:gd name="connsiteY15" fmla="*/ 1885369 h 2611386"/>
              <a:gd name="connsiteX16" fmla="*/ 2687472 w 4958557"/>
              <a:gd name="connsiteY16" fmla="*/ 1871826 h 2611386"/>
              <a:gd name="connsiteX17" fmla="*/ 2689489 w 4958557"/>
              <a:gd name="connsiteY17" fmla="*/ 1873555 h 2611386"/>
              <a:gd name="connsiteX18" fmla="*/ 2685743 w 4958557"/>
              <a:gd name="connsiteY18" fmla="*/ 1877589 h 2611386"/>
              <a:gd name="connsiteX19" fmla="*/ 2683438 w 4958557"/>
              <a:gd name="connsiteY19" fmla="*/ 1875284 h 2611386"/>
              <a:gd name="connsiteX20" fmla="*/ 2687472 w 4958557"/>
              <a:gd name="connsiteY20" fmla="*/ 1871826 h 2611386"/>
              <a:gd name="connsiteX21" fmla="*/ 2733285 w 4958557"/>
              <a:gd name="connsiteY21" fmla="*/ 1860877 h 2611386"/>
              <a:gd name="connsiteX22" fmla="*/ 2724353 w 4958557"/>
              <a:gd name="connsiteY22" fmla="*/ 1865776 h 2611386"/>
              <a:gd name="connsiteX23" fmla="*/ 2724353 w 4958557"/>
              <a:gd name="connsiteY23" fmla="*/ 1863759 h 2611386"/>
              <a:gd name="connsiteX24" fmla="*/ 2733285 w 4958557"/>
              <a:gd name="connsiteY24" fmla="*/ 1860877 h 2611386"/>
              <a:gd name="connsiteX25" fmla="*/ 296220 w 4958557"/>
              <a:gd name="connsiteY25" fmla="*/ 1811605 h 2611386"/>
              <a:gd name="connsiteX26" fmla="*/ 280084 w 4958557"/>
              <a:gd name="connsiteY26" fmla="*/ 1819673 h 2611386"/>
              <a:gd name="connsiteX27" fmla="*/ 296220 w 4958557"/>
              <a:gd name="connsiteY27" fmla="*/ 1811605 h 2611386"/>
              <a:gd name="connsiteX28" fmla="*/ 2848540 w 4958557"/>
              <a:gd name="connsiteY28" fmla="*/ 1800656 h 2611386"/>
              <a:gd name="connsiteX29" fmla="*/ 2848252 w 4958557"/>
              <a:gd name="connsiteY29" fmla="*/ 1808724 h 2611386"/>
              <a:gd name="connsiteX30" fmla="*/ 2843066 w 4958557"/>
              <a:gd name="connsiteY30" fmla="*/ 1808724 h 2611386"/>
              <a:gd name="connsiteX31" fmla="*/ 2839896 w 4958557"/>
              <a:gd name="connsiteY31" fmla="*/ 1802385 h 2611386"/>
              <a:gd name="connsiteX32" fmla="*/ 2848540 w 4958557"/>
              <a:gd name="connsiteY32" fmla="*/ 1800656 h 2611386"/>
              <a:gd name="connsiteX33" fmla="*/ 330220 w 4958557"/>
              <a:gd name="connsiteY33" fmla="*/ 1800368 h 2611386"/>
              <a:gd name="connsiteX34" fmla="*/ 332526 w 4958557"/>
              <a:gd name="connsiteY34" fmla="*/ 1802961 h 2611386"/>
              <a:gd name="connsiteX35" fmla="*/ 328204 w 4958557"/>
              <a:gd name="connsiteY35" fmla="*/ 1804690 h 2611386"/>
              <a:gd name="connsiteX36" fmla="*/ 326763 w 4958557"/>
              <a:gd name="connsiteY36" fmla="*/ 1802673 h 2611386"/>
              <a:gd name="connsiteX37" fmla="*/ 330220 w 4958557"/>
              <a:gd name="connsiteY37" fmla="*/ 1800368 h 2611386"/>
              <a:gd name="connsiteX38" fmla="*/ 394223 w 4958557"/>
              <a:gd name="connsiteY38" fmla="*/ 1784305 h 2611386"/>
              <a:gd name="connsiteX39" fmla="*/ 399662 w 4958557"/>
              <a:gd name="connsiteY39" fmla="*/ 1785385 h 2611386"/>
              <a:gd name="connsiteX40" fmla="*/ 389865 w 4958557"/>
              <a:gd name="connsiteY40" fmla="*/ 1789131 h 2611386"/>
              <a:gd name="connsiteX41" fmla="*/ 389865 w 4958557"/>
              <a:gd name="connsiteY41" fmla="*/ 1786250 h 2611386"/>
              <a:gd name="connsiteX42" fmla="*/ 394223 w 4958557"/>
              <a:gd name="connsiteY42" fmla="*/ 1784305 h 2611386"/>
              <a:gd name="connsiteX43" fmla="*/ 2920287 w 4958557"/>
              <a:gd name="connsiteY43" fmla="*/ 1779910 h 2611386"/>
              <a:gd name="connsiteX44" fmla="*/ 2922880 w 4958557"/>
              <a:gd name="connsiteY44" fmla="*/ 1781062 h 2611386"/>
              <a:gd name="connsiteX45" fmla="*/ 2919999 w 4958557"/>
              <a:gd name="connsiteY45" fmla="*/ 1784232 h 2611386"/>
              <a:gd name="connsiteX46" fmla="*/ 2917406 w 4958557"/>
              <a:gd name="connsiteY46" fmla="*/ 1783079 h 2611386"/>
              <a:gd name="connsiteX47" fmla="*/ 2920287 w 4958557"/>
              <a:gd name="connsiteY47" fmla="*/ 1779910 h 2611386"/>
              <a:gd name="connsiteX48" fmla="*/ 492441 w 4958557"/>
              <a:gd name="connsiteY48" fmla="*/ 1760893 h 2611386"/>
              <a:gd name="connsiteX49" fmla="*/ 480916 w 4958557"/>
              <a:gd name="connsiteY49" fmla="*/ 1763198 h 2611386"/>
              <a:gd name="connsiteX50" fmla="*/ 492441 w 4958557"/>
              <a:gd name="connsiteY50" fmla="*/ 1760893 h 2611386"/>
              <a:gd name="connsiteX51" fmla="*/ 2904151 w 4958557"/>
              <a:gd name="connsiteY51" fmla="*/ 1758012 h 2611386"/>
              <a:gd name="connsiteX52" fmla="*/ 2895795 w 4958557"/>
              <a:gd name="connsiteY52" fmla="*/ 1764639 h 2611386"/>
              <a:gd name="connsiteX53" fmla="*/ 2894066 w 4958557"/>
              <a:gd name="connsiteY53" fmla="*/ 1760894 h 2611386"/>
              <a:gd name="connsiteX54" fmla="*/ 2904151 w 4958557"/>
              <a:gd name="connsiteY54" fmla="*/ 1758012 h 2611386"/>
              <a:gd name="connsiteX55" fmla="*/ 2883694 w 4958557"/>
              <a:gd name="connsiteY55" fmla="*/ 1757436 h 2611386"/>
              <a:gd name="connsiteX56" fmla="*/ 2861507 w 4958557"/>
              <a:gd name="connsiteY56" fmla="*/ 1766656 h 2611386"/>
              <a:gd name="connsiteX57" fmla="*/ 2883694 w 4958557"/>
              <a:gd name="connsiteY57" fmla="*/ 1757436 h 2611386"/>
              <a:gd name="connsiteX58" fmla="*/ 3096771 w 4958557"/>
              <a:gd name="connsiteY58" fmla="*/ 1727974 h 2611386"/>
              <a:gd name="connsiteX59" fmla="*/ 3102678 w 4958557"/>
              <a:gd name="connsiteY59" fmla="*/ 1730063 h 2611386"/>
              <a:gd name="connsiteX60" fmla="*/ 3117372 w 4958557"/>
              <a:gd name="connsiteY60" fmla="*/ 1729487 h 2611386"/>
              <a:gd name="connsiteX61" fmla="*/ 3102101 w 4958557"/>
              <a:gd name="connsiteY61" fmla="*/ 1732368 h 2611386"/>
              <a:gd name="connsiteX62" fmla="*/ 3090864 w 4958557"/>
              <a:gd name="connsiteY62" fmla="*/ 1730639 h 2611386"/>
              <a:gd name="connsiteX63" fmla="*/ 3096771 w 4958557"/>
              <a:gd name="connsiteY63" fmla="*/ 1727974 h 2611386"/>
              <a:gd name="connsiteX64" fmla="*/ 2998660 w 4958557"/>
              <a:gd name="connsiteY64" fmla="*/ 1724588 h 2611386"/>
              <a:gd name="connsiteX65" fmla="*/ 2999813 w 4958557"/>
              <a:gd name="connsiteY65" fmla="*/ 1727757 h 2611386"/>
              <a:gd name="connsiteX66" fmla="*/ 2978203 w 4958557"/>
              <a:gd name="connsiteY66" fmla="*/ 1732368 h 2611386"/>
              <a:gd name="connsiteX67" fmla="*/ 2971575 w 4958557"/>
              <a:gd name="connsiteY67" fmla="*/ 1734961 h 2611386"/>
              <a:gd name="connsiteX68" fmla="*/ 2966389 w 4958557"/>
              <a:gd name="connsiteY68" fmla="*/ 1742453 h 2611386"/>
              <a:gd name="connsiteX69" fmla="*/ 2949389 w 4958557"/>
              <a:gd name="connsiteY69" fmla="*/ 1758876 h 2611386"/>
              <a:gd name="connsiteX70" fmla="*/ 2942185 w 4958557"/>
              <a:gd name="connsiteY70" fmla="*/ 1763487 h 2611386"/>
              <a:gd name="connsiteX71" fmla="*/ 2939016 w 4958557"/>
              <a:gd name="connsiteY71" fmla="*/ 1760317 h 2611386"/>
              <a:gd name="connsiteX72" fmla="*/ 2930372 w 4958557"/>
              <a:gd name="connsiteY72" fmla="*/ 1763198 h 2611386"/>
              <a:gd name="connsiteX73" fmla="*/ 2920575 w 4958557"/>
              <a:gd name="connsiteY73" fmla="*/ 1760893 h 2611386"/>
              <a:gd name="connsiteX74" fmla="*/ 2908185 w 4958557"/>
              <a:gd name="connsiteY74" fmla="*/ 1760893 h 2611386"/>
              <a:gd name="connsiteX75" fmla="*/ 2924033 w 4958557"/>
              <a:gd name="connsiteY75" fmla="*/ 1756283 h 2611386"/>
              <a:gd name="connsiteX76" fmla="*/ 2927778 w 4958557"/>
              <a:gd name="connsiteY76" fmla="*/ 1756283 h 2611386"/>
              <a:gd name="connsiteX77" fmla="*/ 2939592 w 4958557"/>
              <a:gd name="connsiteY77" fmla="*/ 1748791 h 2611386"/>
              <a:gd name="connsiteX78" fmla="*/ 2961490 w 4958557"/>
              <a:gd name="connsiteY78" fmla="*/ 1739283 h 2611386"/>
              <a:gd name="connsiteX79" fmla="*/ 2968694 w 4958557"/>
              <a:gd name="connsiteY79" fmla="*/ 1734385 h 2611386"/>
              <a:gd name="connsiteX80" fmla="*/ 2979067 w 4958557"/>
              <a:gd name="connsiteY80" fmla="*/ 1730639 h 2611386"/>
              <a:gd name="connsiteX81" fmla="*/ 2998660 w 4958557"/>
              <a:gd name="connsiteY81" fmla="*/ 1724588 h 2611386"/>
              <a:gd name="connsiteX82" fmla="*/ 3116220 w 4958557"/>
              <a:gd name="connsiteY82" fmla="*/ 1712774 h 2611386"/>
              <a:gd name="connsiteX83" fmla="*/ 3118237 w 4958557"/>
              <a:gd name="connsiteY83" fmla="*/ 1715944 h 2611386"/>
              <a:gd name="connsiteX84" fmla="*/ 3115356 w 4958557"/>
              <a:gd name="connsiteY84" fmla="*/ 1717961 h 2611386"/>
              <a:gd name="connsiteX85" fmla="*/ 3113050 w 4958557"/>
              <a:gd name="connsiteY85" fmla="*/ 1715944 h 2611386"/>
              <a:gd name="connsiteX86" fmla="*/ 3116220 w 4958557"/>
              <a:gd name="connsiteY86" fmla="*/ 1712774 h 2611386"/>
              <a:gd name="connsiteX87" fmla="*/ 3108728 w 4958557"/>
              <a:gd name="connsiteY87" fmla="*/ 1709893 h 2611386"/>
              <a:gd name="connsiteX88" fmla="*/ 3086830 w 4958557"/>
              <a:gd name="connsiteY88" fmla="*/ 1719113 h 2611386"/>
              <a:gd name="connsiteX89" fmla="*/ 3108728 w 4958557"/>
              <a:gd name="connsiteY89" fmla="*/ 1709893 h 2611386"/>
              <a:gd name="connsiteX90" fmla="*/ 3167221 w 4958557"/>
              <a:gd name="connsiteY90" fmla="*/ 1700096 h 2611386"/>
              <a:gd name="connsiteX91" fmla="*/ 3155695 w 4958557"/>
              <a:gd name="connsiteY91" fmla="*/ 1716232 h 2611386"/>
              <a:gd name="connsiteX92" fmla="*/ 3134949 w 4958557"/>
              <a:gd name="connsiteY92" fmla="*/ 1730927 h 2611386"/>
              <a:gd name="connsiteX93" fmla="*/ 3128898 w 4958557"/>
              <a:gd name="connsiteY93" fmla="*/ 1728621 h 2611386"/>
              <a:gd name="connsiteX94" fmla="*/ 3132932 w 4958557"/>
              <a:gd name="connsiteY94" fmla="*/ 1724299 h 2611386"/>
              <a:gd name="connsiteX95" fmla="*/ 3151949 w 4958557"/>
              <a:gd name="connsiteY95" fmla="*/ 1715655 h 2611386"/>
              <a:gd name="connsiteX96" fmla="*/ 3167221 w 4958557"/>
              <a:gd name="connsiteY96" fmla="*/ 1700096 h 2611386"/>
              <a:gd name="connsiteX97" fmla="*/ 3237526 w 4958557"/>
              <a:gd name="connsiteY97" fmla="*/ 1678702 h 2611386"/>
              <a:gd name="connsiteX98" fmla="*/ 3242136 w 4958557"/>
              <a:gd name="connsiteY98" fmla="*/ 1678774 h 2611386"/>
              <a:gd name="connsiteX99" fmla="*/ 3236085 w 4958557"/>
              <a:gd name="connsiteY99" fmla="*/ 1686842 h 2611386"/>
              <a:gd name="connsiteX100" fmla="*/ 3225424 w 4958557"/>
              <a:gd name="connsiteY100" fmla="*/ 1687418 h 2611386"/>
              <a:gd name="connsiteX101" fmla="*/ 3232916 w 4958557"/>
              <a:gd name="connsiteY101" fmla="*/ 1682520 h 2611386"/>
              <a:gd name="connsiteX102" fmla="*/ 3237526 w 4958557"/>
              <a:gd name="connsiteY102" fmla="*/ 1678702 h 2611386"/>
              <a:gd name="connsiteX103" fmla="*/ 3256831 w 4958557"/>
              <a:gd name="connsiteY103" fmla="*/ 1678198 h 2611386"/>
              <a:gd name="connsiteX104" fmla="*/ 3258272 w 4958557"/>
              <a:gd name="connsiteY104" fmla="*/ 1680215 h 2611386"/>
              <a:gd name="connsiteX105" fmla="*/ 3253662 w 4958557"/>
              <a:gd name="connsiteY105" fmla="*/ 1682520 h 2611386"/>
              <a:gd name="connsiteX106" fmla="*/ 3253085 w 4958557"/>
              <a:gd name="connsiteY106" fmla="*/ 1679927 h 2611386"/>
              <a:gd name="connsiteX107" fmla="*/ 3256831 w 4958557"/>
              <a:gd name="connsiteY107" fmla="*/ 1678198 h 2611386"/>
              <a:gd name="connsiteX108" fmla="*/ 3359409 w 4958557"/>
              <a:gd name="connsiteY108" fmla="*/ 1641316 h 2611386"/>
              <a:gd name="connsiteX109" fmla="*/ 3362002 w 4958557"/>
              <a:gd name="connsiteY109" fmla="*/ 1642469 h 2611386"/>
              <a:gd name="connsiteX110" fmla="*/ 3359409 w 4958557"/>
              <a:gd name="connsiteY110" fmla="*/ 1645350 h 2611386"/>
              <a:gd name="connsiteX111" fmla="*/ 3357392 w 4958557"/>
              <a:gd name="connsiteY111" fmla="*/ 1643909 h 2611386"/>
              <a:gd name="connsiteX112" fmla="*/ 3359409 w 4958557"/>
              <a:gd name="connsiteY112" fmla="*/ 1641316 h 2611386"/>
              <a:gd name="connsiteX113" fmla="*/ 3527104 w 4958557"/>
              <a:gd name="connsiteY113" fmla="*/ 1566689 h 2611386"/>
              <a:gd name="connsiteX114" fmla="*/ 3518460 w 4958557"/>
              <a:gd name="connsiteY114" fmla="*/ 1573028 h 2611386"/>
              <a:gd name="connsiteX115" fmla="*/ 3527104 w 4958557"/>
              <a:gd name="connsiteY115" fmla="*/ 1566689 h 2611386"/>
              <a:gd name="connsiteX116" fmla="*/ 421560 w 4958557"/>
              <a:gd name="connsiteY116" fmla="*/ 1415417 h 2611386"/>
              <a:gd name="connsiteX117" fmla="*/ 399085 w 4958557"/>
              <a:gd name="connsiteY117" fmla="*/ 1424926 h 2611386"/>
              <a:gd name="connsiteX118" fmla="*/ 421560 w 4958557"/>
              <a:gd name="connsiteY118" fmla="*/ 1415417 h 2611386"/>
              <a:gd name="connsiteX119" fmla="*/ 4146311 w 4958557"/>
              <a:gd name="connsiteY119" fmla="*/ 1398705 h 2611386"/>
              <a:gd name="connsiteX120" fmla="*/ 4131904 w 4958557"/>
              <a:gd name="connsiteY120" fmla="*/ 1404756 h 2611386"/>
              <a:gd name="connsiteX121" fmla="*/ 4146311 w 4958557"/>
              <a:gd name="connsiteY121" fmla="*/ 1398705 h 2611386"/>
              <a:gd name="connsiteX122" fmla="*/ 4112348 w 4958557"/>
              <a:gd name="connsiteY122" fmla="*/ 1396255 h 2611386"/>
              <a:gd name="connsiteX123" fmla="*/ 4124413 w 4958557"/>
              <a:gd name="connsiteY123" fmla="*/ 1396975 h 2611386"/>
              <a:gd name="connsiteX124" fmla="*/ 4102803 w 4958557"/>
              <a:gd name="connsiteY124" fmla="*/ 1404179 h 2611386"/>
              <a:gd name="connsiteX125" fmla="*/ 4103091 w 4958557"/>
              <a:gd name="connsiteY125" fmla="*/ 1402450 h 2611386"/>
              <a:gd name="connsiteX126" fmla="*/ 4112348 w 4958557"/>
              <a:gd name="connsiteY126" fmla="*/ 1396255 h 2611386"/>
              <a:gd name="connsiteX127" fmla="*/ 660714 w 4958557"/>
              <a:gd name="connsiteY127" fmla="*/ 1343094 h 2611386"/>
              <a:gd name="connsiteX128" fmla="*/ 661578 w 4958557"/>
              <a:gd name="connsiteY128" fmla="*/ 1352891 h 2611386"/>
              <a:gd name="connsiteX129" fmla="*/ 657544 w 4958557"/>
              <a:gd name="connsiteY129" fmla="*/ 1350586 h 2611386"/>
              <a:gd name="connsiteX130" fmla="*/ 651493 w 4958557"/>
              <a:gd name="connsiteY130" fmla="*/ 1347416 h 2611386"/>
              <a:gd name="connsiteX131" fmla="*/ 640544 w 4958557"/>
              <a:gd name="connsiteY131" fmla="*/ 1347992 h 2611386"/>
              <a:gd name="connsiteX132" fmla="*/ 660714 w 4958557"/>
              <a:gd name="connsiteY132" fmla="*/ 1343094 h 2611386"/>
              <a:gd name="connsiteX133" fmla="*/ 638383 w 4958557"/>
              <a:gd name="connsiteY133" fmla="*/ 1336791 h 2611386"/>
              <a:gd name="connsiteX134" fmla="*/ 646307 w 4958557"/>
              <a:gd name="connsiteY134" fmla="*/ 1339060 h 2611386"/>
              <a:gd name="connsiteX135" fmla="*/ 632188 w 4958557"/>
              <a:gd name="connsiteY135" fmla="*/ 1341653 h 2611386"/>
              <a:gd name="connsiteX136" fmla="*/ 638383 w 4958557"/>
              <a:gd name="connsiteY136" fmla="*/ 1336791 h 2611386"/>
              <a:gd name="connsiteX137" fmla="*/ 617493 w 4958557"/>
              <a:gd name="connsiteY137" fmla="*/ 1327823 h 2611386"/>
              <a:gd name="connsiteX138" fmla="*/ 610578 w 4958557"/>
              <a:gd name="connsiteY138" fmla="*/ 1335891 h 2611386"/>
              <a:gd name="connsiteX139" fmla="*/ 617493 w 4958557"/>
              <a:gd name="connsiteY139" fmla="*/ 1327823 h 2611386"/>
              <a:gd name="connsiteX140" fmla="*/ 724681 w 4958557"/>
              <a:gd name="connsiteY140" fmla="*/ 1321195 h 2611386"/>
              <a:gd name="connsiteX141" fmla="*/ 726986 w 4958557"/>
              <a:gd name="connsiteY141" fmla="*/ 1322924 h 2611386"/>
              <a:gd name="connsiteX142" fmla="*/ 724104 w 4958557"/>
              <a:gd name="connsiteY142" fmla="*/ 1328975 h 2611386"/>
              <a:gd name="connsiteX143" fmla="*/ 698748 w 4958557"/>
              <a:gd name="connsiteY143" fmla="*/ 1337331 h 2611386"/>
              <a:gd name="connsiteX144" fmla="*/ 690969 w 4958557"/>
              <a:gd name="connsiteY144" fmla="*/ 1338195 h 2611386"/>
              <a:gd name="connsiteX145" fmla="*/ 694138 w 4958557"/>
              <a:gd name="connsiteY145" fmla="*/ 1336467 h 2611386"/>
              <a:gd name="connsiteX146" fmla="*/ 686647 w 4958557"/>
              <a:gd name="connsiteY146" fmla="*/ 1339924 h 2611386"/>
              <a:gd name="connsiteX147" fmla="*/ 697308 w 4958557"/>
              <a:gd name="connsiteY147" fmla="*/ 1331568 h 2611386"/>
              <a:gd name="connsiteX148" fmla="*/ 701918 w 4958557"/>
              <a:gd name="connsiteY148" fmla="*/ 1327246 h 2611386"/>
              <a:gd name="connsiteX149" fmla="*/ 703359 w 4958557"/>
              <a:gd name="connsiteY149" fmla="*/ 1328687 h 2611386"/>
              <a:gd name="connsiteX150" fmla="*/ 702206 w 4958557"/>
              <a:gd name="connsiteY150" fmla="*/ 1332144 h 2611386"/>
              <a:gd name="connsiteX151" fmla="*/ 724681 w 4958557"/>
              <a:gd name="connsiteY151" fmla="*/ 1321195 h 2611386"/>
              <a:gd name="connsiteX152" fmla="*/ 866732 w 4958557"/>
              <a:gd name="connsiteY152" fmla="*/ 1271924 h 2611386"/>
              <a:gd name="connsiteX153" fmla="*/ 870766 w 4958557"/>
              <a:gd name="connsiteY153" fmla="*/ 1275094 h 2611386"/>
              <a:gd name="connsiteX154" fmla="*/ 866444 w 4958557"/>
              <a:gd name="connsiteY154" fmla="*/ 1278551 h 2611386"/>
              <a:gd name="connsiteX155" fmla="*/ 862698 w 4958557"/>
              <a:gd name="connsiteY155" fmla="*/ 1275094 h 2611386"/>
              <a:gd name="connsiteX156" fmla="*/ 866732 w 4958557"/>
              <a:gd name="connsiteY156" fmla="*/ 1271924 h 2611386"/>
              <a:gd name="connsiteX157" fmla="*/ 948275 w 4958557"/>
              <a:gd name="connsiteY157" fmla="*/ 1244263 h 2611386"/>
              <a:gd name="connsiteX158" fmla="*/ 960665 w 4958557"/>
              <a:gd name="connsiteY158" fmla="*/ 1245415 h 2611386"/>
              <a:gd name="connsiteX159" fmla="*/ 953461 w 4958557"/>
              <a:gd name="connsiteY159" fmla="*/ 1251178 h 2611386"/>
              <a:gd name="connsiteX160" fmla="*/ 896698 w 4958557"/>
              <a:gd name="connsiteY160" fmla="*/ 1267890 h 2611386"/>
              <a:gd name="connsiteX161" fmla="*/ 893817 w 4958557"/>
              <a:gd name="connsiteY161" fmla="*/ 1275094 h 2611386"/>
              <a:gd name="connsiteX162" fmla="*/ 875664 w 4958557"/>
              <a:gd name="connsiteY162" fmla="*/ 1282297 h 2611386"/>
              <a:gd name="connsiteX163" fmla="*/ 884884 w 4958557"/>
              <a:gd name="connsiteY163" fmla="*/ 1271348 h 2611386"/>
              <a:gd name="connsiteX164" fmla="*/ 877681 w 4958557"/>
              <a:gd name="connsiteY164" fmla="*/ 1273365 h 2611386"/>
              <a:gd name="connsiteX165" fmla="*/ 873359 w 4958557"/>
              <a:gd name="connsiteY165" fmla="*/ 1272788 h 2611386"/>
              <a:gd name="connsiteX166" fmla="*/ 898139 w 4958557"/>
              <a:gd name="connsiteY166" fmla="*/ 1261263 h 2611386"/>
              <a:gd name="connsiteX167" fmla="*/ 948275 w 4958557"/>
              <a:gd name="connsiteY167" fmla="*/ 1244263 h 2611386"/>
              <a:gd name="connsiteX168" fmla="*/ 1019913 w 4958557"/>
              <a:gd name="connsiteY168" fmla="*/ 1221104 h 2611386"/>
              <a:gd name="connsiteX169" fmla="*/ 1024920 w 4958557"/>
              <a:gd name="connsiteY169" fmla="*/ 1223229 h 2611386"/>
              <a:gd name="connsiteX170" fmla="*/ 1017140 w 4958557"/>
              <a:gd name="connsiteY170" fmla="*/ 1231296 h 2611386"/>
              <a:gd name="connsiteX171" fmla="*/ 960665 w 4958557"/>
              <a:gd name="connsiteY171" fmla="*/ 1245127 h 2611386"/>
              <a:gd name="connsiteX172" fmla="*/ 980258 w 4958557"/>
              <a:gd name="connsiteY172" fmla="*/ 1233890 h 2611386"/>
              <a:gd name="connsiteX173" fmla="*/ 1013394 w 4958557"/>
              <a:gd name="connsiteY173" fmla="*/ 1223517 h 2611386"/>
              <a:gd name="connsiteX174" fmla="*/ 1019913 w 4958557"/>
              <a:gd name="connsiteY174" fmla="*/ 1221104 h 2611386"/>
              <a:gd name="connsiteX175" fmla="*/ 1038354 w 4958557"/>
              <a:gd name="connsiteY175" fmla="*/ 1194127 h 2611386"/>
              <a:gd name="connsiteX176" fmla="*/ 1045377 w 4958557"/>
              <a:gd name="connsiteY176" fmla="*/ 1196144 h 2611386"/>
              <a:gd name="connsiteX177" fmla="*/ 1032411 w 4958557"/>
              <a:gd name="connsiteY177" fmla="*/ 1199889 h 2611386"/>
              <a:gd name="connsiteX178" fmla="*/ 1038354 w 4958557"/>
              <a:gd name="connsiteY178" fmla="*/ 1194127 h 2611386"/>
              <a:gd name="connsiteX179" fmla="*/ 1040191 w 4958557"/>
              <a:gd name="connsiteY179" fmla="*/ 1182313 h 2611386"/>
              <a:gd name="connsiteX180" fmla="*/ 1037310 w 4958557"/>
              <a:gd name="connsiteY180" fmla="*/ 1186059 h 2611386"/>
              <a:gd name="connsiteX181" fmla="*/ 1033852 w 4958557"/>
              <a:gd name="connsiteY181" fmla="*/ 1185194 h 2611386"/>
              <a:gd name="connsiteX182" fmla="*/ 1040191 w 4958557"/>
              <a:gd name="connsiteY182" fmla="*/ 1182313 h 2611386"/>
              <a:gd name="connsiteX183" fmla="*/ 1118672 w 4958557"/>
              <a:gd name="connsiteY183" fmla="*/ 1173562 h 2611386"/>
              <a:gd name="connsiteX184" fmla="*/ 1130954 w 4958557"/>
              <a:gd name="connsiteY184" fmla="*/ 1174246 h 2611386"/>
              <a:gd name="connsiteX185" fmla="*/ 1106174 w 4958557"/>
              <a:gd name="connsiteY185" fmla="*/ 1182314 h 2611386"/>
              <a:gd name="connsiteX186" fmla="*/ 1103869 w 4958557"/>
              <a:gd name="connsiteY186" fmla="*/ 1179144 h 2611386"/>
              <a:gd name="connsiteX187" fmla="*/ 1107903 w 4958557"/>
              <a:gd name="connsiteY187" fmla="*/ 1173958 h 2611386"/>
              <a:gd name="connsiteX188" fmla="*/ 1118672 w 4958557"/>
              <a:gd name="connsiteY188" fmla="*/ 1173562 h 2611386"/>
              <a:gd name="connsiteX189" fmla="*/ 1142191 w 4958557"/>
              <a:gd name="connsiteY189" fmla="*/ 1167619 h 2611386"/>
              <a:gd name="connsiteX190" fmla="*/ 1145072 w 4958557"/>
              <a:gd name="connsiteY190" fmla="*/ 1169348 h 2611386"/>
              <a:gd name="connsiteX191" fmla="*/ 1141615 w 4958557"/>
              <a:gd name="connsiteY191" fmla="*/ 1172229 h 2611386"/>
              <a:gd name="connsiteX192" fmla="*/ 1139598 w 4958557"/>
              <a:gd name="connsiteY192" fmla="*/ 1170500 h 2611386"/>
              <a:gd name="connsiteX193" fmla="*/ 1142191 w 4958557"/>
              <a:gd name="connsiteY193" fmla="*/ 1167619 h 2611386"/>
              <a:gd name="connsiteX194" fmla="*/ 1089029 w 4958557"/>
              <a:gd name="connsiteY194" fmla="*/ 1167439 h 2611386"/>
              <a:gd name="connsiteX195" fmla="*/ 1100987 w 4958557"/>
              <a:gd name="connsiteY195" fmla="*/ 1168195 h 2611386"/>
              <a:gd name="connsiteX196" fmla="*/ 1077072 w 4958557"/>
              <a:gd name="connsiteY196" fmla="*/ 1172517 h 2611386"/>
              <a:gd name="connsiteX197" fmla="*/ 1089029 w 4958557"/>
              <a:gd name="connsiteY197" fmla="*/ 1167439 h 2611386"/>
              <a:gd name="connsiteX198" fmla="*/ 1186600 w 4958557"/>
              <a:gd name="connsiteY198" fmla="*/ 1161820 h 2611386"/>
              <a:gd name="connsiteX199" fmla="*/ 1193480 w 4958557"/>
              <a:gd name="connsiteY199" fmla="*/ 1161855 h 2611386"/>
              <a:gd name="connsiteX200" fmla="*/ 1193480 w 4958557"/>
              <a:gd name="connsiteY200" fmla="*/ 1164161 h 2611386"/>
              <a:gd name="connsiteX201" fmla="*/ 1180802 w 4958557"/>
              <a:gd name="connsiteY201" fmla="*/ 1165889 h 2611386"/>
              <a:gd name="connsiteX202" fmla="*/ 1186600 w 4958557"/>
              <a:gd name="connsiteY202" fmla="*/ 1161820 h 2611386"/>
              <a:gd name="connsiteX203" fmla="*/ 1134988 w 4958557"/>
              <a:gd name="connsiteY203" fmla="*/ 1159263 h 2611386"/>
              <a:gd name="connsiteX204" fmla="*/ 1122598 w 4958557"/>
              <a:gd name="connsiteY204" fmla="*/ 1161856 h 2611386"/>
              <a:gd name="connsiteX205" fmla="*/ 1134988 w 4958557"/>
              <a:gd name="connsiteY205" fmla="*/ 1159263 h 2611386"/>
              <a:gd name="connsiteX206" fmla="*/ 1230361 w 4958557"/>
              <a:gd name="connsiteY206" fmla="*/ 1119788 h 2611386"/>
              <a:gd name="connsiteX207" fmla="*/ 1219700 w 4958557"/>
              <a:gd name="connsiteY207" fmla="*/ 1128720 h 2611386"/>
              <a:gd name="connsiteX208" fmla="*/ 1212785 w 4958557"/>
              <a:gd name="connsiteY208" fmla="*/ 1126415 h 2611386"/>
              <a:gd name="connsiteX209" fmla="*/ 1230361 w 4958557"/>
              <a:gd name="connsiteY209" fmla="*/ 1119788 h 2611386"/>
              <a:gd name="connsiteX210" fmla="*/ 1289430 w 4958557"/>
              <a:gd name="connsiteY210" fmla="*/ 1099906 h 2611386"/>
              <a:gd name="connsiteX211" fmla="*/ 1266955 w 4958557"/>
              <a:gd name="connsiteY211" fmla="*/ 1108262 h 2611386"/>
              <a:gd name="connsiteX212" fmla="*/ 1289430 w 4958557"/>
              <a:gd name="connsiteY212" fmla="*/ 1099906 h 2611386"/>
              <a:gd name="connsiteX213" fmla="*/ 4643637 w 4958557"/>
              <a:gd name="connsiteY213" fmla="*/ 1074262 h 2611386"/>
              <a:gd name="connsiteX214" fmla="*/ 4630959 w 4958557"/>
              <a:gd name="connsiteY214" fmla="*/ 1080889 h 2611386"/>
              <a:gd name="connsiteX215" fmla="*/ 4643637 w 4958557"/>
              <a:gd name="connsiteY215" fmla="*/ 1074262 h 2611386"/>
              <a:gd name="connsiteX216" fmla="*/ 4667553 w 4958557"/>
              <a:gd name="connsiteY216" fmla="*/ 1062160 h 2611386"/>
              <a:gd name="connsiteX217" fmla="*/ 4657519 w 4958557"/>
              <a:gd name="connsiteY217" fmla="*/ 1066913 h 2611386"/>
              <a:gd name="connsiteX218" fmla="*/ 4656315 w 4958557"/>
              <a:gd name="connsiteY218" fmla="*/ 1067346 h 2611386"/>
              <a:gd name="connsiteX219" fmla="*/ 4656604 w 4958557"/>
              <a:gd name="connsiteY219" fmla="*/ 1067346 h 2611386"/>
              <a:gd name="connsiteX220" fmla="*/ 4657519 w 4958557"/>
              <a:gd name="connsiteY220" fmla="*/ 1066913 h 2611386"/>
              <a:gd name="connsiteX221" fmla="*/ 4663519 w 4958557"/>
              <a:gd name="connsiteY221" fmla="*/ 1064753 h 2611386"/>
              <a:gd name="connsiteX222" fmla="*/ 4667553 w 4958557"/>
              <a:gd name="connsiteY222" fmla="*/ 1062160 h 2611386"/>
              <a:gd name="connsiteX223" fmla="*/ 1678126 w 4958557"/>
              <a:gd name="connsiteY223" fmla="*/ 983210 h 2611386"/>
              <a:gd name="connsiteX224" fmla="*/ 1670347 w 4958557"/>
              <a:gd name="connsiteY224" fmla="*/ 992719 h 2611386"/>
              <a:gd name="connsiteX225" fmla="*/ 1668618 w 4958557"/>
              <a:gd name="connsiteY225" fmla="*/ 990413 h 2611386"/>
              <a:gd name="connsiteX226" fmla="*/ 1678126 w 4958557"/>
              <a:gd name="connsiteY226" fmla="*/ 983210 h 2611386"/>
              <a:gd name="connsiteX227" fmla="*/ 1764568 w 4958557"/>
              <a:gd name="connsiteY227" fmla="*/ 931346 h 2611386"/>
              <a:gd name="connsiteX228" fmla="*/ 1758517 w 4958557"/>
              <a:gd name="connsiteY228" fmla="*/ 934515 h 2611386"/>
              <a:gd name="connsiteX229" fmla="*/ 1757653 w 4958557"/>
              <a:gd name="connsiteY229" fmla="*/ 932786 h 2611386"/>
              <a:gd name="connsiteX230" fmla="*/ 1764568 w 4958557"/>
              <a:gd name="connsiteY230" fmla="*/ 931346 h 2611386"/>
              <a:gd name="connsiteX231" fmla="*/ 2152400 w 4958557"/>
              <a:gd name="connsiteY231" fmla="*/ 861040 h 2611386"/>
              <a:gd name="connsiteX232" fmla="*/ 2134824 w 4958557"/>
              <a:gd name="connsiteY232" fmla="*/ 869972 h 2611386"/>
              <a:gd name="connsiteX233" fmla="*/ 2152400 w 4958557"/>
              <a:gd name="connsiteY233" fmla="*/ 861040 h 2611386"/>
              <a:gd name="connsiteX234" fmla="*/ 2153842 w 4958557"/>
              <a:gd name="connsiteY234" fmla="*/ 843464 h 2611386"/>
              <a:gd name="connsiteX235" fmla="*/ 2116384 w 4958557"/>
              <a:gd name="connsiteY235" fmla="*/ 858735 h 2611386"/>
              <a:gd name="connsiteX236" fmla="*/ 2127909 w 4958557"/>
              <a:gd name="connsiteY236" fmla="*/ 850379 h 2611386"/>
              <a:gd name="connsiteX237" fmla="*/ 2139723 w 4958557"/>
              <a:gd name="connsiteY237" fmla="*/ 845769 h 2611386"/>
              <a:gd name="connsiteX238" fmla="*/ 2153842 w 4958557"/>
              <a:gd name="connsiteY238" fmla="*/ 843464 h 2611386"/>
              <a:gd name="connsiteX239" fmla="*/ 2250944 w 4958557"/>
              <a:gd name="connsiteY239" fmla="*/ 834244 h 2611386"/>
              <a:gd name="connsiteX240" fmla="*/ 2225876 w 4958557"/>
              <a:gd name="connsiteY240" fmla="*/ 841159 h 2611386"/>
              <a:gd name="connsiteX241" fmla="*/ 2250944 w 4958557"/>
              <a:gd name="connsiteY241" fmla="*/ 834244 h 2611386"/>
              <a:gd name="connsiteX242" fmla="*/ 2186978 w 4958557"/>
              <a:gd name="connsiteY242" fmla="*/ 829345 h 2611386"/>
              <a:gd name="connsiteX243" fmla="*/ 2188418 w 4958557"/>
              <a:gd name="connsiteY243" fmla="*/ 832515 h 2611386"/>
              <a:gd name="connsiteX244" fmla="*/ 2185249 w 4958557"/>
              <a:gd name="connsiteY244" fmla="*/ 835396 h 2611386"/>
              <a:gd name="connsiteX245" fmla="*/ 2183232 w 4958557"/>
              <a:gd name="connsiteY245" fmla="*/ 832515 h 2611386"/>
              <a:gd name="connsiteX246" fmla="*/ 2186978 w 4958557"/>
              <a:gd name="connsiteY246" fmla="*/ 829345 h 2611386"/>
              <a:gd name="connsiteX247" fmla="*/ 2260740 w 4958557"/>
              <a:gd name="connsiteY247" fmla="*/ 827328 h 2611386"/>
              <a:gd name="connsiteX248" fmla="*/ 2251520 w 4958557"/>
              <a:gd name="connsiteY248" fmla="*/ 833955 h 2611386"/>
              <a:gd name="connsiteX249" fmla="*/ 2260740 w 4958557"/>
              <a:gd name="connsiteY249" fmla="*/ 827328 h 2611386"/>
              <a:gd name="connsiteX250" fmla="*/ 2237402 w 4958557"/>
              <a:gd name="connsiteY250" fmla="*/ 819836 h 2611386"/>
              <a:gd name="connsiteX251" fmla="*/ 2244605 w 4958557"/>
              <a:gd name="connsiteY251" fmla="*/ 829057 h 2611386"/>
              <a:gd name="connsiteX252" fmla="*/ 2228181 w 4958557"/>
              <a:gd name="connsiteY252" fmla="*/ 834243 h 2611386"/>
              <a:gd name="connsiteX253" fmla="*/ 2213486 w 4958557"/>
              <a:gd name="connsiteY253" fmla="*/ 838565 h 2611386"/>
              <a:gd name="connsiteX254" fmla="*/ 2181215 w 4958557"/>
              <a:gd name="connsiteY254" fmla="*/ 851243 h 2611386"/>
              <a:gd name="connsiteX255" fmla="*/ 2172859 w 4958557"/>
              <a:gd name="connsiteY255" fmla="*/ 849802 h 2611386"/>
              <a:gd name="connsiteX256" fmla="*/ 2177469 w 4958557"/>
              <a:gd name="connsiteY256" fmla="*/ 843175 h 2611386"/>
              <a:gd name="connsiteX257" fmla="*/ 2154418 w 4958557"/>
              <a:gd name="connsiteY257" fmla="*/ 843175 h 2611386"/>
              <a:gd name="connsiteX258" fmla="*/ 2174299 w 4958557"/>
              <a:gd name="connsiteY258" fmla="*/ 835107 h 2611386"/>
              <a:gd name="connsiteX259" fmla="*/ 2182943 w 4958557"/>
              <a:gd name="connsiteY259" fmla="*/ 841158 h 2611386"/>
              <a:gd name="connsiteX260" fmla="*/ 2203977 w 4958557"/>
              <a:gd name="connsiteY260" fmla="*/ 835972 h 2611386"/>
              <a:gd name="connsiteX261" fmla="*/ 2201384 w 4958557"/>
              <a:gd name="connsiteY261" fmla="*/ 827904 h 2611386"/>
              <a:gd name="connsiteX262" fmla="*/ 2237402 w 4958557"/>
              <a:gd name="connsiteY262" fmla="*/ 819836 h 2611386"/>
              <a:gd name="connsiteX263" fmla="*/ 2242480 w 4958557"/>
              <a:gd name="connsiteY263" fmla="*/ 790159 h 2611386"/>
              <a:gd name="connsiteX264" fmla="*/ 2246334 w 4958557"/>
              <a:gd name="connsiteY264" fmla="*/ 791887 h 2611386"/>
              <a:gd name="connsiteX265" fmla="*/ 2246334 w 4958557"/>
              <a:gd name="connsiteY265" fmla="*/ 802548 h 2611386"/>
              <a:gd name="connsiteX266" fmla="*/ 2239706 w 4958557"/>
              <a:gd name="connsiteY266" fmla="*/ 810328 h 2611386"/>
              <a:gd name="connsiteX267" fmla="*/ 2232791 w 4958557"/>
              <a:gd name="connsiteY267" fmla="*/ 814362 h 2611386"/>
              <a:gd name="connsiteX268" fmla="*/ 2234808 w 4958557"/>
              <a:gd name="connsiteY268" fmla="*/ 810328 h 2611386"/>
              <a:gd name="connsiteX269" fmla="*/ 2212621 w 4958557"/>
              <a:gd name="connsiteY269" fmla="*/ 818396 h 2611386"/>
              <a:gd name="connsiteX270" fmla="*/ 2205418 w 4958557"/>
              <a:gd name="connsiteY270" fmla="*/ 820701 h 2611386"/>
              <a:gd name="connsiteX271" fmla="*/ 2238842 w 4958557"/>
              <a:gd name="connsiteY271" fmla="*/ 792752 h 2611386"/>
              <a:gd name="connsiteX272" fmla="*/ 2242480 w 4958557"/>
              <a:gd name="connsiteY272" fmla="*/ 790159 h 2611386"/>
              <a:gd name="connsiteX273" fmla="*/ 2288113 w 4958557"/>
              <a:gd name="connsiteY273" fmla="*/ 782667 h 2611386"/>
              <a:gd name="connsiteX274" fmla="*/ 2270537 w 4958557"/>
              <a:gd name="connsiteY274" fmla="*/ 786989 h 2611386"/>
              <a:gd name="connsiteX275" fmla="*/ 2288113 w 4958557"/>
              <a:gd name="connsiteY275" fmla="*/ 782667 h 2611386"/>
              <a:gd name="connsiteX276" fmla="*/ 2337386 w 4958557"/>
              <a:gd name="connsiteY276" fmla="*/ 765955 h 2611386"/>
              <a:gd name="connsiteX277" fmla="*/ 2296470 w 4958557"/>
              <a:gd name="connsiteY277" fmla="*/ 781514 h 2611386"/>
              <a:gd name="connsiteX278" fmla="*/ 2337386 w 4958557"/>
              <a:gd name="connsiteY278" fmla="*/ 765955 h 2611386"/>
              <a:gd name="connsiteX279" fmla="*/ 2362165 w 4958557"/>
              <a:gd name="connsiteY279" fmla="*/ 760192 h 2611386"/>
              <a:gd name="connsiteX280" fmla="*/ 2349199 w 4958557"/>
              <a:gd name="connsiteY280" fmla="*/ 766819 h 2611386"/>
              <a:gd name="connsiteX281" fmla="*/ 2362165 w 4958557"/>
              <a:gd name="connsiteY281" fmla="*/ 760192 h 2611386"/>
              <a:gd name="connsiteX282" fmla="*/ 2407979 w 4958557"/>
              <a:gd name="connsiteY282" fmla="*/ 741752 h 2611386"/>
              <a:gd name="connsiteX283" fmla="*/ 2414030 w 4958557"/>
              <a:gd name="connsiteY283" fmla="*/ 743192 h 2611386"/>
              <a:gd name="connsiteX284" fmla="*/ 2410572 w 4958557"/>
              <a:gd name="connsiteY284" fmla="*/ 748091 h 2611386"/>
              <a:gd name="connsiteX285" fmla="*/ 2372250 w 4958557"/>
              <a:gd name="connsiteY285" fmla="*/ 758175 h 2611386"/>
              <a:gd name="connsiteX286" fmla="*/ 2407979 w 4958557"/>
              <a:gd name="connsiteY286" fmla="*/ 741752 h 2611386"/>
              <a:gd name="connsiteX287" fmla="*/ 2437080 w 4958557"/>
              <a:gd name="connsiteY287" fmla="*/ 734368 h 2611386"/>
              <a:gd name="connsiteX288" fmla="*/ 2440538 w 4958557"/>
              <a:gd name="connsiteY288" fmla="*/ 737429 h 2611386"/>
              <a:gd name="connsiteX289" fmla="*/ 2432182 w 4958557"/>
              <a:gd name="connsiteY289" fmla="*/ 742903 h 2611386"/>
              <a:gd name="connsiteX290" fmla="*/ 2426131 w 4958557"/>
              <a:gd name="connsiteY290" fmla="*/ 737141 h 2611386"/>
              <a:gd name="connsiteX291" fmla="*/ 2432758 w 4958557"/>
              <a:gd name="connsiteY291" fmla="*/ 734548 h 2611386"/>
              <a:gd name="connsiteX292" fmla="*/ 2437080 w 4958557"/>
              <a:gd name="connsiteY292" fmla="*/ 734368 h 2611386"/>
              <a:gd name="connsiteX293" fmla="*/ 2463446 w 4958557"/>
              <a:gd name="connsiteY293" fmla="*/ 726769 h 2611386"/>
              <a:gd name="connsiteX294" fmla="*/ 2475115 w 4958557"/>
              <a:gd name="connsiteY294" fmla="*/ 727345 h 2611386"/>
              <a:gd name="connsiteX295" fmla="*/ 2458403 w 4958557"/>
              <a:gd name="connsiteY295" fmla="*/ 731955 h 2611386"/>
              <a:gd name="connsiteX296" fmla="*/ 2453505 w 4958557"/>
              <a:gd name="connsiteY296" fmla="*/ 730514 h 2611386"/>
              <a:gd name="connsiteX297" fmla="*/ 2463446 w 4958557"/>
              <a:gd name="connsiteY297" fmla="*/ 726769 h 2611386"/>
              <a:gd name="connsiteX298" fmla="*/ 2746540 w 4958557"/>
              <a:gd name="connsiteY298" fmla="*/ 646378 h 2611386"/>
              <a:gd name="connsiteX299" fmla="*/ 2760659 w 4958557"/>
              <a:gd name="connsiteY299" fmla="*/ 648971 h 2611386"/>
              <a:gd name="connsiteX300" fmla="*/ 2767286 w 4958557"/>
              <a:gd name="connsiteY300" fmla="*/ 649548 h 2611386"/>
              <a:gd name="connsiteX301" fmla="*/ 2762676 w 4958557"/>
              <a:gd name="connsiteY301" fmla="*/ 653870 h 2611386"/>
              <a:gd name="connsiteX302" fmla="*/ 2743947 w 4958557"/>
              <a:gd name="connsiteY302" fmla="*/ 660209 h 2611386"/>
              <a:gd name="connsiteX303" fmla="*/ 2746540 w 4958557"/>
              <a:gd name="connsiteY303" fmla="*/ 646378 h 2611386"/>
              <a:gd name="connsiteX304" fmla="*/ 2757489 w 4958557"/>
              <a:gd name="connsiteY304" fmla="*/ 636869 h 2611386"/>
              <a:gd name="connsiteX305" fmla="*/ 2745675 w 4958557"/>
              <a:gd name="connsiteY305" fmla="*/ 643784 h 2611386"/>
              <a:gd name="connsiteX306" fmla="*/ 2743082 w 4958557"/>
              <a:gd name="connsiteY306" fmla="*/ 639750 h 2611386"/>
              <a:gd name="connsiteX307" fmla="*/ 2757489 w 4958557"/>
              <a:gd name="connsiteY307" fmla="*/ 636869 h 2611386"/>
              <a:gd name="connsiteX308" fmla="*/ 2846236 w 4958557"/>
              <a:gd name="connsiteY308" fmla="*/ 622751 h 2611386"/>
              <a:gd name="connsiteX309" fmla="*/ 2824049 w 4958557"/>
              <a:gd name="connsiteY309" fmla="*/ 633988 h 2611386"/>
              <a:gd name="connsiteX310" fmla="*/ 2819439 w 4958557"/>
              <a:gd name="connsiteY310" fmla="*/ 642921 h 2611386"/>
              <a:gd name="connsiteX311" fmla="*/ 2814252 w 4958557"/>
              <a:gd name="connsiteY311" fmla="*/ 645226 h 2611386"/>
              <a:gd name="connsiteX312" fmla="*/ 2798117 w 4958557"/>
              <a:gd name="connsiteY312" fmla="*/ 640904 h 2611386"/>
              <a:gd name="connsiteX313" fmla="*/ 2787744 w 4958557"/>
              <a:gd name="connsiteY313" fmla="*/ 646090 h 2611386"/>
              <a:gd name="connsiteX314" fmla="*/ 2780828 w 4958557"/>
              <a:gd name="connsiteY314" fmla="*/ 646090 h 2611386"/>
              <a:gd name="connsiteX315" fmla="*/ 2785150 w 4958557"/>
              <a:gd name="connsiteY315" fmla="*/ 640904 h 2611386"/>
              <a:gd name="connsiteX316" fmla="*/ 2792930 w 4958557"/>
              <a:gd name="connsiteY316" fmla="*/ 638887 h 2611386"/>
              <a:gd name="connsiteX317" fmla="*/ 2802151 w 4958557"/>
              <a:gd name="connsiteY317" fmla="*/ 636293 h 2611386"/>
              <a:gd name="connsiteX318" fmla="*/ 2846236 w 4958557"/>
              <a:gd name="connsiteY318" fmla="*/ 622751 h 2611386"/>
              <a:gd name="connsiteX319" fmla="*/ 2754896 w 4958557"/>
              <a:gd name="connsiteY319" fmla="*/ 618717 h 2611386"/>
              <a:gd name="connsiteX320" fmla="*/ 2744811 w 4958557"/>
              <a:gd name="connsiteY320" fmla="*/ 623903 h 2611386"/>
              <a:gd name="connsiteX321" fmla="*/ 2754896 w 4958557"/>
              <a:gd name="connsiteY321" fmla="*/ 618717 h 2611386"/>
              <a:gd name="connsiteX322" fmla="*/ 2843354 w 4958557"/>
              <a:gd name="connsiteY322" fmla="*/ 598547 h 2611386"/>
              <a:gd name="connsiteX323" fmla="*/ 2851998 w 4958557"/>
              <a:gd name="connsiteY323" fmla="*/ 599124 h 2611386"/>
              <a:gd name="connsiteX324" fmla="*/ 2836438 w 4958557"/>
              <a:gd name="connsiteY324" fmla="*/ 608344 h 2611386"/>
              <a:gd name="connsiteX325" fmla="*/ 2780828 w 4958557"/>
              <a:gd name="connsiteY325" fmla="*/ 629666 h 2611386"/>
              <a:gd name="connsiteX326" fmla="*/ 2766997 w 4958557"/>
              <a:gd name="connsiteY326" fmla="*/ 637446 h 2611386"/>
              <a:gd name="connsiteX327" fmla="*/ 2757777 w 4958557"/>
              <a:gd name="connsiteY327" fmla="*/ 636581 h 2611386"/>
              <a:gd name="connsiteX328" fmla="*/ 2766133 w 4958557"/>
              <a:gd name="connsiteY328" fmla="*/ 630242 h 2611386"/>
              <a:gd name="connsiteX329" fmla="*/ 2810794 w 4958557"/>
              <a:gd name="connsiteY329" fmla="*/ 614395 h 2611386"/>
              <a:gd name="connsiteX330" fmla="*/ 2820015 w 4958557"/>
              <a:gd name="connsiteY330" fmla="*/ 602869 h 2611386"/>
              <a:gd name="connsiteX331" fmla="*/ 2843354 w 4958557"/>
              <a:gd name="connsiteY331" fmla="*/ 598547 h 2611386"/>
              <a:gd name="connsiteX332" fmla="*/ 2912220 w 4958557"/>
              <a:gd name="connsiteY332" fmla="*/ 578954 h 2611386"/>
              <a:gd name="connsiteX333" fmla="*/ 2888016 w 4958557"/>
              <a:gd name="connsiteY333" fmla="*/ 589327 h 2611386"/>
              <a:gd name="connsiteX334" fmla="*/ 2912220 w 4958557"/>
              <a:gd name="connsiteY334" fmla="*/ 578954 h 2611386"/>
              <a:gd name="connsiteX335" fmla="*/ 3107000 w 4958557"/>
              <a:gd name="connsiteY335" fmla="*/ 536886 h 2611386"/>
              <a:gd name="connsiteX336" fmla="*/ 3111610 w 4958557"/>
              <a:gd name="connsiteY336" fmla="*/ 537462 h 2611386"/>
              <a:gd name="connsiteX337" fmla="*/ 3109881 w 4958557"/>
              <a:gd name="connsiteY337" fmla="*/ 541784 h 2611386"/>
              <a:gd name="connsiteX338" fmla="*/ 3092881 w 4958557"/>
              <a:gd name="connsiteY338" fmla="*/ 546394 h 2611386"/>
              <a:gd name="connsiteX339" fmla="*/ 3076169 w 4958557"/>
              <a:gd name="connsiteY339" fmla="*/ 551005 h 2611386"/>
              <a:gd name="connsiteX340" fmla="*/ 3004135 w 4958557"/>
              <a:gd name="connsiteY340" fmla="*/ 562530 h 2611386"/>
              <a:gd name="connsiteX341" fmla="*/ 3049372 w 4958557"/>
              <a:gd name="connsiteY341" fmla="*/ 546971 h 2611386"/>
              <a:gd name="connsiteX342" fmla="*/ 3068389 w 4958557"/>
              <a:gd name="connsiteY342" fmla="*/ 540920 h 2611386"/>
              <a:gd name="connsiteX343" fmla="*/ 3090288 w 4958557"/>
              <a:gd name="connsiteY343" fmla="*/ 541496 h 2611386"/>
              <a:gd name="connsiteX344" fmla="*/ 3107000 w 4958557"/>
              <a:gd name="connsiteY344" fmla="*/ 536886 h 2611386"/>
              <a:gd name="connsiteX345" fmla="*/ 3299188 w 4958557"/>
              <a:gd name="connsiteY345" fmla="*/ 472055 h 2611386"/>
              <a:gd name="connsiteX346" fmla="*/ 3287086 w 4958557"/>
              <a:gd name="connsiteY346" fmla="*/ 477530 h 2611386"/>
              <a:gd name="connsiteX347" fmla="*/ 3299188 w 4958557"/>
              <a:gd name="connsiteY347" fmla="*/ 472055 h 2611386"/>
              <a:gd name="connsiteX348" fmla="*/ 3335493 w 4958557"/>
              <a:gd name="connsiteY348" fmla="*/ 466004 h 2611386"/>
              <a:gd name="connsiteX349" fmla="*/ 3308696 w 4958557"/>
              <a:gd name="connsiteY349" fmla="*/ 473208 h 2611386"/>
              <a:gd name="connsiteX350" fmla="*/ 3335493 w 4958557"/>
              <a:gd name="connsiteY350" fmla="*/ 466004 h 2611386"/>
              <a:gd name="connsiteX351" fmla="*/ 3404070 w 4958557"/>
              <a:gd name="connsiteY351" fmla="*/ 454371 h 2611386"/>
              <a:gd name="connsiteX352" fmla="*/ 3408392 w 4958557"/>
              <a:gd name="connsiteY352" fmla="*/ 455343 h 2611386"/>
              <a:gd name="connsiteX353" fmla="*/ 3404646 w 4958557"/>
              <a:gd name="connsiteY353" fmla="*/ 458800 h 2611386"/>
              <a:gd name="connsiteX354" fmla="*/ 3394849 w 4958557"/>
              <a:gd name="connsiteY354" fmla="*/ 459088 h 2611386"/>
              <a:gd name="connsiteX355" fmla="*/ 3399747 w 4958557"/>
              <a:gd name="connsiteY355" fmla="*/ 456207 h 2611386"/>
              <a:gd name="connsiteX356" fmla="*/ 3404070 w 4958557"/>
              <a:gd name="connsiteY356" fmla="*/ 454371 h 2611386"/>
              <a:gd name="connsiteX357" fmla="*/ 3372951 w 4958557"/>
              <a:gd name="connsiteY357" fmla="*/ 453902 h 2611386"/>
              <a:gd name="connsiteX358" fmla="*/ 3378138 w 4958557"/>
              <a:gd name="connsiteY358" fmla="*/ 457936 h 2611386"/>
              <a:gd name="connsiteX359" fmla="*/ 3385053 w 4958557"/>
              <a:gd name="connsiteY359" fmla="*/ 459953 h 2611386"/>
              <a:gd name="connsiteX360" fmla="*/ 3373239 w 4958557"/>
              <a:gd name="connsiteY360" fmla="*/ 466003 h 2611386"/>
              <a:gd name="connsiteX361" fmla="*/ 3357968 w 4958557"/>
              <a:gd name="connsiteY361" fmla="*/ 465139 h 2611386"/>
              <a:gd name="connsiteX362" fmla="*/ 3369205 w 4958557"/>
              <a:gd name="connsiteY362" fmla="*/ 461105 h 2611386"/>
              <a:gd name="connsiteX363" fmla="*/ 3370934 w 4958557"/>
              <a:gd name="connsiteY363" fmla="*/ 460241 h 2611386"/>
              <a:gd name="connsiteX364" fmla="*/ 3372951 w 4958557"/>
              <a:gd name="connsiteY364" fmla="*/ 453902 h 2611386"/>
              <a:gd name="connsiteX365" fmla="*/ 3439511 w 4958557"/>
              <a:gd name="connsiteY365" fmla="*/ 448428 h 2611386"/>
              <a:gd name="connsiteX366" fmla="*/ 3423663 w 4958557"/>
              <a:gd name="connsiteY366" fmla="*/ 455631 h 2611386"/>
              <a:gd name="connsiteX367" fmla="*/ 3439511 w 4958557"/>
              <a:gd name="connsiteY367" fmla="*/ 448428 h 2611386"/>
              <a:gd name="connsiteX368" fmla="*/ 3552173 w 4958557"/>
              <a:gd name="connsiteY368" fmla="*/ 412986 h 2611386"/>
              <a:gd name="connsiteX369" fmla="*/ 3553901 w 4958557"/>
              <a:gd name="connsiteY369" fmla="*/ 416444 h 2611386"/>
              <a:gd name="connsiteX370" fmla="*/ 3546986 w 4958557"/>
              <a:gd name="connsiteY370" fmla="*/ 417597 h 2611386"/>
              <a:gd name="connsiteX371" fmla="*/ 3552173 w 4958557"/>
              <a:gd name="connsiteY371" fmla="*/ 412986 h 2611386"/>
              <a:gd name="connsiteX372" fmla="*/ 3591936 w 4958557"/>
              <a:gd name="connsiteY372" fmla="*/ 400597 h 2611386"/>
              <a:gd name="connsiteX373" fmla="*/ 3594529 w 4958557"/>
              <a:gd name="connsiteY373" fmla="*/ 404055 h 2611386"/>
              <a:gd name="connsiteX374" fmla="*/ 3589342 w 4958557"/>
              <a:gd name="connsiteY374" fmla="*/ 407224 h 2611386"/>
              <a:gd name="connsiteX375" fmla="*/ 3586749 w 4958557"/>
              <a:gd name="connsiteY375" fmla="*/ 404343 h 2611386"/>
              <a:gd name="connsiteX376" fmla="*/ 3591936 w 4958557"/>
              <a:gd name="connsiteY376" fmla="*/ 400597 h 2611386"/>
              <a:gd name="connsiteX377" fmla="*/ 3635732 w 4958557"/>
              <a:gd name="connsiteY377" fmla="*/ 385902 h 2611386"/>
              <a:gd name="connsiteX378" fmla="*/ 3636597 w 4958557"/>
              <a:gd name="connsiteY378" fmla="*/ 388495 h 2611386"/>
              <a:gd name="connsiteX379" fmla="*/ 3633715 w 4958557"/>
              <a:gd name="connsiteY379" fmla="*/ 391088 h 2611386"/>
              <a:gd name="connsiteX380" fmla="*/ 3632275 w 4958557"/>
              <a:gd name="connsiteY380" fmla="*/ 388783 h 2611386"/>
              <a:gd name="connsiteX381" fmla="*/ 3635732 w 4958557"/>
              <a:gd name="connsiteY381" fmla="*/ 385902 h 2611386"/>
              <a:gd name="connsiteX382" fmla="*/ 3645529 w 4958557"/>
              <a:gd name="connsiteY382" fmla="*/ 375817 h 2611386"/>
              <a:gd name="connsiteX383" fmla="*/ 3637173 w 4958557"/>
              <a:gd name="connsiteY383" fmla="*/ 379563 h 2611386"/>
              <a:gd name="connsiteX384" fmla="*/ 3626800 w 4958557"/>
              <a:gd name="connsiteY384" fmla="*/ 381868 h 2611386"/>
              <a:gd name="connsiteX385" fmla="*/ 3637461 w 4958557"/>
              <a:gd name="connsiteY385" fmla="*/ 377834 h 2611386"/>
              <a:gd name="connsiteX386" fmla="*/ 3645529 w 4958557"/>
              <a:gd name="connsiteY386" fmla="*/ 375817 h 2611386"/>
              <a:gd name="connsiteX387" fmla="*/ 3624494 w 4958557"/>
              <a:gd name="connsiteY387" fmla="*/ 368325 h 2611386"/>
              <a:gd name="connsiteX388" fmla="*/ 3625935 w 4958557"/>
              <a:gd name="connsiteY388" fmla="*/ 370630 h 2611386"/>
              <a:gd name="connsiteX389" fmla="*/ 3623342 w 4958557"/>
              <a:gd name="connsiteY389" fmla="*/ 372359 h 2611386"/>
              <a:gd name="connsiteX390" fmla="*/ 3621613 w 4958557"/>
              <a:gd name="connsiteY390" fmla="*/ 369766 h 2611386"/>
              <a:gd name="connsiteX391" fmla="*/ 3624494 w 4958557"/>
              <a:gd name="connsiteY391" fmla="*/ 368325 h 2611386"/>
              <a:gd name="connsiteX392" fmla="*/ 3680969 w 4958557"/>
              <a:gd name="connsiteY392" fmla="*/ 367173 h 2611386"/>
              <a:gd name="connsiteX393" fmla="*/ 3684427 w 4958557"/>
              <a:gd name="connsiteY393" fmla="*/ 369190 h 2611386"/>
              <a:gd name="connsiteX394" fmla="*/ 3680969 w 4958557"/>
              <a:gd name="connsiteY394" fmla="*/ 371495 h 2611386"/>
              <a:gd name="connsiteX395" fmla="*/ 3678376 w 4958557"/>
              <a:gd name="connsiteY395" fmla="*/ 369190 h 2611386"/>
              <a:gd name="connsiteX396" fmla="*/ 3680969 w 4958557"/>
              <a:gd name="connsiteY396" fmla="*/ 367173 h 2611386"/>
              <a:gd name="connsiteX397" fmla="*/ 3736868 w 4958557"/>
              <a:gd name="connsiteY397" fmla="*/ 357952 h 2611386"/>
              <a:gd name="connsiteX398" fmla="*/ 3740038 w 4958557"/>
              <a:gd name="connsiteY398" fmla="*/ 362562 h 2611386"/>
              <a:gd name="connsiteX399" fmla="*/ 3720445 w 4958557"/>
              <a:gd name="connsiteY399" fmla="*/ 363138 h 2611386"/>
              <a:gd name="connsiteX400" fmla="*/ 3710648 w 4958557"/>
              <a:gd name="connsiteY400" fmla="*/ 365155 h 2611386"/>
              <a:gd name="connsiteX401" fmla="*/ 3720733 w 4958557"/>
              <a:gd name="connsiteY401" fmla="*/ 358528 h 2611386"/>
              <a:gd name="connsiteX402" fmla="*/ 3736868 w 4958557"/>
              <a:gd name="connsiteY402" fmla="*/ 357952 h 2611386"/>
              <a:gd name="connsiteX403" fmla="*/ 3687885 w 4958557"/>
              <a:gd name="connsiteY403" fmla="*/ 347291 h 2611386"/>
              <a:gd name="connsiteX404" fmla="*/ 3682410 w 4958557"/>
              <a:gd name="connsiteY404" fmla="*/ 351037 h 2611386"/>
              <a:gd name="connsiteX405" fmla="*/ 3676936 w 4958557"/>
              <a:gd name="connsiteY405" fmla="*/ 352189 h 2611386"/>
              <a:gd name="connsiteX406" fmla="*/ 3682122 w 4958557"/>
              <a:gd name="connsiteY406" fmla="*/ 348732 h 2611386"/>
              <a:gd name="connsiteX407" fmla="*/ 3687885 w 4958557"/>
              <a:gd name="connsiteY407" fmla="*/ 347291 h 2611386"/>
              <a:gd name="connsiteX408" fmla="*/ 3766258 w 4958557"/>
              <a:gd name="connsiteY408" fmla="*/ 343834 h 2611386"/>
              <a:gd name="connsiteX409" fmla="*/ 3755597 w 4958557"/>
              <a:gd name="connsiteY409" fmla="*/ 351614 h 2611386"/>
              <a:gd name="connsiteX410" fmla="*/ 3766258 w 4958557"/>
              <a:gd name="connsiteY410" fmla="*/ 343834 h 2611386"/>
              <a:gd name="connsiteX411" fmla="*/ 3772885 w 4958557"/>
              <a:gd name="connsiteY411" fmla="*/ 324528 h 2611386"/>
              <a:gd name="connsiteX412" fmla="*/ 3765682 w 4958557"/>
              <a:gd name="connsiteY412" fmla="*/ 329714 h 2611386"/>
              <a:gd name="connsiteX413" fmla="*/ 3736004 w 4958557"/>
              <a:gd name="connsiteY413" fmla="*/ 338935 h 2611386"/>
              <a:gd name="connsiteX414" fmla="*/ 3734851 w 4958557"/>
              <a:gd name="connsiteY414" fmla="*/ 335765 h 2611386"/>
              <a:gd name="connsiteX415" fmla="*/ 3762512 w 4958557"/>
              <a:gd name="connsiteY415" fmla="*/ 327121 h 2611386"/>
              <a:gd name="connsiteX416" fmla="*/ 3772885 w 4958557"/>
              <a:gd name="connsiteY416" fmla="*/ 324528 h 2611386"/>
              <a:gd name="connsiteX417" fmla="*/ 3858174 w 4958557"/>
              <a:gd name="connsiteY417" fmla="*/ 316749 h 2611386"/>
              <a:gd name="connsiteX418" fmla="*/ 3846937 w 4958557"/>
              <a:gd name="connsiteY418" fmla="*/ 321359 h 2611386"/>
              <a:gd name="connsiteX419" fmla="*/ 3858174 w 4958557"/>
              <a:gd name="connsiteY419" fmla="*/ 316749 h 2611386"/>
              <a:gd name="connsiteX420" fmla="*/ 3795721 w 4958557"/>
              <a:gd name="connsiteY420" fmla="*/ 314948 h 2611386"/>
              <a:gd name="connsiteX421" fmla="*/ 3800259 w 4958557"/>
              <a:gd name="connsiteY421" fmla="*/ 316461 h 2611386"/>
              <a:gd name="connsiteX422" fmla="*/ 3797377 w 4958557"/>
              <a:gd name="connsiteY422" fmla="*/ 321071 h 2611386"/>
              <a:gd name="connsiteX423" fmla="*/ 3779801 w 4958557"/>
              <a:gd name="connsiteY423" fmla="*/ 324817 h 2611386"/>
              <a:gd name="connsiteX424" fmla="*/ 3791615 w 4958557"/>
              <a:gd name="connsiteY424" fmla="*/ 318190 h 2611386"/>
              <a:gd name="connsiteX425" fmla="*/ 3795721 w 4958557"/>
              <a:gd name="connsiteY425" fmla="*/ 314948 h 2611386"/>
              <a:gd name="connsiteX426" fmla="*/ 3856157 w 4958557"/>
              <a:gd name="connsiteY426" fmla="*/ 300325 h 2611386"/>
              <a:gd name="connsiteX427" fmla="*/ 3862496 w 4958557"/>
              <a:gd name="connsiteY427" fmla="*/ 304935 h 2611386"/>
              <a:gd name="connsiteX428" fmla="*/ 3854428 w 4958557"/>
              <a:gd name="connsiteY428" fmla="*/ 309546 h 2611386"/>
              <a:gd name="connsiteX429" fmla="*/ 3834547 w 4958557"/>
              <a:gd name="connsiteY429" fmla="*/ 311851 h 2611386"/>
              <a:gd name="connsiteX430" fmla="*/ 3820428 w 4958557"/>
              <a:gd name="connsiteY430" fmla="*/ 311563 h 2611386"/>
              <a:gd name="connsiteX431" fmla="*/ 3856157 w 4958557"/>
              <a:gd name="connsiteY431" fmla="*/ 300325 h 2611386"/>
              <a:gd name="connsiteX432" fmla="*/ 3913496 w 4958557"/>
              <a:gd name="connsiteY432" fmla="*/ 299461 h 2611386"/>
              <a:gd name="connsiteX433" fmla="*/ 3917818 w 4958557"/>
              <a:gd name="connsiteY433" fmla="*/ 300614 h 2611386"/>
              <a:gd name="connsiteX434" fmla="*/ 3916954 w 4958557"/>
              <a:gd name="connsiteY434" fmla="*/ 304647 h 2611386"/>
              <a:gd name="connsiteX435" fmla="*/ 3897072 w 4958557"/>
              <a:gd name="connsiteY435" fmla="*/ 313003 h 2611386"/>
              <a:gd name="connsiteX436" fmla="*/ 3913496 w 4958557"/>
              <a:gd name="connsiteY436" fmla="*/ 299461 h 2611386"/>
              <a:gd name="connsiteX437" fmla="*/ 3801411 w 4958557"/>
              <a:gd name="connsiteY437" fmla="*/ 284766 h 2611386"/>
              <a:gd name="connsiteX438" fmla="*/ 3805156 w 4958557"/>
              <a:gd name="connsiteY438" fmla="*/ 285630 h 2611386"/>
              <a:gd name="connsiteX439" fmla="*/ 3801122 w 4958557"/>
              <a:gd name="connsiteY439" fmla="*/ 289088 h 2611386"/>
              <a:gd name="connsiteX440" fmla="*/ 3797953 w 4958557"/>
              <a:gd name="connsiteY440" fmla="*/ 287359 h 2611386"/>
              <a:gd name="connsiteX441" fmla="*/ 3801411 w 4958557"/>
              <a:gd name="connsiteY441" fmla="*/ 284766 h 2611386"/>
              <a:gd name="connsiteX442" fmla="*/ 3986395 w 4958557"/>
              <a:gd name="connsiteY442" fmla="*/ 275545 h 2611386"/>
              <a:gd name="connsiteX443" fmla="*/ 3987835 w 4958557"/>
              <a:gd name="connsiteY443" fmla="*/ 278138 h 2611386"/>
              <a:gd name="connsiteX444" fmla="*/ 3978615 w 4958557"/>
              <a:gd name="connsiteY444" fmla="*/ 283325 h 2611386"/>
              <a:gd name="connsiteX445" fmla="*/ 3961615 w 4958557"/>
              <a:gd name="connsiteY445" fmla="*/ 287359 h 2611386"/>
              <a:gd name="connsiteX446" fmla="*/ 3975158 w 4958557"/>
              <a:gd name="connsiteY446" fmla="*/ 280732 h 2611386"/>
              <a:gd name="connsiteX447" fmla="*/ 3976886 w 4958557"/>
              <a:gd name="connsiteY447" fmla="*/ 279291 h 2611386"/>
              <a:gd name="connsiteX448" fmla="*/ 3986395 w 4958557"/>
              <a:gd name="connsiteY448" fmla="*/ 275545 h 2611386"/>
              <a:gd name="connsiteX449" fmla="*/ 4044311 w 4958557"/>
              <a:gd name="connsiteY449" fmla="*/ 258545 h 2611386"/>
              <a:gd name="connsiteX450" fmla="*/ 4045464 w 4958557"/>
              <a:gd name="connsiteY450" fmla="*/ 261715 h 2611386"/>
              <a:gd name="connsiteX451" fmla="*/ 4011176 w 4958557"/>
              <a:gd name="connsiteY451" fmla="*/ 273240 h 2611386"/>
              <a:gd name="connsiteX452" fmla="*/ 4010311 w 4958557"/>
              <a:gd name="connsiteY452" fmla="*/ 270070 h 2611386"/>
              <a:gd name="connsiteX453" fmla="*/ 4044311 w 4958557"/>
              <a:gd name="connsiteY453" fmla="*/ 258545 h 2611386"/>
              <a:gd name="connsiteX454" fmla="*/ 4112887 w 4958557"/>
              <a:gd name="connsiteY454" fmla="*/ 240105 h 2611386"/>
              <a:gd name="connsiteX455" fmla="*/ 4116057 w 4958557"/>
              <a:gd name="connsiteY455" fmla="*/ 241545 h 2611386"/>
              <a:gd name="connsiteX456" fmla="*/ 4113175 w 4958557"/>
              <a:gd name="connsiteY456" fmla="*/ 245003 h 2611386"/>
              <a:gd name="connsiteX457" fmla="*/ 4110006 w 4958557"/>
              <a:gd name="connsiteY457" fmla="*/ 243274 h 2611386"/>
              <a:gd name="connsiteX458" fmla="*/ 4112887 w 4958557"/>
              <a:gd name="connsiteY458" fmla="*/ 240105 h 2611386"/>
              <a:gd name="connsiteX459" fmla="*/ 4032786 w 4958557"/>
              <a:gd name="connsiteY459" fmla="*/ 221087 h 2611386"/>
              <a:gd name="connsiteX460" fmla="*/ 4037108 w 4958557"/>
              <a:gd name="connsiteY460" fmla="*/ 223968 h 2611386"/>
              <a:gd name="connsiteX461" fmla="*/ 4031633 w 4958557"/>
              <a:gd name="connsiteY461" fmla="*/ 229155 h 2611386"/>
              <a:gd name="connsiteX462" fmla="*/ 4027023 w 4958557"/>
              <a:gd name="connsiteY462" fmla="*/ 226850 h 2611386"/>
              <a:gd name="connsiteX463" fmla="*/ 4032786 w 4958557"/>
              <a:gd name="connsiteY463" fmla="*/ 221087 h 2611386"/>
              <a:gd name="connsiteX464" fmla="*/ 4146600 w 4958557"/>
              <a:gd name="connsiteY464" fmla="*/ 215613 h 2611386"/>
              <a:gd name="connsiteX465" fmla="*/ 4141702 w 4958557"/>
              <a:gd name="connsiteY465" fmla="*/ 221664 h 2611386"/>
              <a:gd name="connsiteX466" fmla="*/ 4142278 w 4958557"/>
              <a:gd name="connsiteY466" fmla="*/ 217342 h 2611386"/>
              <a:gd name="connsiteX467" fmla="*/ 4146600 w 4958557"/>
              <a:gd name="connsiteY467" fmla="*/ 215613 h 2611386"/>
              <a:gd name="connsiteX468" fmla="*/ 4121532 w 4958557"/>
              <a:gd name="connsiteY468" fmla="*/ 210138 h 2611386"/>
              <a:gd name="connsiteX469" fmla="*/ 4121532 w 4958557"/>
              <a:gd name="connsiteY469" fmla="*/ 219359 h 2611386"/>
              <a:gd name="connsiteX470" fmla="*/ 4107125 w 4958557"/>
              <a:gd name="connsiteY470" fmla="*/ 233189 h 2611386"/>
              <a:gd name="connsiteX471" fmla="*/ 4049210 w 4958557"/>
              <a:gd name="connsiteY471" fmla="*/ 250766 h 2611386"/>
              <a:gd name="connsiteX472" fmla="*/ 3998786 w 4958557"/>
              <a:gd name="connsiteY472" fmla="*/ 262867 h 2611386"/>
              <a:gd name="connsiteX473" fmla="*/ 3891887 w 4958557"/>
              <a:gd name="connsiteY473" fmla="*/ 293698 h 2611386"/>
              <a:gd name="connsiteX474" fmla="*/ 3882666 w 4958557"/>
              <a:gd name="connsiteY474" fmla="*/ 293410 h 2611386"/>
              <a:gd name="connsiteX475" fmla="*/ 3912344 w 4958557"/>
              <a:gd name="connsiteY475" fmla="*/ 281020 h 2611386"/>
              <a:gd name="connsiteX476" fmla="*/ 3950955 w 4958557"/>
              <a:gd name="connsiteY476" fmla="*/ 267766 h 2611386"/>
              <a:gd name="connsiteX477" fmla="*/ 4003396 w 4958557"/>
              <a:gd name="connsiteY477" fmla="*/ 253071 h 2611386"/>
              <a:gd name="connsiteX478" fmla="*/ 4015209 w 4958557"/>
              <a:gd name="connsiteY478" fmla="*/ 248460 h 2611386"/>
              <a:gd name="connsiteX479" fmla="*/ 4054108 w 4958557"/>
              <a:gd name="connsiteY479" fmla="*/ 237511 h 2611386"/>
              <a:gd name="connsiteX480" fmla="*/ 4063040 w 4958557"/>
              <a:gd name="connsiteY480" fmla="*/ 235206 h 2611386"/>
              <a:gd name="connsiteX481" fmla="*/ 4110871 w 4958557"/>
              <a:gd name="connsiteY481" fmla="*/ 211291 h 2611386"/>
              <a:gd name="connsiteX482" fmla="*/ 4121532 w 4958557"/>
              <a:gd name="connsiteY482" fmla="*/ 210138 h 2611386"/>
              <a:gd name="connsiteX483" fmla="*/ 4164464 w 4958557"/>
              <a:gd name="connsiteY483" fmla="*/ 202646 h 2611386"/>
              <a:gd name="connsiteX484" fmla="*/ 4171667 w 4958557"/>
              <a:gd name="connsiteY484" fmla="*/ 208121 h 2611386"/>
              <a:gd name="connsiteX485" fmla="*/ 4163023 w 4958557"/>
              <a:gd name="connsiteY485" fmla="*/ 213019 h 2611386"/>
              <a:gd name="connsiteX486" fmla="*/ 4159854 w 4958557"/>
              <a:gd name="connsiteY486" fmla="*/ 207832 h 2611386"/>
              <a:gd name="connsiteX487" fmla="*/ 4164464 w 4958557"/>
              <a:gd name="connsiteY487" fmla="*/ 202646 h 2611386"/>
              <a:gd name="connsiteX488" fmla="*/ 4214312 w 4958557"/>
              <a:gd name="connsiteY488" fmla="*/ 191985 h 2611386"/>
              <a:gd name="connsiteX489" fmla="*/ 4180888 w 4958557"/>
              <a:gd name="connsiteY489" fmla="*/ 205527 h 2611386"/>
              <a:gd name="connsiteX490" fmla="*/ 4214312 w 4958557"/>
              <a:gd name="connsiteY490" fmla="*/ 191985 h 2611386"/>
              <a:gd name="connsiteX491" fmla="*/ 4103667 w 4958557"/>
              <a:gd name="connsiteY491" fmla="*/ 189392 h 2611386"/>
              <a:gd name="connsiteX492" fmla="*/ 4106261 w 4958557"/>
              <a:gd name="connsiteY492" fmla="*/ 191697 h 2611386"/>
              <a:gd name="connsiteX493" fmla="*/ 4102803 w 4958557"/>
              <a:gd name="connsiteY493" fmla="*/ 195731 h 2611386"/>
              <a:gd name="connsiteX494" fmla="*/ 4099633 w 4958557"/>
              <a:gd name="connsiteY494" fmla="*/ 193426 h 2611386"/>
              <a:gd name="connsiteX495" fmla="*/ 4103667 w 4958557"/>
              <a:gd name="connsiteY495" fmla="*/ 189392 h 2611386"/>
              <a:gd name="connsiteX496" fmla="*/ 4231311 w 4958557"/>
              <a:gd name="connsiteY496" fmla="*/ 182765 h 2611386"/>
              <a:gd name="connsiteX497" fmla="*/ 4223532 w 4958557"/>
              <a:gd name="connsiteY497" fmla="*/ 192274 h 2611386"/>
              <a:gd name="connsiteX498" fmla="*/ 4221803 w 4958557"/>
              <a:gd name="connsiteY498" fmla="*/ 189968 h 2611386"/>
              <a:gd name="connsiteX499" fmla="*/ 4231311 w 4958557"/>
              <a:gd name="connsiteY499" fmla="*/ 182765 h 2611386"/>
              <a:gd name="connsiteX500" fmla="*/ 4324813 w 4958557"/>
              <a:gd name="connsiteY500" fmla="*/ 148693 h 2611386"/>
              <a:gd name="connsiteX501" fmla="*/ 4328991 w 4958557"/>
              <a:gd name="connsiteY501" fmla="*/ 150206 h 2611386"/>
              <a:gd name="connsiteX502" fmla="*/ 4324093 w 4958557"/>
              <a:gd name="connsiteY502" fmla="*/ 159714 h 2611386"/>
              <a:gd name="connsiteX503" fmla="*/ 4320059 w 4958557"/>
              <a:gd name="connsiteY503" fmla="*/ 161731 h 2611386"/>
              <a:gd name="connsiteX504" fmla="*/ 4324669 w 4958557"/>
              <a:gd name="connsiteY504" fmla="*/ 165765 h 2611386"/>
              <a:gd name="connsiteX505" fmla="*/ 4329279 w 4958557"/>
              <a:gd name="connsiteY505" fmla="*/ 168646 h 2611386"/>
              <a:gd name="connsiteX506" fmla="*/ 4333889 w 4958557"/>
              <a:gd name="connsiteY506" fmla="*/ 165765 h 2611386"/>
              <a:gd name="connsiteX507" fmla="*/ 4339076 w 4958557"/>
              <a:gd name="connsiteY507" fmla="*/ 164036 h 2611386"/>
              <a:gd name="connsiteX508" fmla="*/ 4344838 w 4958557"/>
              <a:gd name="connsiteY508" fmla="*/ 165477 h 2611386"/>
              <a:gd name="connsiteX509" fmla="*/ 4338788 w 4958557"/>
              <a:gd name="connsiteY509" fmla="*/ 168646 h 2611386"/>
              <a:gd name="connsiteX510" fmla="*/ 4329279 w 4958557"/>
              <a:gd name="connsiteY510" fmla="*/ 170663 h 2611386"/>
              <a:gd name="connsiteX511" fmla="*/ 4271940 w 4958557"/>
              <a:gd name="connsiteY511" fmla="*/ 187375 h 2611386"/>
              <a:gd name="connsiteX512" fmla="*/ 4220363 w 4958557"/>
              <a:gd name="connsiteY512" fmla="*/ 206392 h 2611386"/>
              <a:gd name="connsiteX513" fmla="*/ 4192126 w 4958557"/>
              <a:gd name="connsiteY513" fmla="*/ 216477 h 2611386"/>
              <a:gd name="connsiteX514" fmla="*/ 4190397 w 4958557"/>
              <a:gd name="connsiteY514" fmla="*/ 216765 h 2611386"/>
              <a:gd name="connsiteX515" fmla="*/ 4169939 w 4958557"/>
              <a:gd name="connsiteY515" fmla="*/ 223104 h 2611386"/>
              <a:gd name="connsiteX516" fmla="*/ 4158702 w 4958557"/>
              <a:gd name="connsiteY516" fmla="*/ 225121 h 2611386"/>
              <a:gd name="connsiteX517" fmla="*/ 4151786 w 4958557"/>
              <a:gd name="connsiteY517" fmla="*/ 225986 h 2611386"/>
              <a:gd name="connsiteX518" fmla="*/ 4157261 w 4958557"/>
              <a:gd name="connsiteY518" fmla="*/ 219935 h 2611386"/>
              <a:gd name="connsiteX519" fmla="*/ 4163024 w 4958557"/>
              <a:gd name="connsiteY519" fmla="*/ 219070 h 2611386"/>
              <a:gd name="connsiteX520" fmla="*/ 4189244 w 4958557"/>
              <a:gd name="connsiteY520" fmla="*/ 214748 h 2611386"/>
              <a:gd name="connsiteX521" fmla="*/ 4236787 w 4958557"/>
              <a:gd name="connsiteY521" fmla="*/ 191986 h 2611386"/>
              <a:gd name="connsiteX522" fmla="*/ 4237940 w 4958557"/>
              <a:gd name="connsiteY522" fmla="*/ 191409 h 2611386"/>
              <a:gd name="connsiteX523" fmla="*/ 4256957 w 4958557"/>
              <a:gd name="connsiteY523" fmla="*/ 184782 h 2611386"/>
              <a:gd name="connsiteX524" fmla="*/ 4266177 w 4958557"/>
              <a:gd name="connsiteY524" fmla="*/ 175850 h 2611386"/>
              <a:gd name="connsiteX525" fmla="*/ 4295279 w 4958557"/>
              <a:gd name="connsiteY525" fmla="*/ 165765 h 2611386"/>
              <a:gd name="connsiteX526" fmla="*/ 4309686 w 4958557"/>
              <a:gd name="connsiteY526" fmla="*/ 166053 h 2611386"/>
              <a:gd name="connsiteX527" fmla="*/ 4316025 w 4958557"/>
              <a:gd name="connsiteY527" fmla="*/ 154240 h 2611386"/>
              <a:gd name="connsiteX528" fmla="*/ 4321499 w 4958557"/>
              <a:gd name="connsiteY528" fmla="*/ 152799 h 2611386"/>
              <a:gd name="connsiteX529" fmla="*/ 4324813 w 4958557"/>
              <a:gd name="connsiteY529" fmla="*/ 148693 h 2611386"/>
              <a:gd name="connsiteX530" fmla="*/ 4317753 w 4958557"/>
              <a:gd name="connsiteY530" fmla="*/ 130900 h 2611386"/>
              <a:gd name="connsiteX531" fmla="*/ 4311702 w 4958557"/>
              <a:gd name="connsiteY531" fmla="*/ 134069 h 2611386"/>
              <a:gd name="connsiteX532" fmla="*/ 4310838 w 4958557"/>
              <a:gd name="connsiteY532" fmla="*/ 132340 h 2611386"/>
              <a:gd name="connsiteX533" fmla="*/ 4317753 w 4958557"/>
              <a:gd name="connsiteY533" fmla="*/ 130900 h 2611386"/>
              <a:gd name="connsiteX534" fmla="*/ 4382295 w 4958557"/>
              <a:gd name="connsiteY534" fmla="*/ 130036 h 2611386"/>
              <a:gd name="connsiteX535" fmla="*/ 4392092 w 4958557"/>
              <a:gd name="connsiteY535" fmla="*/ 133493 h 2611386"/>
              <a:gd name="connsiteX536" fmla="*/ 4381143 w 4958557"/>
              <a:gd name="connsiteY536" fmla="*/ 134934 h 2611386"/>
              <a:gd name="connsiteX537" fmla="*/ 4362414 w 4958557"/>
              <a:gd name="connsiteY537" fmla="*/ 140408 h 2611386"/>
              <a:gd name="connsiteX538" fmla="*/ 4348583 w 4958557"/>
              <a:gd name="connsiteY538" fmla="*/ 149053 h 2611386"/>
              <a:gd name="connsiteX539" fmla="*/ 4343685 w 4958557"/>
              <a:gd name="connsiteY539" fmla="*/ 148476 h 2611386"/>
              <a:gd name="connsiteX540" fmla="*/ 4344549 w 4958557"/>
              <a:gd name="connsiteY540" fmla="*/ 143002 h 2611386"/>
              <a:gd name="connsiteX541" fmla="*/ 4362414 w 4958557"/>
              <a:gd name="connsiteY541" fmla="*/ 137239 h 2611386"/>
              <a:gd name="connsiteX542" fmla="*/ 4378838 w 4958557"/>
              <a:gd name="connsiteY542" fmla="*/ 130612 h 2611386"/>
              <a:gd name="connsiteX543" fmla="*/ 4382295 w 4958557"/>
              <a:gd name="connsiteY543" fmla="*/ 130036 h 2611386"/>
              <a:gd name="connsiteX544" fmla="*/ 4679654 w 4958557"/>
              <a:gd name="connsiteY544" fmla="*/ 54760 h 2611386"/>
              <a:gd name="connsiteX545" fmla="*/ 4686280 w 4958557"/>
              <a:gd name="connsiteY545" fmla="*/ 55985 h 2611386"/>
              <a:gd name="connsiteX546" fmla="*/ 4674755 w 4958557"/>
              <a:gd name="connsiteY546" fmla="*/ 58290 h 2611386"/>
              <a:gd name="connsiteX547" fmla="*/ 4679654 w 4958557"/>
              <a:gd name="connsiteY547" fmla="*/ 54760 h 2611386"/>
              <a:gd name="connsiteX548" fmla="*/ 4777332 w 4958557"/>
              <a:gd name="connsiteY548" fmla="*/ 30340 h 2611386"/>
              <a:gd name="connsiteX549" fmla="*/ 4777332 w 4958557"/>
              <a:gd name="connsiteY549" fmla="*/ 33222 h 2611386"/>
              <a:gd name="connsiteX550" fmla="*/ 4767536 w 4958557"/>
              <a:gd name="connsiteY550" fmla="*/ 34086 h 2611386"/>
              <a:gd name="connsiteX551" fmla="*/ 4777332 w 4958557"/>
              <a:gd name="connsiteY551" fmla="*/ 30340 h 2611386"/>
              <a:gd name="connsiteX552" fmla="*/ 4838993 w 4958557"/>
              <a:gd name="connsiteY552" fmla="*/ 14492 h 2611386"/>
              <a:gd name="connsiteX553" fmla="*/ 4840434 w 4958557"/>
              <a:gd name="connsiteY553" fmla="*/ 16509 h 2611386"/>
              <a:gd name="connsiteX554" fmla="*/ 4836976 w 4958557"/>
              <a:gd name="connsiteY554" fmla="*/ 18815 h 2611386"/>
              <a:gd name="connsiteX555" fmla="*/ 4834383 w 4958557"/>
              <a:gd name="connsiteY555" fmla="*/ 16221 h 2611386"/>
              <a:gd name="connsiteX556" fmla="*/ 4838993 w 4958557"/>
              <a:gd name="connsiteY556" fmla="*/ 14492 h 2611386"/>
              <a:gd name="connsiteX557" fmla="*/ 4887978 w 4958557"/>
              <a:gd name="connsiteY557" fmla="*/ 85 h 2611386"/>
              <a:gd name="connsiteX558" fmla="*/ 4881639 w 4958557"/>
              <a:gd name="connsiteY558" fmla="*/ 6136 h 2611386"/>
              <a:gd name="connsiteX559" fmla="*/ 4893164 w 4958557"/>
              <a:gd name="connsiteY559" fmla="*/ 2102 h 2611386"/>
              <a:gd name="connsiteX560" fmla="*/ 4878757 w 4958557"/>
              <a:gd name="connsiteY560" fmla="*/ 12763 h 2611386"/>
              <a:gd name="connsiteX561" fmla="*/ 4836689 w 4958557"/>
              <a:gd name="connsiteY561" fmla="*/ 41289 h 2611386"/>
              <a:gd name="connsiteX562" fmla="*/ 4821994 w 4958557"/>
              <a:gd name="connsiteY562" fmla="*/ 58001 h 2611386"/>
              <a:gd name="connsiteX563" fmla="*/ 4811045 w 4958557"/>
              <a:gd name="connsiteY563" fmla="*/ 66357 h 2611386"/>
              <a:gd name="connsiteX564" fmla="*/ 4809316 w 4958557"/>
              <a:gd name="connsiteY564" fmla="*/ 69238 h 2611386"/>
              <a:gd name="connsiteX565" fmla="*/ 4778197 w 4958557"/>
              <a:gd name="connsiteY565" fmla="*/ 89408 h 2611386"/>
              <a:gd name="connsiteX566" fmla="*/ 4768689 w 4958557"/>
              <a:gd name="connsiteY566" fmla="*/ 95459 h 2611386"/>
              <a:gd name="connsiteX567" fmla="*/ 4764367 w 4958557"/>
              <a:gd name="connsiteY567" fmla="*/ 97476 h 2611386"/>
              <a:gd name="connsiteX568" fmla="*/ 4762350 w 4958557"/>
              <a:gd name="connsiteY568" fmla="*/ 106408 h 2611386"/>
              <a:gd name="connsiteX569" fmla="*/ 4746790 w 4958557"/>
              <a:gd name="connsiteY569" fmla="*/ 113323 h 2611386"/>
              <a:gd name="connsiteX570" fmla="*/ 4734112 w 4958557"/>
              <a:gd name="connsiteY570" fmla="*/ 130035 h 2611386"/>
              <a:gd name="connsiteX571" fmla="*/ 4698671 w 4958557"/>
              <a:gd name="connsiteY571" fmla="*/ 157696 h 2611386"/>
              <a:gd name="connsiteX572" fmla="*/ 4680231 w 4958557"/>
              <a:gd name="connsiteY572" fmla="*/ 170951 h 2611386"/>
              <a:gd name="connsiteX573" fmla="*/ 4676485 w 4958557"/>
              <a:gd name="connsiteY573" fmla="*/ 183053 h 2611386"/>
              <a:gd name="connsiteX574" fmla="*/ 4688587 w 4958557"/>
              <a:gd name="connsiteY574" fmla="*/ 179883 h 2611386"/>
              <a:gd name="connsiteX575" fmla="*/ 4711638 w 4958557"/>
              <a:gd name="connsiteY575" fmla="*/ 160002 h 2611386"/>
              <a:gd name="connsiteX576" fmla="*/ 4733248 w 4958557"/>
              <a:gd name="connsiteY576" fmla="*/ 146747 h 2611386"/>
              <a:gd name="connsiteX577" fmla="*/ 4777621 w 4958557"/>
              <a:gd name="connsiteY577" fmla="*/ 114764 h 2611386"/>
              <a:gd name="connsiteX578" fmla="*/ 4841011 w 4958557"/>
              <a:gd name="connsiteY578" fmla="*/ 72696 h 2611386"/>
              <a:gd name="connsiteX579" fmla="*/ 4847926 w 4958557"/>
              <a:gd name="connsiteY579" fmla="*/ 60018 h 2611386"/>
              <a:gd name="connsiteX580" fmla="*/ 4843604 w 4958557"/>
              <a:gd name="connsiteY580" fmla="*/ 71543 h 2611386"/>
              <a:gd name="connsiteX581" fmla="*/ 4875011 w 4958557"/>
              <a:gd name="connsiteY581" fmla="*/ 49933 h 2611386"/>
              <a:gd name="connsiteX582" fmla="*/ 4887401 w 4958557"/>
              <a:gd name="connsiteY582" fmla="*/ 41289 h 2611386"/>
              <a:gd name="connsiteX583" fmla="*/ 4895469 w 4958557"/>
              <a:gd name="connsiteY583" fmla="*/ 41289 h 2611386"/>
              <a:gd name="connsiteX584" fmla="*/ 4892012 w 4958557"/>
              <a:gd name="connsiteY584" fmla="*/ 48204 h 2611386"/>
              <a:gd name="connsiteX585" fmla="*/ 4891147 w 4958557"/>
              <a:gd name="connsiteY585" fmla="*/ 52814 h 2611386"/>
              <a:gd name="connsiteX586" fmla="*/ 4896910 w 4958557"/>
              <a:gd name="connsiteY586" fmla="*/ 51374 h 2611386"/>
              <a:gd name="connsiteX587" fmla="*/ 4901808 w 4958557"/>
              <a:gd name="connsiteY587" fmla="*/ 37255 h 2611386"/>
              <a:gd name="connsiteX588" fmla="*/ 4910452 w 4958557"/>
              <a:gd name="connsiteY588" fmla="*/ 26882 h 2611386"/>
              <a:gd name="connsiteX589" fmla="*/ 4917944 w 4958557"/>
              <a:gd name="connsiteY589" fmla="*/ 31204 h 2611386"/>
              <a:gd name="connsiteX590" fmla="*/ 4915639 w 4958557"/>
              <a:gd name="connsiteY590" fmla="*/ 39848 h 2611386"/>
              <a:gd name="connsiteX591" fmla="*/ 4919961 w 4958557"/>
              <a:gd name="connsiteY591" fmla="*/ 52526 h 2611386"/>
              <a:gd name="connsiteX592" fmla="*/ 4924571 w 4958557"/>
              <a:gd name="connsiteY592" fmla="*/ 62611 h 2611386"/>
              <a:gd name="connsiteX593" fmla="*/ 4917368 w 4958557"/>
              <a:gd name="connsiteY593" fmla="*/ 74425 h 2611386"/>
              <a:gd name="connsiteX594" fmla="*/ 4925435 w 4958557"/>
              <a:gd name="connsiteY594" fmla="*/ 91137 h 2611386"/>
              <a:gd name="connsiteX595" fmla="*/ 4931775 w 4958557"/>
              <a:gd name="connsiteY595" fmla="*/ 102662 h 2611386"/>
              <a:gd name="connsiteX596" fmla="*/ 4932639 w 4958557"/>
              <a:gd name="connsiteY596" fmla="*/ 120239 h 2611386"/>
              <a:gd name="connsiteX597" fmla="*/ 4931775 w 4958557"/>
              <a:gd name="connsiteY597" fmla="*/ 128018 h 2611386"/>
              <a:gd name="connsiteX598" fmla="*/ 4929758 w 4958557"/>
              <a:gd name="connsiteY598" fmla="*/ 135798 h 2611386"/>
              <a:gd name="connsiteX599" fmla="*/ 4937249 w 4958557"/>
              <a:gd name="connsiteY599" fmla="*/ 135510 h 2611386"/>
              <a:gd name="connsiteX600" fmla="*/ 4948486 w 4958557"/>
              <a:gd name="connsiteY600" fmla="*/ 133781 h 2611386"/>
              <a:gd name="connsiteX601" fmla="*/ 4949639 w 4958557"/>
              <a:gd name="connsiteY601" fmla="*/ 151646 h 2611386"/>
              <a:gd name="connsiteX602" fmla="*/ 4942724 w 4958557"/>
              <a:gd name="connsiteY602" fmla="*/ 163459 h 2611386"/>
              <a:gd name="connsiteX603" fmla="*/ 4948775 w 4958557"/>
              <a:gd name="connsiteY603" fmla="*/ 166341 h 2611386"/>
              <a:gd name="connsiteX604" fmla="*/ 4958283 w 4958557"/>
              <a:gd name="connsiteY604" fmla="*/ 165764 h 2611386"/>
              <a:gd name="connsiteX605" fmla="*/ 4953385 w 4958557"/>
              <a:gd name="connsiteY605" fmla="*/ 167493 h 2611386"/>
              <a:gd name="connsiteX606" fmla="*/ 4954537 w 4958557"/>
              <a:gd name="connsiteY606" fmla="*/ 174697 h 2611386"/>
              <a:gd name="connsiteX607" fmla="*/ 4930622 w 4958557"/>
              <a:gd name="connsiteY607" fmla="*/ 201205 h 2611386"/>
              <a:gd name="connsiteX608" fmla="*/ 4929469 w 4958557"/>
              <a:gd name="connsiteY608" fmla="*/ 214460 h 2611386"/>
              <a:gd name="connsiteX609" fmla="*/ 4929758 w 4958557"/>
              <a:gd name="connsiteY609" fmla="*/ 223392 h 2611386"/>
              <a:gd name="connsiteX610" fmla="*/ 4909300 w 4958557"/>
              <a:gd name="connsiteY610" fmla="*/ 252782 h 2611386"/>
              <a:gd name="connsiteX611" fmla="*/ 4891724 w 4958557"/>
              <a:gd name="connsiteY611" fmla="*/ 266324 h 2611386"/>
              <a:gd name="connsiteX612" fmla="*/ 4892588 w 4958557"/>
              <a:gd name="connsiteY612" fmla="*/ 268629 h 2611386"/>
              <a:gd name="connsiteX613" fmla="*/ 4909300 w 4958557"/>
              <a:gd name="connsiteY613" fmla="*/ 270358 h 2611386"/>
              <a:gd name="connsiteX614" fmla="*/ 4898927 w 4958557"/>
              <a:gd name="connsiteY614" fmla="*/ 278426 h 2611386"/>
              <a:gd name="connsiteX615" fmla="*/ 4896334 w 4958557"/>
              <a:gd name="connsiteY615" fmla="*/ 285341 h 2611386"/>
              <a:gd name="connsiteX616" fmla="*/ 4898927 w 4958557"/>
              <a:gd name="connsiteY616" fmla="*/ 298308 h 2611386"/>
              <a:gd name="connsiteX617" fmla="*/ 4890283 w 4958557"/>
              <a:gd name="connsiteY617" fmla="*/ 304935 h 2611386"/>
              <a:gd name="connsiteX618" fmla="*/ 4886249 w 4958557"/>
              <a:gd name="connsiteY618" fmla="*/ 310409 h 2611386"/>
              <a:gd name="connsiteX619" fmla="*/ 4893452 w 4958557"/>
              <a:gd name="connsiteY619" fmla="*/ 311562 h 2611386"/>
              <a:gd name="connsiteX620" fmla="*/ 4896046 w 4958557"/>
              <a:gd name="connsiteY620" fmla="*/ 315308 h 2611386"/>
              <a:gd name="connsiteX621" fmla="*/ 4906707 w 4958557"/>
              <a:gd name="connsiteY621" fmla="*/ 316460 h 2611386"/>
              <a:gd name="connsiteX622" fmla="*/ 4910452 w 4958557"/>
              <a:gd name="connsiteY622" fmla="*/ 319630 h 2611386"/>
              <a:gd name="connsiteX623" fmla="*/ 4894893 w 4958557"/>
              <a:gd name="connsiteY623" fmla="*/ 333748 h 2611386"/>
              <a:gd name="connsiteX624" fmla="*/ 4888266 w 4958557"/>
              <a:gd name="connsiteY624" fmla="*/ 343833 h 2611386"/>
              <a:gd name="connsiteX625" fmla="*/ 4896622 w 4958557"/>
              <a:gd name="connsiteY625" fmla="*/ 345274 h 2611386"/>
              <a:gd name="connsiteX626" fmla="*/ 4909300 w 4958557"/>
              <a:gd name="connsiteY626" fmla="*/ 346715 h 2611386"/>
              <a:gd name="connsiteX627" fmla="*/ 4897486 w 4958557"/>
              <a:gd name="connsiteY627" fmla="*/ 362850 h 2611386"/>
              <a:gd name="connsiteX628" fmla="*/ 4892300 w 4958557"/>
              <a:gd name="connsiteY628" fmla="*/ 369766 h 2611386"/>
              <a:gd name="connsiteX629" fmla="*/ 4890571 w 4958557"/>
              <a:gd name="connsiteY629" fmla="*/ 378986 h 2611386"/>
              <a:gd name="connsiteX630" fmla="*/ 4887113 w 4958557"/>
              <a:gd name="connsiteY630" fmla="*/ 389647 h 2611386"/>
              <a:gd name="connsiteX631" fmla="*/ 4895469 w 4958557"/>
              <a:gd name="connsiteY631" fmla="*/ 387630 h 2611386"/>
              <a:gd name="connsiteX632" fmla="*/ 4904978 w 4958557"/>
              <a:gd name="connsiteY632" fmla="*/ 388783 h 2611386"/>
              <a:gd name="connsiteX633" fmla="*/ 4904978 w 4958557"/>
              <a:gd name="connsiteY633" fmla="*/ 389935 h 2611386"/>
              <a:gd name="connsiteX634" fmla="*/ 4904113 w 4958557"/>
              <a:gd name="connsiteY634" fmla="*/ 390800 h 2611386"/>
              <a:gd name="connsiteX635" fmla="*/ 4900080 w 4958557"/>
              <a:gd name="connsiteY635" fmla="*/ 407512 h 2611386"/>
              <a:gd name="connsiteX636" fmla="*/ 4883079 w 4958557"/>
              <a:gd name="connsiteY636" fmla="*/ 413851 h 2611386"/>
              <a:gd name="connsiteX637" fmla="*/ 4878181 w 4958557"/>
              <a:gd name="connsiteY637" fmla="*/ 421054 h 2611386"/>
              <a:gd name="connsiteX638" fmla="*/ 4879333 w 4958557"/>
              <a:gd name="connsiteY638" fmla="*/ 428546 h 2611386"/>
              <a:gd name="connsiteX639" fmla="*/ 4881062 w 4958557"/>
              <a:gd name="connsiteY639" fmla="*/ 427681 h 2611386"/>
              <a:gd name="connsiteX640" fmla="*/ 4898062 w 4958557"/>
              <a:gd name="connsiteY640" fmla="*/ 415868 h 2611386"/>
              <a:gd name="connsiteX641" fmla="*/ 4912757 w 4958557"/>
              <a:gd name="connsiteY641" fmla="*/ 406071 h 2611386"/>
              <a:gd name="connsiteX642" fmla="*/ 4918520 w 4958557"/>
              <a:gd name="connsiteY642" fmla="*/ 408952 h 2611386"/>
              <a:gd name="connsiteX643" fmla="*/ 4912469 w 4958557"/>
              <a:gd name="connsiteY643" fmla="*/ 420766 h 2611386"/>
              <a:gd name="connsiteX644" fmla="*/ 4882215 w 4958557"/>
              <a:gd name="connsiteY644" fmla="*/ 443817 h 2611386"/>
              <a:gd name="connsiteX645" fmla="*/ 4883944 w 4958557"/>
              <a:gd name="connsiteY645" fmla="*/ 443529 h 2611386"/>
              <a:gd name="connsiteX646" fmla="*/ 4895181 w 4958557"/>
              <a:gd name="connsiteY646" fmla="*/ 441800 h 2611386"/>
              <a:gd name="connsiteX647" fmla="*/ 4896334 w 4958557"/>
              <a:gd name="connsiteY647" fmla="*/ 459664 h 2611386"/>
              <a:gd name="connsiteX648" fmla="*/ 4889418 w 4958557"/>
              <a:gd name="connsiteY648" fmla="*/ 471478 h 2611386"/>
              <a:gd name="connsiteX649" fmla="*/ 4895469 w 4958557"/>
              <a:gd name="connsiteY649" fmla="*/ 474359 h 2611386"/>
              <a:gd name="connsiteX650" fmla="*/ 4904978 w 4958557"/>
              <a:gd name="connsiteY650" fmla="*/ 473783 h 2611386"/>
              <a:gd name="connsiteX651" fmla="*/ 4899503 w 4958557"/>
              <a:gd name="connsiteY651" fmla="*/ 477817 h 2611386"/>
              <a:gd name="connsiteX652" fmla="*/ 4900656 w 4958557"/>
              <a:gd name="connsiteY652" fmla="*/ 485021 h 2611386"/>
              <a:gd name="connsiteX653" fmla="*/ 4876740 w 4958557"/>
              <a:gd name="connsiteY653" fmla="*/ 511529 h 2611386"/>
              <a:gd name="connsiteX654" fmla="*/ 4875588 w 4958557"/>
              <a:gd name="connsiteY654" fmla="*/ 524784 h 2611386"/>
              <a:gd name="connsiteX655" fmla="*/ 4875876 w 4958557"/>
              <a:gd name="connsiteY655" fmla="*/ 533716 h 2611386"/>
              <a:gd name="connsiteX656" fmla="*/ 4855418 w 4958557"/>
              <a:gd name="connsiteY656" fmla="*/ 563106 h 2611386"/>
              <a:gd name="connsiteX657" fmla="*/ 4837842 w 4958557"/>
              <a:gd name="connsiteY657" fmla="*/ 576648 h 2611386"/>
              <a:gd name="connsiteX658" fmla="*/ 4838706 w 4958557"/>
              <a:gd name="connsiteY658" fmla="*/ 578953 h 2611386"/>
              <a:gd name="connsiteX659" fmla="*/ 4855418 w 4958557"/>
              <a:gd name="connsiteY659" fmla="*/ 580682 h 2611386"/>
              <a:gd name="connsiteX660" fmla="*/ 4845045 w 4958557"/>
              <a:gd name="connsiteY660" fmla="*/ 588750 h 2611386"/>
              <a:gd name="connsiteX661" fmla="*/ 4842452 w 4958557"/>
              <a:gd name="connsiteY661" fmla="*/ 595665 h 2611386"/>
              <a:gd name="connsiteX662" fmla="*/ 4845045 w 4958557"/>
              <a:gd name="connsiteY662" fmla="*/ 608631 h 2611386"/>
              <a:gd name="connsiteX663" fmla="*/ 4836401 w 4958557"/>
              <a:gd name="connsiteY663" fmla="*/ 615259 h 2611386"/>
              <a:gd name="connsiteX664" fmla="*/ 4832367 w 4958557"/>
              <a:gd name="connsiteY664" fmla="*/ 620733 h 2611386"/>
              <a:gd name="connsiteX665" fmla="*/ 4839571 w 4958557"/>
              <a:gd name="connsiteY665" fmla="*/ 621886 h 2611386"/>
              <a:gd name="connsiteX666" fmla="*/ 4842164 w 4958557"/>
              <a:gd name="connsiteY666" fmla="*/ 625632 h 2611386"/>
              <a:gd name="connsiteX667" fmla="*/ 4852825 w 4958557"/>
              <a:gd name="connsiteY667" fmla="*/ 626784 h 2611386"/>
              <a:gd name="connsiteX668" fmla="*/ 4856571 w 4958557"/>
              <a:gd name="connsiteY668" fmla="*/ 629954 h 2611386"/>
              <a:gd name="connsiteX669" fmla="*/ 4841011 w 4958557"/>
              <a:gd name="connsiteY669" fmla="*/ 644072 h 2611386"/>
              <a:gd name="connsiteX670" fmla="*/ 4834384 w 4958557"/>
              <a:gd name="connsiteY670" fmla="*/ 654157 h 2611386"/>
              <a:gd name="connsiteX671" fmla="*/ 4842740 w 4958557"/>
              <a:gd name="connsiteY671" fmla="*/ 655598 h 2611386"/>
              <a:gd name="connsiteX672" fmla="*/ 4855418 w 4958557"/>
              <a:gd name="connsiteY672" fmla="*/ 657039 h 2611386"/>
              <a:gd name="connsiteX673" fmla="*/ 4843604 w 4958557"/>
              <a:gd name="connsiteY673" fmla="*/ 673174 h 2611386"/>
              <a:gd name="connsiteX674" fmla="*/ 4838418 w 4958557"/>
              <a:gd name="connsiteY674" fmla="*/ 680090 h 2611386"/>
              <a:gd name="connsiteX675" fmla="*/ 4836689 w 4958557"/>
              <a:gd name="connsiteY675" fmla="*/ 689310 h 2611386"/>
              <a:gd name="connsiteX676" fmla="*/ 4833232 w 4958557"/>
              <a:gd name="connsiteY676" fmla="*/ 699971 h 2611386"/>
              <a:gd name="connsiteX677" fmla="*/ 4841588 w 4958557"/>
              <a:gd name="connsiteY677" fmla="*/ 697954 h 2611386"/>
              <a:gd name="connsiteX678" fmla="*/ 4851096 w 4958557"/>
              <a:gd name="connsiteY678" fmla="*/ 699107 h 2611386"/>
              <a:gd name="connsiteX679" fmla="*/ 4851096 w 4958557"/>
              <a:gd name="connsiteY679" fmla="*/ 700259 h 2611386"/>
              <a:gd name="connsiteX680" fmla="*/ 4850232 w 4958557"/>
              <a:gd name="connsiteY680" fmla="*/ 701124 h 2611386"/>
              <a:gd name="connsiteX681" fmla="*/ 4846198 w 4958557"/>
              <a:gd name="connsiteY681" fmla="*/ 717836 h 2611386"/>
              <a:gd name="connsiteX682" fmla="*/ 4842740 w 4958557"/>
              <a:gd name="connsiteY682" fmla="*/ 720141 h 2611386"/>
              <a:gd name="connsiteX683" fmla="*/ 4838130 w 4958557"/>
              <a:gd name="connsiteY683" fmla="*/ 723310 h 2611386"/>
              <a:gd name="connsiteX684" fmla="*/ 4838706 w 4958557"/>
              <a:gd name="connsiteY684" fmla="*/ 728785 h 2611386"/>
              <a:gd name="connsiteX685" fmla="*/ 4843893 w 4958557"/>
              <a:gd name="connsiteY685" fmla="*/ 726480 h 2611386"/>
              <a:gd name="connsiteX686" fmla="*/ 4858588 w 4958557"/>
              <a:gd name="connsiteY686" fmla="*/ 716683 h 2611386"/>
              <a:gd name="connsiteX687" fmla="*/ 4864350 w 4958557"/>
              <a:gd name="connsiteY687" fmla="*/ 719564 h 2611386"/>
              <a:gd name="connsiteX688" fmla="*/ 4858300 w 4958557"/>
              <a:gd name="connsiteY688" fmla="*/ 731378 h 2611386"/>
              <a:gd name="connsiteX689" fmla="*/ 4835249 w 4958557"/>
              <a:gd name="connsiteY689" fmla="*/ 750107 h 2611386"/>
              <a:gd name="connsiteX690" fmla="*/ 4838130 w 4958557"/>
              <a:gd name="connsiteY690" fmla="*/ 762209 h 2611386"/>
              <a:gd name="connsiteX691" fmla="*/ 4841299 w 4958557"/>
              <a:gd name="connsiteY691" fmla="*/ 771429 h 2611386"/>
              <a:gd name="connsiteX692" fmla="*/ 4839571 w 4958557"/>
              <a:gd name="connsiteY692" fmla="*/ 784395 h 2611386"/>
              <a:gd name="connsiteX693" fmla="*/ 4837842 w 4958557"/>
              <a:gd name="connsiteY693" fmla="*/ 789870 h 2611386"/>
              <a:gd name="connsiteX694" fmla="*/ 4835249 w 4958557"/>
              <a:gd name="connsiteY694" fmla="*/ 795345 h 2611386"/>
              <a:gd name="connsiteX695" fmla="*/ 4840723 w 4958557"/>
              <a:gd name="connsiteY695" fmla="*/ 796209 h 2611386"/>
              <a:gd name="connsiteX696" fmla="*/ 4849079 w 4958557"/>
              <a:gd name="connsiteY696" fmla="*/ 796497 h 2611386"/>
              <a:gd name="connsiteX697" fmla="*/ 4847638 w 4958557"/>
              <a:gd name="connsiteY697" fmla="*/ 809751 h 2611386"/>
              <a:gd name="connsiteX698" fmla="*/ 4841011 w 4958557"/>
              <a:gd name="connsiteY698" fmla="*/ 817531 h 2611386"/>
              <a:gd name="connsiteX699" fmla="*/ 4845045 w 4958557"/>
              <a:gd name="connsiteY699" fmla="*/ 820701 h 2611386"/>
              <a:gd name="connsiteX700" fmla="*/ 4851960 w 4958557"/>
              <a:gd name="connsiteY700" fmla="*/ 821565 h 2611386"/>
              <a:gd name="connsiteX701" fmla="*/ 4847350 w 4958557"/>
              <a:gd name="connsiteY701" fmla="*/ 823870 h 2611386"/>
              <a:gd name="connsiteX702" fmla="*/ 4847062 w 4958557"/>
              <a:gd name="connsiteY702" fmla="*/ 829345 h 2611386"/>
              <a:gd name="connsiteX703" fmla="*/ 4826028 w 4958557"/>
              <a:gd name="connsiteY703" fmla="*/ 845480 h 2611386"/>
              <a:gd name="connsiteX704" fmla="*/ 4823435 w 4958557"/>
              <a:gd name="connsiteY704" fmla="*/ 854989 h 2611386"/>
              <a:gd name="connsiteX705" fmla="*/ 4822571 w 4958557"/>
              <a:gd name="connsiteY705" fmla="*/ 861616 h 2611386"/>
              <a:gd name="connsiteX706" fmla="*/ 4803554 w 4958557"/>
              <a:gd name="connsiteY706" fmla="*/ 880345 h 2611386"/>
              <a:gd name="connsiteX707" fmla="*/ 4788858 w 4958557"/>
              <a:gd name="connsiteY707" fmla="*/ 888125 h 2611386"/>
              <a:gd name="connsiteX708" fmla="*/ 4789147 w 4958557"/>
              <a:gd name="connsiteY708" fmla="*/ 889854 h 2611386"/>
              <a:gd name="connsiteX709" fmla="*/ 4801248 w 4958557"/>
              <a:gd name="connsiteY709" fmla="*/ 893311 h 2611386"/>
              <a:gd name="connsiteX710" fmla="*/ 4792604 w 4958557"/>
              <a:gd name="connsiteY710" fmla="*/ 897921 h 2611386"/>
              <a:gd name="connsiteX711" fmla="*/ 4789723 w 4958557"/>
              <a:gd name="connsiteY711" fmla="*/ 902532 h 2611386"/>
              <a:gd name="connsiteX712" fmla="*/ 4789723 w 4958557"/>
              <a:gd name="connsiteY712" fmla="*/ 912328 h 2611386"/>
              <a:gd name="connsiteX713" fmla="*/ 4782519 w 4958557"/>
              <a:gd name="connsiteY713" fmla="*/ 916074 h 2611386"/>
              <a:gd name="connsiteX714" fmla="*/ 4778773 w 4958557"/>
              <a:gd name="connsiteY714" fmla="*/ 919532 h 2611386"/>
              <a:gd name="connsiteX715" fmla="*/ 4783960 w 4958557"/>
              <a:gd name="connsiteY715" fmla="*/ 921261 h 2611386"/>
              <a:gd name="connsiteX716" fmla="*/ 4785401 w 4958557"/>
              <a:gd name="connsiteY716" fmla="*/ 924430 h 2611386"/>
              <a:gd name="connsiteX717" fmla="*/ 4793180 w 4958557"/>
              <a:gd name="connsiteY717" fmla="*/ 926735 h 2611386"/>
              <a:gd name="connsiteX718" fmla="*/ 4795486 w 4958557"/>
              <a:gd name="connsiteY718" fmla="*/ 929616 h 2611386"/>
              <a:gd name="connsiteX719" fmla="*/ 4782231 w 4958557"/>
              <a:gd name="connsiteY719" fmla="*/ 937973 h 2611386"/>
              <a:gd name="connsiteX720" fmla="*/ 4775892 w 4958557"/>
              <a:gd name="connsiteY720" fmla="*/ 944312 h 2611386"/>
              <a:gd name="connsiteX721" fmla="*/ 4781943 w 4958557"/>
              <a:gd name="connsiteY721" fmla="*/ 946329 h 2611386"/>
              <a:gd name="connsiteX722" fmla="*/ 4790875 w 4958557"/>
              <a:gd name="connsiteY722" fmla="*/ 949210 h 2611386"/>
              <a:gd name="connsiteX723" fmla="*/ 4779926 w 4958557"/>
              <a:gd name="connsiteY723" fmla="*/ 959583 h 2611386"/>
              <a:gd name="connsiteX724" fmla="*/ 4775028 w 4958557"/>
              <a:gd name="connsiteY724" fmla="*/ 963905 h 2611386"/>
              <a:gd name="connsiteX725" fmla="*/ 4772435 w 4958557"/>
              <a:gd name="connsiteY725" fmla="*/ 970532 h 2611386"/>
              <a:gd name="connsiteX726" fmla="*/ 4768689 w 4958557"/>
              <a:gd name="connsiteY726" fmla="*/ 977735 h 2611386"/>
              <a:gd name="connsiteX727" fmla="*/ 4775028 w 4958557"/>
              <a:gd name="connsiteY727" fmla="*/ 977447 h 2611386"/>
              <a:gd name="connsiteX728" fmla="*/ 4781943 w 4958557"/>
              <a:gd name="connsiteY728" fmla="*/ 979464 h 2611386"/>
              <a:gd name="connsiteX729" fmla="*/ 4781655 w 4958557"/>
              <a:gd name="connsiteY729" fmla="*/ 980329 h 2611386"/>
              <a:gd name="connsiteX730" fmla="*/ 4780791 w 4958557"/>
              <a:gd name="connsiteY730" fmla="*/ 980905 h 2611386"/>
              <a:gd name="connsiteX731" fmla="*/ 4775604 w 4958557"/>
              <a:gd name="connsiteY731" fmla="*/ 992430 h 2611386"/>
              <a:gd name="connsiteX732" fmla="*/ 4762350 w 4958557"/>
              <a:gd name="connsiteY732" fmla="*/ 994736 h 2611386"/>
              <a:gd name="connsiteX733" fmla="*/ 4756299 w 4958557"/>
              <a:gd name="connsiteY733" fmla="*/ 1001939 h 2611386"/>
              <a:gd name="connsiteX734" fmla="*/ 4758892 w 4958557"/>
              <a:gd name="connsiteY734" fmla="*/ 1004532 h 2611386"/>
              <a:gd name="connsiteX735" fmla="*/ 4772723 w 4958557"/>
              <a:gd name="connsiteY735" fmla="*/ 998193 h 2611386"/>
              <a:gd name="connsiteX736" fmla="*/ 4784825 w 4958557"/>
              <a:gd name="connsiteY736" fmla="*/ 993007 h 2611386"/>
              <a:gd name="connsiteX737" fmla="*/ 4788570 w 4958557"/>
              <a:gd name="connsiteY737" fmla="*/ 995888 h 2611386"/>
              <a:gd name="connsiteX738" fmla="*/ 4782519 w 4958557"/>
              <a:gd name="connsiteY738" fmla="*/ 1003668 h 2611386"/>
              <a:gd name="connsiteX739" fmla="*/ 4752265 w 4958557"/>
              <a:gd name="connsiteY739" fmla="*/ 1018651 h 2611386"/>
              <a:gd name="connsiteX740" fmla="*/ 4743621 w 4958557"/>
              <a:gd name="connsiteY740" fmla="*/ 1022973 h 2611386"/>
              <a:gd name="connsiteX741" fmla="*/ 4742468 w 4958557"/>
              <a:gd name="connsiteY741" fmla="*/ 1024702 h 2611386"/>
              <a:gd name="connsiteX742" fmla="*/ 4739299 w 4958557"/>
              <a:gd name="connsiteY742" fmla="*/ 1032193 h 2611386"/>
              <a:gd name="connsiteX743" fmla="*/ 4742180 w 4958557"/>
              <a:gd name="connsiteY743" fmla="*/ 1031041 h 2611386"/>
              <a:gd name="connsiteX744" fmla="*/ 4749384 w 4958557"/>
              <a:gd name="connsiteY744" fmla="*/ 1028736 h 2611386"/>
              <a:gd name="connsiteX745" fmla="*/ 4744197 w 4958557"/>
              <a:gd name="connsiteY745" fmla="*/ 1032482 h 2611386"/>
              <a:gd name="connsiteX746" fmla="*/ 4730943 w 4958557"/>
              <a:gd name="connsiteY746" fmla="*/ 1038821 h 2611386"/>
              <a:gd name="connsiteX747" fmla="*/ 4732383 w 4958557"/>
              <a:gd name="connsiteY747" fmla="*/ 1037092 h 2611386"/>
              <a:gd name="connsiteX748" fmla="*/ 4732095 w 4958557"/>
              <a:gd name="connsiteY748" fmla="*/ 1037092 h 2611386"/>
              <a:gd name="connsiteX749" fmla="*/ 4706163 w 4958557"/>
              <a:gd name="connsiteY749" fmla="*/ 1052075 h 2611386"/>
              <a:gd name="connsiteX750" fmla="*/ 4694061 w 4958557"/>
              <a:gd name="connsiteY750" fmla="*/ 1058126 h 2611386"/>
              <a:gd name="connsiteX751" fmla="*/ 4689739 w 4958557"/>
              <a:gd name="connsiteY751" fmla="*/ 1058414 h 2611386"/>
              <a:gd name="connsiteX752" fmla="*/ 4692332 w 4958557"/>
              <a:gd name="connsiteY752" fmla="*/ 1054092 h 2611386"/>
              <a:gd name="connsiteX753" fmla="*/ 4698383 w 4958557"/>
              <a:gd name="connsiteY753" fmla="*/ 1051211 h 2611386"/>
              <a:gd name="connsiteX754" fmla="*/ 4697807 w 4958557"/>
              <a:gd name="connsiteY754" fmla="*/ 1046888 h 2611386"/>
              <a:gd name="connsiteX755" fmla="*/ 4691756 w 4958557"/>
              <a:gd name="connsiteY755" fmla="*/ 1049770 h 2611386"/>
              <a:gd name="connsiteX756" fmla="*/ 4685417 w 4958557"/>
              <a:gd name="connsiteY756" fmla="*/ 1052651 h 2611386"/>
              <a:gd name="connsiteX757" fmla="*/ 4686570 w 4958557"/>
              <a:gd name="connsiteY757" fmla="*/ 1053228 h 2611386"/>
              <a:gd name="connsiteX758" fmla="*/ 4653722 w 4958557"/>
              <a:gd name="connsiteY758" fmla="*/ 1075990 h 2611386"/>
              <a:gd name="connsiteX759" fmla="*/ 4630671 w 4958557"/>
              <a:gd name="connsiteY759" fmla="*/ 1089821 h 2611386"/>
              <a:gd name="connsiteX760" fmla="*/ 4628078 w 4958557"/>
              <a:gd name="connsiteY760" fmla="*/ 1094143 h 2611386"/>
              <a:gd name="connsiteX761" fmla="*/ 4624908 w 4958557"/>
              <a:gd name="connsiteY761" fmla="*/ 1092990 h 2611386"/>
              <a:gd name="connsiteX762" fmla="*/ 4623756 w 4958557"/>
              <a:gd name="connsiteY762" fmla="*/ 1091550 h 2611386"/>
              <a:gd name="connsiteX763" fmla="*/ 4618569 w 4958557"/>
              <a:gd name="connsiteY763" fmla="*/ 1095296 h 2611386"/>
              <a:gd name="connsiteX764" fmla="*/ 4614824 w 4958557"/>
              <a:gd name="connsiteY764" fmla="*/ 1096448 h 2611386"/>
              <a:gd name="connsiteX765" fmla="*/ 4617993 w 4958557"/>
              <a:gd name="connsiteY765" fmla="*/ 1092990 h 2611386"/>
              <a:gd name="connsiteX766" fmla="*/ 4623179 w 4958557"/>
              <a:gd name="connsiteY766" fmla="*/ 1090109 h 2611386"/>
              <a:gd name="connsiteX767" fmla="*/ 4628366 w 4958557"/>
              <a:gd name="connsiteY767" fmla="*/ 1080024 h 2611386"/>
              <a:gd name="connsiteX768" fmla="*/ 4591484 w 4958557"/>
              <a:gd name="connsiteY768" fmla="*/ 1097601 h 2611386"/>
              <a:gd name="connsiteX769" fmla="*/ 4590620 w 4958557"/>
              <a:gd name="connsiteY769" fmla="*/ 1097889 h 2611386"/>
              <a:gd name="connsiteX770" fmla="*/ 4593501 w 4958557"/>
              <a:gd name="connsiteY770" fmla="*/ 1103363 h 2611386"/>
              <a:gd name="connsiteX771" fmla="*/ 4582264 w 4958557"/>
              <a:gd name="connsiteY771" fmla="*/ 1106533 h 2611386"/>
              <a:gd name="connsiteX772" fmla="*/ 4580535 w 4958557"/>
              <a:gd name="connsiteY772" fmla="*/ 1106245 h 2611386"/>
              <a:gd name="connsiteX773" fmla="*/ 4576789 w 4958557"/>
              <a:gd name="connsiteY773" fmla="*/ 1108550 h 2611386"/>
              <a:gd name="connsiteX774" fmla="*/ 4573044 w 4958557"/>
              <a:gd name="connsiteY774" fmla="*/ 1110855 h 2611386"/>
              <a:gd name="connsiteX775" fmla="*/ 4578806 w 4958557"/>
              <a:gd name="connsiteY775" fmla="*/ 1109414 h 2611386"/>
              <a:gd name="connsiteX776" fmla="*/ 4576789 w 4958557"/>
              <a:gd name="connsiteY776" fmla="*/ 1111143 h 2611386"/>
              <a:gd name="connsiteX777" fmla="*/ 4581976 w 4958557"/>
              <a:gd name="connsiteY777" fmla="*/ 1107685 h 2611386"/>
              <a:gd name="connsiteX778" fmla="*/ 4575060 w 4958557"/>
              <a:gd name="connsiteY778" fmla="*/ 1114889 h 2611386"/>
              <a:gd name="connsiteX779" fmla="*/ 4572179 w 4958557"/>
              <a:gd name="connsiteY779" fmla="*/ 1118635 h 2611386"/>
              <a:gd name="connsiteX780" fmla="*/ 4571027 w 4958557"/>
              <a:gd name="connsiteY780" fmla="*/ 1117770 h 2611386"/>
              <a:gd name="connsiteX781" fmla="*/ 4571603 w 4958557"/>
              <a:gd name="connsiteY781" fmla="*/ 1115177 h 2611386"/>
              <a:gd name="connsiteX782" fmla="*/ 4556332 w 4958557"/>
              <a:gd name="connsiteY782" fmla="*/ 1125838 h 2611386"/>
              <a:gd name="connsiteX783" fmla="*/ 4554315 w 4958557"/>
              <a:gd name="connsiteY783" fmla="*/ 1124974 h 2611386"/>
              <a:gd name="connsiteX784" fmla="*/ 4555755 w 4958557"/>
              <a:gd name="connsiteY784" fmla="*/ 1120364 h 2611386"/>
              <a:gd name="connsiteX785" fmla="*/ 4573332 w 4958557"/>
              <a:gd name="connsiteY785" fmla="*/ 1111431 h 2611386"/>
              <a:gd name="connsiteX786" fmla="*/ 4570450 w 4958557"/>
              <a:gd name="connsiteY786" fmla="*/ 1110279 h 2611386"/>
              <a:gd name="connsiteX787" fmla="*/ 4569586 w 4958557"/>
              <a:gd name="connsiteY787" fmla="*/ 1108838 h 2611386"/>
              <a:gd name="connsiteX788" fmla="*/ 4564688 w 4958557"/>
              <a:gd name="connsiteY788" fmla="*/ 1111431 h 2611386"/>
              <a:gd name="connsiteX789" fmla="*/ 4538755 w 4958557"/>
              <a:gd name="connsiteY789" fmla="*/ 1126126 h 2611386"/>
              <a:gd name="connsiteX790" fmla="*/ 4516280 w 4958557"/>
              <a:gd name="connsiteY790" fmla="*/ 1146008 h 2611386"/>
              <a:gd name="connsiteX791" fmla="*/ 4505331 w 4958557"/>
              <a:gd name="connsiteY791" fmla="*/ 1151770 h 2611386"/>
              <a:gd name="connsiteX792" fmla="*/ 4505619 w 4958557"/>
              <a:gd name="connsiteY792" fmla="*/ 1153499 h 2611386"/>
              <a:gd name="connsiteX793" fmla="*/ 4500721 w 4958557"/>
              <a:gd name="connsiteY793" fmla="*/ 1155228 h 2611386"/>
              <a:gd name="connsiteX794" fmla="*/ 4498704 w 4958557"/>
              <a:gd name="connsiteY794" fmla="*/ 1155516 h 2611386"/>
              <a:gd name="connsiteX795" fmla="*/ 4491501 w 4958557"/>
              <a:gd name="connsiteY795" fmla="*/ 1159262 h 2611386"/>
              <a:gd name="connsiteX796" fmla="*/ 4491789 w 4958557"/>
              <a:gd name="connsiteY796" fmla="*/ 1159838 h 2611386"/>
              <a:gd name="connsiteX797" fmla="*/ 4489772 w 4958557"/>
              <a:gd name="connsiteY797" fmla="*/ 1166177 h 2611386"/>
              <a:gd name="connsiteX798" fmla="*/ 4476806 w 4958557"/>
              <a:gd name="connsiteY798" fmla="*/ 1174533 h 2611386"/>
              <a:gd name="connsiteX799" fmla="*/ 4469026 w 4958557"/>
              <a:gd name="connsiteY799" fmla="*/ 1171364 h 2611386"/>
              <a:gd name="connsiteX800" fmla="*/ 4469026 w 4958557"/>
              <a:gd name="connsiteY800" fmla="*/ 1169635 h 2611386"/>
              <a:gd name="connsiteX801" fmla="*/ 4464416 w 4958557"/>
              <a:gd name="connsiteY801" fmla="*/ 1164737 h 2611386"/>
              <a:gd name="connsiteX802" fmla="*/ 4450297 w 4958557"/>
              <a:gd name="connsiteY802" fmla="*/ 1173957 h 2611386"/>
              <a:gd name="connsiteX803" fmla="*/ 4452602 w 4958557"/>
              <a:gd name="connsiteY803" fmla="*/ 1181449 h 2611386"/>
              <a:gd name="connsiteX804" fmla="*/ 4466721 w 4958557"/>
              <a:gd name="connsiteY804" fmla="*/ 1177703 h 2611386"/>
              <a:gd name="connsiteX805" fmla="*/ 4474789 w 4958557"/>
              <a:gd name="connsiteY805" fmla="*/ 1177703 h 2611386"/>
              <a:gd name="connsiteX806" fmla="*/ 4476229 w 4958557"/>
              <a:gd name="connsiteY806" fmla="*/ 1190381 h 2611386"/>
              <a:gd name="connsiteX807" fmla="*/ 4478823 w 4958557"/>
              <a:gd name="connsiteY807" fmla="*/ 1192686 h 2611386"/>
              <a:gd name="connsiteX808" fmla="*/ 4482857 w 4958557"/>
              <a:gd name="connsiteY808" fmla="*/ 1195279 h 2611386"/>
              <a:gd name="connsiteX809" fmla="*/ 4477094 w 4958557"/>
              <a:gd name="connsiteY809" fmla="*/ 1198161 h 2611386"/>
              <a:gd name="connsiteX810" fmla="*/ 4474500 w 4958557"/>
              <a:gd name="connsiteY810" fmla="*/ 1200466 h 2611386"/>
              <a:gd name="connsiteX811" fmla="*/ 4412551 w 4958557"/>
              <a:gd name="connsiteY811" fmla="*/ 1233313 h 2611386"/>
              <a:gd name="connsiteX812" fmla="*/ 4400737 w 4958557"/>
              <a:gd name="connsiteY812" fmla="*/ 1243110 h 2611386"/>
              <a:gd name="connsiteX813" fmla="*/ 4391229 w 4958557"/>
              <a:gd name="connsiteY813" fmla="*/ 1247144 h 2611386"/>
              <a:gd name="connsiteX814" fmla="*/ 4384314 w 4958557"/>
              <a:gd name="connsiteY814" fmla="*/ 1248296 h 2611386"/>
              <a:gd name="connsiteX815" fmla="*/ 4368178 w 4958557"/>
              <a:gd name="connsiteY815" fmla="*/ 1256364 h 2611386"/>
              <a:gd name="connsiteX816" fmla="*/ 4348297 w 4958557"/>
              <a:gd name="connsiteY816" fmla="*/ 1263568 h 2611386"/>
              <a:gd name="connsiteX817" fmla="*/ 4338500 w 4958557"/>
              <a:gd name="connsiteY817" fmla="*/ 1268466 h 2611386"/>
              <a:gd name="connsiteX818" fmla="*/ 4338212 w 4958557"/>
              <a:gd name="connsiteY818" fmla="*/ 1261551 h 2611386"/>
              <a:gd name="connsiteX819" fmla="*/ 4340805 w 4958557"/>
              <a:gd name="connsiteY819" fmla="*/ 1259246 h 2611386"/>
              <a:gd name="connsiteX820" fmla="*/ 4347720 w 4958557"/>
              <a:gd name="connsiteY820" fmla="*/ 1255500 h 2611386"/>
              <a:gd name="connsiteX821" fmla="*/ 4348585 w 4958557"/>
              <a:gd name="connsiteY821" fmla="*/ 1255212 h 2611386"/>
              <a:gd name="connsiteX822" fmla="*/ 4366449 w 4958557"/>
              <a:gd name="connsiteY822" fmla="*/ 1249449 h 2611386"/>
              <a:gd name="connsiteX823" fmla="*/ 4350601 w 4958557"/>
              <a:gd name="connsiteY823" fmla="*/ 1245127 h 2611386"/>
              <a:gd name="connsiteX824" fmla="*/ 4316889 w 4958557"/>
              <a:gd name="connsiteY824" fmla="*/ 1259246 h 2611386"/>
              <a:gd name="connsiteX825" fmla="*/ 4282025 w 4958557"/>
              <a:gd name="connsiteY825" fmla="*/ 1275670 h 2611386"/>
              <a:gd name="connsiteX826" fmla="*/ 4259550 w 4958557"/>
              <a:gd name="connsiteY826" fmla="*/ 1290365 h 2611386"/>
              <a:gd name="connsiteX827" fmla="*/ 4263296 w 4958557"/>
              <a:gd name="connsiteY827" fmla="*/ 1292382 h 2611386"/>
              <a:gd name="connsiteX828" fmla="*/ 4269923 w 4958557"/>
              <a:gd name="connsiteY828" fmla="*/ 1290941 h 2611386"/>
              <a:gd name="connsiteX829" fmla="*/ 4275686 w 4958557"/>
              <a:gd name="connsiteY829" fmla="*/ 1294687 h 2611386"/>
              <a:gd name="connsiteX830" fmla="*/ 4272228 w 4958557"/>
              <a:gd name="connsiteY830" fmla="*/ 1301314 h 2611386"/>
              <a:gd name="connsiteX831" fmla="*/ 4222668 w 4958557"/>
              <a:gd name="connsiteY831" fmla="*/ 1309958 h 2611386"/>
              <a:gd name="connsiteX832" fmla="*/ 4218058 w 4958557"/>
              <a:gd name="connsiteY832" fmla="*/ 1311975 h 2611386"/>
              <a:gd name="connsiteX833" fmla="*/ 4187228 w 4958557"/>
              <a:gd name="connsiteY833" fmla="*/ 1326382 h 2611386"/>
              <a:gd name="connsiteX834" fmla="*/ 4187228 w 4958557"/>
              <a:gd name="connsiteY834" fmla="*/ 1328975 h 2611386"/>
              <a:gd name="connsiteX835" fmla="*/ 4217770 w 4958557"/>
              <a:gd name="connsiteY835" fmla="*/ 1323500 h 2611386"/>
              <a:gd name="connsiteX836" fmla="*/ 4234194 w 4958557"/>
              <a:gd name="connsiteY836" fmla="*/ 1318314 h 2611386"/>
              <a:gd name="connsiteX837" fmla="*/ 4220363 w 4958557"/>
              <a:gd name="connsiteY837" fmla="*/ 1330992 h 2611386"/>
              <a:gd name="connsiteX838" fmla="*/ 4218058 w 4958557"/>
              <a:gd name="connsiteY838" fmla="*/ 1347416 h 2611386"/>
              <a:gd name="connsiteX839" fmla="*/ 4221804 w 4958557"/>
              <a:gd name="connsiteY839" fmla="*/ 1351738 h 2611386"/>
              <a:gd name="connsiteX840" fmla="*/ 4215465 w 4958557"/>
              <a:gd name="connsiteY840" fmla="*/ 1352314 h 2611386"/>
              <a:gd name="connsiteX841" fmla="*/ 4136227 w 4958557"/>
              <a:gd name="connsiteY841" fmla="*/ 1369026 h 2611386"/>
              <a:gd name="connsiteX842" fmla="*/ 4114329 w 4958557"/>
              <a:gd name="connsiteY842" fmla="*/ 1377094 h 2611386"/>
              <a:gd name="connsiteX843" fmla="*/ 4061600 w 4958557"/>
              <a:gd name="connsiteY843" fmla="*/ 1398128 h 2611386"/>
              <a:gd name="connsiteX844" fmla="*/ 4010599 w 4958557"/>
              <a:gd name="connsiteY844" fmla="*/ 1410806 h 2611386"/>
              <a:gd name="connsiteX845" fmla="*/ 3965362 w 4958557"/>
              <a:gd name="connsiteY845" fmla="*/ 1429247 h 2611386"/>
              <a:gd name="connsiteX846" fmla="*/ 3951531 w 4958557"/>
              <a:gd name="connsiteY846" fmla="*/ 1428382 h 2611386"/>
              <a:gd name="connsiteX847" fmla="*/ 3925023 w 4958557"/>
              <a:gd name="connsiteY847" fmla="*/ 1446247 h 2611386"/>
              <a:gd name="connsiteX848" fmla="*/ 3918972 w 4958557"/>
              <a:gd name="connsiteY848" fmla="*/ 1446823 h 2611386"/>
              <a:gd name="connsiteX849" fmla="*/ 3906870 w 4958557"/>
              <a:gd name="connsiteY849" fmla="*/ 1447399 h 2611386"/>
              <a:gd name="connsiteX850" fmla="*/ 3882378 w 4958557"/>
              <a:gd name="connsiteY850" fmla="*/ 1453162 h 2611386"/>
              <a:gd name="connsiteX851" fmla="*/ 3872581 w 4958557"/>
              <a:gd name="connsiteY851" fmla="*/ 1454891 h 2611386"/>
              <a:gd name="connsiteX852" fmla="*/ 3842327 w 4958557"/>
              <a:gd name="connsiteY852" fmla="*/ 1467281 h 2611386"/>
              <a:gd name="connsiteX853" fmla="*/ 3842327 w 4958557"/>
              <a:gd name="connsiteY853" fmla="*/ 1468433 h 2611386"/>
              <a:gd name="connsiteX854" fmla="*/ 3849530 w 4958557"/>
              <a:gd name="connsiteY854" fmla="*/ 1479095 h 2611386"/>
              <a:gd name="connsiteX855" fmla="*/ 3920412 w 4958557"/>
              <a:gd name="connsiteY855" fmla="*/ 1455755 h 2611386"/>
              <a:gd name="connsiteX856" fmla="*/ 3986396 w 4958557"/>
              <a:gd name="connsiteY856" fmla="*/ 1435874 h 2611386"/>
              <a:gd name="connsiteX857" fmla="*/ 4002532 w 4958557"/>
              <a:gd name="connsiteY857" fmla="*/ 1426942 h 2611386"/>
              <a:gd name="connsiteX858" fmla="*/ 4009735 w 4958557"/>
              <a:gd name="connsiteY858" fmla="*/ 1424637 h 2611386"/>
              <a:gd name="connsiteX859" fmla="*/ 4027023 w 4958557"/>
              <a:gd name="connsiteY859" fmla="*/ 1421467 h 2611386"/>
              <a:gd name="connsiteX860" fmla="*/ 4039125 w 4958557"/>
              <a:gd name="connsiteY860" fmla="*/ 1421755 h 2611386"/>
              <a:gd name="connsiteX861" fmla="*/ 4044023 w 4958557"/>
              <a:gd name="connsiteY861" fmla="*/ 1424060 h 2611386"/>
              <a:gd name="connsiteX862" fmla="*/ 4037108 w 4958557"/>
              <a:gd name="connsiteY862" fmla="*/ 1431552 h 2611386"/>
              <a:gd name="connsiteX863" fmla="*/ 4050362 w 4958557"/>
              <a:gd name="connsiteY863" fmla="*/ 1436162 h 2611386"/>
              <a:gd name="connsiteX864" fmla="*/ 3986684 w 4958557"/>
              <a:gd name="connsiteY864" fmla="*/ 1457484 h 2611386"/>
              <a:gd name="connsiteX865" fmla="*/ 3939429 w 4958557"/>
              <a:gd name="connsiteY865" fmla="*/ 1462671 h 2611386"/>
              <a:gd name="connsiteX866" fmla="*/ 3938853 w 4958557"/>
              <a:gd name="connsiteY866" fmla="*/ 1470162 h 2611386"/>
              <a:gd name="connsiteX867" fmla="*/ 3916378 w 4958557"/>
              <a:gd name="connsiteY867" fmla="*/ 1476213 h 2611386"/>
              <a:gd name="connsiteX868" fmla="*/ 3908310 w 4958557"/>
              <a:gd name="connsiteY868" fmla="*/ 1477078 h 2611386"/>
              <a:gd name="connsiteX869" fmla="*/ 3833683 w 4958557"/>
              <a:gd name="connsiteY869" fmla="*/ 1499264 h 2611386"/>
              <a:gd name="connsiteX870" fmla="*/ 3829361 w 4958557"/>
              <a:gd name="connsiteY870" fmla="*/ 1500993 h 2611386"/>
              <a:gd name="connsiteX871" fmla="*/ 3779513 w 4958557"/>
              <a:gd name="connsiteY871" fmla="*/ 1516840 h 2611386"/>
              <a:gd name="connsiteX872" fmla="*/ 3722174 w 4958557"/>
              <a:gd name="connsiteY872" fmla="*/ 1533264 h 2611386"/>
              <a:gd name="connsiteX873" fmla="*/ 3685580 w 4958557"/>
              <a:gd name="connsiteY873" fmla="*/ 1545366 h 2611386"/>
              <a:gd name="connsiteX874" fmla="*/ 3681258 w 4958557"/>
              <a:gd name="connsiteY874" fmla="*/ 1546231 h 2611386"/>
              <a:gd name="connsiteX875" fmla="*/ 3662241 w 4958557"/>
              <a:gd name="connsiteY875" fmla="*/ 1550265 h 2611386"/>
              <a:gd name="connsiteX876" fmla="*/ 3621614 w 4958557"/>
              <a:gd name="connsiteY876" fmla="*/ 1561502 h 2611386"/>
              <a:gd name="connsiteX877" fmla="*/ 3583292 w 4958557"/>
              <a:gd name="connsiteY877" fmla="*/ 1568705 h 2611386"/>
              <a:gd name="connsiteX878" fmla="*/ 3571478 w 4958557"/>
              <a:gd name="connsiteY878" fmla="*/ 1573604 h 2611386"/>
              <a:gd name="connsiteX879" fmla="*/ 3519613 w 4958557"/>
              <a:gd name="connsiteY879" fmla="*/ 1587434 h 2611386"/>
              <a:gd name="connsiteX880" fmla="*/ 3564563 w 4958557"/>
              <a:gd name="connsiteY880" fmla="*/ 1568993 h 2611386"/>
              <a:gd name="connsiteX881" fmla="*/ 3585885 w 4958557"/>
              <a:gd name="connsiteY881" fmla="*/ 1563807 h 2611386"/>
              <a:gd name="connsiteX882" fmla="*/ 3617868 w 4958557"/>
              <a:gd name="connsiteY882" fmla="*/ 1554875 h 2611386"/>
              <a:gd name="connsiteX883" fmla="*/ 3643224 w 4958557"/>
              <a:gd name="connsiteY883" fmla="*/ 1547671 h 2611386"/>
              <a:gd name="connsiteX884" fmla="*/ 3648123 w 4958557"/>
              <a:gd name="connsiteY884" fmla="*/ 1547959 h 2611386"/>
              <a:gd name="connsiteX885" fmla="*/ 3676072 w 4958557"/>
              <a:gd name="connsiteY885" fmla="*/ 1539891 h 2611386"/>
              <a:gd name="connsiteX886" fmla="*/ 3704597 w 4958557"/>
              <a:gd name="connsiteY886" fmla="*/ 1528078 h 2611386"/>
              <a:gd name="connsiteX887" fmla="*/ 3705750 w 4958557"/>
              <a:gd name="connsiteY887" fmla="*/ 1523180 h 2611386"/>
              <a:gd name="connsiteX888" fmla="*/ 3709496 w 4958557"/>
              <a:gd name="connsiteY888" fmla="*/ 1526061 h 2611386"/>
              <a:gd name="connsiteX889" fmla="*/ 3736005 w 4958557"/>
              <a:gd name="connsiteY889" fmla="*/ 1519146 h 2611386"/>
              <a:gd name="connsiteX890" fmla="*/ 3745225 w 4958557"/>
              <a:gd name="connsiteY890" fmla="*/ 1509925 h 2611386"/>
              <a:gd name="connsiteX891" fmla="*/ 3759056 w 4958557"/>
              <a:gd name="connsiteY891" fmla="*/ 1501281 h 2611386"/>
              <a:gd name="connsiteX892" fmla="*/ 3754733 w 4958557"/>
              <a:gd name="connsiteY892" fmla="*/ 1492637 h 2611386"/>
              <a:gd name="connsiteX893" fmla="*/ 3731971 w 4958557"/>
              <a:gd name="connsiteY893" fmla="*/ 1506180 h 2611386"/>
              <a:gd name="connsiteX894" fmla="*/ 3715835 w 4958557"/>
              <a:gd name="connsiteY894" fmla="*/ 1507908 h 2611386"/>
              <a:gd name="connsiteX895" fmla="*/ 3712377 w 4958557"/>
              <a:gd name="connsiteY895" fmla="*/ 1507908 h 2611386"/>
              <a:gd name="connsiteX896" fmla="*/ 3630258 w 4958557"/>
              <a:gd name="connsiteY896" fmla="*/ 1538451 h 2611386"/>
              <a:gd name="connsiteX897" fmla="*/ 3603749 w 4958557"/>
              <a:gd name="connsiteY897" fmla="*/ 1538739 h 2611386"/>
              <a:gd name="connsiteX898" fmla="*/ 3597122 w 4958557"/>
              <a:gd name="connsiteY898" fmla="*/ 1541332 h 2611386"/>
              <a:gd name="connsiteX899" fmla="*/ 3585020 w 4958557"/>
              <a:gd name="connsiteY899" fmla="*/ 1546231 h 2611386"/>
              <a:gd name="connsiteX900" fmla="*/ 3557071 w 4958557"/>
              <a:gd name="connsiteY900" fmla="*/ 1554298 h 2611386"/>
              <a:gd name="connsiteX901" fmla="*/ 3528257 w 4958557"/>
              <a:gd name="connsiteY901" fmla="*/ 1554010 h 2611386"/>
              <a:gd name="connsiteX902" fmla="*/ 3514427 w 4958557"/>
              <a:gd name="connsiteY902" fmla="*/ 1555451 h 2611386"/>
              <a:gd name="connsiteX903" fmla="*/ 3514427 w 4958557"/>
              <a:gd name="connsiteY903" fmla="*/ 1555739 h 2611386"/>
              <a:gd name="connsiteX904" fmla="*/ 3519613 w 4958557"/>
              <a:gd name="connsiteY904" fmla="*/ 1559773 h 2611386"/>
              <a:gd name="connsiteX905" fmla="*/ 3509528 w 4958557"/>
              <a:gd name="connsiteY905" fmla="*/ 1566400 h 2611386"/>
              <a:gd name="connsiteX906" fmla="*/ 3492240 w 4958557"/>
              <a:gd name="connsiteY906" fmla="*/ 1580231 h 2611386"/>
              <a:gd name="connsiteX907" fmla="*/ 3483308 w 4958557"/>
              <a:gd name="connsiteY907" fmla="*/ 1585129 h 2611386"/>
              <a:gd name="connsiteX908" fmla="*/ 3492817 w 4958557"/>
              <a:gd name="connsiteY908" fmla="*/ 1587434 h 2611386"/>
              <a:gd name="connsiteX909" fmla="*/ 3497139 w 4958557"/>
              <a:gd name="connsiteY909" fmla="*/ 1583400 h 2611386"/>
              <a:gd name="connsiteX910" fmla="*/ 3511545 w 4958557"/>
              <a:gd name="connsiteY910" fmla="*/ 1582824 h 2611386"/>
              <a:gd name="connsiteX911" fmla="*/ 3513850 w 4958557"/>
              <a:gd name="connsiteY911" fmla="*/ 1587722 h 2611386"/>
              <a:gd name="connsiteX912" fmla="*/ 3503477 w 4958557"/>
              <a:gd name="connsiteY912" fmla="*/ 1594349 h 2611386"/>
              <a:gd name="connsiteX913" fmla="*/ 3394850 w 4958557"/>
              <a:gd name="connsiteY913" fmla="*/ 1624316 h 2611386"/>
              <a:gd name="connsiteX914" fmla="*/ 3355087 w 4958557"/>
              <a:gd name="connsiteY914" fmla="*/ 1636129 h 2611386"/>
              <a:gd name="connsiteX915" fmla="*/ 3327138 w 4958557"/>
              <a:gd name="connsiteY915" fmla="*/ 1644774 h 2611386"/>
              <a:gd name="connsiteX916" fmla="*/ 3309849 w 4958557"/>
              <a:gd name="connsiteY916" fmla="*/ 1644774 h 2611386"/>
              <a:gd name="connsiteX917" fmla="*/ 3281324 w 4958557"/>
              <a:gd name="connsiteY917" fmla="*/ 1653994 h 2611386"/>
              <a:gd name="connsiteX918" fmla="*/ 3279307 w 4958557"/>
              <a:gd name="connsiteY918" fmla="*/ 1654282 h 2611386"/>
              <a:gd name="connsiteX919" fmla="*/ 3279307 w 4958557"/>
              <a:gd name="connsiteY919" fmla="*/ 1660909 h 2611386"/>
              <a:gd name="connsiteX920" fmla="*/ 3269798 w 4958557"/>
              <a:gd name="connsiteY920" fmla="*/ 1666096 h 2611386"/>
              <a:gd name="connsiteX921" fmla="*/ 3253374 w 4958557"/>
              <a:gd name="connsiteY921" fmla="*/ 1672435 h 2611386"/>
              <a:gd name="connsiteX922" fmla="*/ 3266917 w 4958557"/>
              <a:gd name="connsiteY922" fmla="*/ 1662350 h 2611386"/>
              <a:gd name="connsiteX923" fmla="*/ 3267205 w 4958557"/>
              <a:gd name="connsiteY923" fmla="*/ 1658892 h 2611386"/>
              <a:gd name="connsiteX924" fmla="*/ 3241849 w 4958557"/>
              <a:gd name="connsiteY924" fmla="*/ 1660621 h 2611386"/>
              <a:gd name="connsiteX925" fmla="*/ 3236086 w 4958557"/>
              <a:gd name="connsiteY925" fmla="*/ 1663214 h 2611386"/>
              <a:gd name="connsiteX926" fmla="*/ 3219086 w 4958557"/>
              <a:gd name="connsiteY926" fmla="*/ 1672435 h 2611386"/>
              <a:gd name="connsiteX927" fmla="*/ 3221679 w 4958557"/>
              <a:gd name="connsiteY927" fmla="*/ 1663502 h 2611386"/>
              <a:gd name="connsiteX928" fmla="*/ 3217357 w 4958557"/>
              <a:gd name="connsiteY928" fmla="*/ 1663502 h 2611386"/>
              <a:gd name="connsiteX929" fmla="*/ 3204391 w 4958557"/>
              <a:gd name="connsiteY929" fmla="*/ 1664367 h 2611386"/>
              <a:gd name="connsiteX930" fmla="*/ 3190848 w 4958557"/>
              <a:gd name="connsiteY930" fmla="*/ 1665519 h 2611386"/>
              <a:gd name="connsiteX931" fmla="*/ 3188832 w 4958557"/>
              <a:gd name="connsiteY931" fmla="*/ 1676469 h 2611386"/>
              <a:gd name="connsiteX932" fmla="*/ 3167797 w 4958557"/>
              <a:gd name="connsiteY932" fmla="*/ 1686553 h 2611386"/>
              <a:gd name="connsiteX933" fmla="*/ 3130340 w 4958557"/>
              <a:gd name="connsiteY933" fmla="*/ 1694910 h 2611386"/>
              <a:gd name="connsiteX934" fmla="*/ 3126018 w 4958557"/>
              <a:gd name="connsiteY934" fmla="*/ 1698079 h 2611386"/>
              <a:gd name="connsiteX935" fmla="*/ 3105560 w 4958557"/>
              <a:gd name="connsiteY935" fmla="*/ 1705282 h 2611386"/>
              <a:gd name="connsiteX936" fmla="*/ 3059170 w 4958557"/>
              <a:gd name="connsiteY936" fmla="*/ 1711909 h 2611386"/>
              <a:gd name="connsiteX937" fmla="*/ 3047932 w 4958557"/>
              <a:gd name="connsiteY937" fmla="*/ 1724299 h 2611386"/>
              <a:gd name="connsiteX938" fmla="*/ 3052542 w 4958557"/>
              <a:gd name="connsiteY938" fmla="*/ 1727757 h 2611386"/>
              <a:gd name="connsiteX939" fmla="*/ 3064933 w 4958557"/>
              <a:gd name="connsiteY939" fmla="*/ 1724011 h 2611386"/>
              <a:gd name="connsiteX940" fmla="*/ 3072424 w 4958557"/>
              <a:gd name="connsiteY940" fmla="*/ 1724299 h 2611386"/>
              <a:gd name="connsiteX941" fmla="*/ 3069543 w 4958557"/>
              <a:gd name="connsiteY941" fmla="*/ 1732079 h 2611386"/>
              <a:gd name="connsiteX942" fmla="*/ 3053407 w 4958557"/>
              <a:gd name="connsiteY942" fmla="*/ 1739283 h 2611386"/>
              <a:gd name="connsiteX943" fmla="*/ 3003847 w 4958557"/>
              <a:gd name="connsiteY943" fmla="*/ 1751672 h 2611386"/>
              <a:gd name="connsiteX944" fmla="*/ 2999237 w 4958557"/>
              <a:gd name="connsiteY944" fmla="*/ 1751096 h 2611386"/>
              <a:gd name="connsiteX945" fmla="*/ 2982525 w 4958557"/>
              <a:gd name="connsiteY945" fmla="*/ 1748503 h 2611386"/>
              <a:gd name="connsiteX946" fmla="*/ 2994627 w 4958557"/>
              <a:gd name="connsiteY946" fmla="*/ 1744469 h 2611386"/>
              <a:gd name="connsiteX947" fmla="*/ 3041305 w 4958557"/>
              <a:gd name="connsiteY947" fmla="*/ 1724588 h 2611386"/>
              <a:gd name="connsiteX948" fmla="*/ 3023153 w 4958557"/>
              <a:gd name="connsiteY948" fmla="*/ 1722859 h 2611386"/>
              <a:gd name="connsiteX949" fmla="*/ 3009034 w 4958557"/>
              <a:gd name="connsiteY949" fmla="*/ 1725452 h 2611386"/>
              <a:gd name="connsiteX950" fmla="*/ 3017966 w 4958557"/>
              <a:gd name="connsiteY950" fmla="*/ 1720554 h 2611386"/>
              <a:gd name="connsiteX951" fmla="*/ 3033814 w 4958557"/>
              <a:gd name="connsiteY951" fmla="*/ 1706147 h 2611386"/>
              <a:gd name="connsiteX952" fmla="*/ 2856321 w 4958557"/>
              <a:gd name="connsiteY952" fmla="*/ 1756283 h 2611386"/>
              <a:gd name="connsiteX953" fmla="*/ 2854592 w 4958557"/>
              <a:gd name="connsiteY953" fmla="*/ 1762334 h 2611386"/>
              <a:gd name="connsiteX954" fmla="*/ 2851135 w 4958557"/>
              <a:gd name="connsiteY954" fmla="*/ 1758300 h 2611386"/>
              <a:gd name="connsiteX955" fmla="*/ 2822897 w 4958557"/>
              <a:gd name="connsiteY955" fmla="*/ 1768096 h 2611386"/>
              <a:gd name="connsiteX956" fmla="*/ 2822321 w 4958557"/>
              <a:gd name="connsiteY956" fmla="*/ 1770690 h 2611386"/>
              <a:gd name="connsiteX957" fmla="*/ 2822609 w 4958557"/>
              <a:gd name="connsiteY957" fmla="*/ 1772707 h 2611386"/>
              <a:gd name="connsiteX958" fmla="*/ 2832117 w 4958557"/>
              <a:gd name="connsiteY958" fmla="*/ 1772130 h 2611386"/>
              <a:gd name="connsiteX959" fmla="*/ 2852575 w 4958557"/>
              <a:gd name="connsiteY959" fmla="*/ 1767520 h 2611386"/>
              <a:gd name="connsiteX960" fmla="*/ 2832117 w 4958557"/>
              <a:gd name="connsiteY960" fmla="*/ 1775012 h 2611386"/>
              <a:gd name="connsiteX961" fmla="*/ 2824914 w 4958557"/>
              <a:gd name="connsiteY961" fmla="*/ 1777317 h 2611386"/>
              <a:gd name="connsiteX962" fmla="*/ 2810795 w 4958557"/>
              <a:gd name="connsiteY962" fmla="*/ 1799215 h 2611386"/>
              <a:gd name="connsiteX963" fmla="*/ 2812524 w 4958557"/>
              <a:gd name="connsiteY963" fmla="*/ 1800656 h 2611386"/>
              <a:gd name="connsiteX964" fmla="*/ 2826067 w 4958557"/>
              <a:gd name="connsiteY964" fmla="*/ 1801520 h 2611386"/>
              <a:gd name="connsiteX965" fmla="*/ 2815982 w 4958557"/>
              <a:gd name="connsiteY965" fmla="*/ 1809876 h 2611386"/>
              <a:gd name="connsiteX966" fmla="*/ 2807914 w 4958557"/>
              <a:gd name="connsiteY966" fmla="*/ 1817656 h 2611386"/>
              <a:gd name="connsiteX967" fmla="*/ 2815405 w 4958557"/>
              <a:gd name="connsiteY967" fmla="*/ 1817944 h 2611386"/>
              <a:gd name="connsiteX968" fmla="*/ 2815117 w 4958557"/>
              <a:gd name="connsiteY968" fmla="*/ 1820249 h 2611386"/>
              <a:gd name="connsiteX969" fmla="*/ 2805321 w 4958557"/>
              <a:gd name="connsiteY969" fmla="*/ 1822266 h 2611386"/>
              <a:gd name="connsiteX970" fmla="*/ 2714846 w 4958557"/>
              <a:gd name="connsiteY970" fmla="*/ 1854538 h 2611386"/>
              <a:gd name="connsiteX971" fmla="*/ 2644252 w 4958557"/>
              <a:gd name="connsiteY971" fmla="*/ 1874131 h 2611386"/>
              <a:gd name="connsiteX972" fmla="*/ 2591523 w 4958557"/>
              <a:gd name="connsiteY972" fmla="*/ 1888250 h 2611386"/>
              <a:gd name="connsiteX973" fmla="*/ 2564726 w 4958557"/>
              <a:gd name="connsiteY973" fmla="*/ 1900351 h 2611386"/>
              <a:gd name="connsiteX974" fmla="*/ 2562709 w 4958557"/>
              <a:gd name="connsiteY974" fmla="*/ 1905826 h 2611386"/>
              <a:gd name="connsiteX975" fmla="*/ 2570489 w 4958557"/>
              <a:gd name="connsiteY975" fmla="*/ 1910436 h 2611386"/>
              <a:gd name="connsiteX976" fmla="*/ 2578268 w 4958557"/>
              <a:gd name="connsiteY976" fmla="*/ 1911877 h 2611386"/>
              <a:gd name="connsiteX977" fmla="*/ 2571641 w 4958557"/>
              <a:gd name="connsiteY977" fmla="*/ 1919080 h 2611386"/>
              <a:gd name="connsiteX978" fmla="*/ 2546573 w 4958557"/>
              <a:gd name="connsiteY978" fmla="*/ 1926860 h 2611386"/>
              <a:gd name="connsiteX979" fmla="*/ 2547150 w 4958557"/>
              <a:gd name="connsiteY979" fmla="*/ 1931182 h 2611386"/>
              <a:gd name="connsiteX980" fmla="*/ 2526116 w 4958557"/>
              <a:gd name="connsiteY980" fmla="*/ 1939826 h 2611386"/>
              <a:gd name="connsiteX981" fmla="*/ 2520929 w 4958557"/>
              <a:gd name="connsiteY981" fmla="*/ 1940979 h 2611386"/>
              <a:gd name="connsiteX982" fmla="*/ 2506234 w 4958557"/>
              <a:gd name="connsiteY982" fmla="*/ 1950199 h 2611386"/>
              <a:gd name="connsiteX983" fmla="*/ 2500759 w 4958557"/>
              <a:gd name="connsiteY983" fmla="*/ 1953945 h 2611386"/>
              <a:gd name="connsiteX984" fmla="*/ 2499319 w 4958557"/>
              <a:gd name="connsiteY984" fmla="*/ 1944724 h 2611386"/>
              <a:gd name="connsiteX985" fmla="*/ 2514014 w 4958557"/>
              <a:gd name="connsiteY985" fmla="*/ 1938674 h 2611386"/>
              <a:gd name="connsiteX986" fmla="*/ 2523234 w 4958557"/>
              <a:gd name="connsiteY986" fmla="*/ 1924267 h 2611386"/>
              <a:gd name="connsiteX987" fmla="*/ 2520929 w 4958557"/>
              <a:gd name="connsiteY987" fmla="*/ 1921962 h 2611386"/>
              <a:gd name="connsiteX988" fmla="*/ 2515455 w 4958557"/>
              <a:gd name="connsiteY988" fmla="*/ 1921097 h 2611386"/>
              <a:gd name="connsiteX989" fmla="*/ 2523522 w 4958557"/>
              <a:gd name="connsiteY989" fmla="*/ 1917640 h 2611386"/>
              <a:gd name="connsiteX990" fmla="*/ 2526116 w 4958557"/>
              <a:gd name="connsiteY990" fmla="*/ 1916199 h 2611386"/>
              <a:gd name="connsiteX991" fmla="*/ 2522946 w 4958557"/>
              <a:gd name="connsiteY991" fmla="*/ 1914470 h 2611386"/>
              <a:gd name="connsiteX992" fmla="*/ 2502488 w 4958557"/>
              <a:gd name="connsiteY992" fmla="*/ 1919080 h 2611386"/>
              <a:gd name="connsiteX993" fmla="*/ 2488081 w 4958557"/>
              <a:gd name="connsiteY993" fmla="*/ 1921962 h 2611386"/>
              <a:gd name="connsiteX994" fmla="*/ 2460708 w 4958557"/>
              <a:gd name="connsiteY994" fmla="*/ 1934064 h 2611386"/>
              <a:gd name="connsiteX995" fmla="*/ 2444861 w 4958557"/>
              <a:gd name="connsiteY995" fmla="*/ 1936369 h 2611386"/>
              <a:gd name="connsiteX996" fmla="*/ 2437946 w 4958557"/>
              <a:gd name="connsiteY996" fmla="*/ 1936657 h 2611386"/>
              <a:gd name="connsiteX997" fmla="*/ 2437657 w 4958557"/>
              <a:gd name="connsiteY997" fmla="*/ 1936945 h 2611386"/>
              <a:gd name="connsiteX998" fmla="*/ 2416623 w 4958557"/>
              <a:gd name="connsiteY998" fmla="*/ 1948470 h 2611386"/>
              <a:gd name="connsiteX999" fmla="*/ 2413742 w 4958557"/>
              <a:gd name="connsiteY999" fmla="*/ 1955674 h 2611386"/>
              <a:gd name="connsiteX1000" fmla="*/ 2392996 w 4958557"/>
              <a:gd name="connsiteY1000" fmla="*/ 1962877 h 2611386"/>
              <a:gd name="connsiteX1001" fmla="*/ 2360148 w 4958557"/>
              <a:gd name="connsiteY1001" fmla="*/ 1975843 h 2611386"/>
              <a:gd name="connsiteX1002" fmla="*/ 2350352 w 4958557"/>
              <a:gd name="connsiteY1002" fmla="*/ 1981894 h 2611386"/>
              <a:gd name="connsiteX1003" fmla="*/ 2200809 w 4958557"/>
              <a:gd name="connsiteY1003" fmla="*/ 2012149 h 2611386"/>
              <a:gd name="connsiteX1004" fmla="*/ 2205707 w 4958557"/>
              <a:gd name="connsiteY1004" fmla="*/ 2019352 h 2611386"/>
              <a:gd name="connsiteX1005" fmla="*/ 2186114 w 4958557"/>
              <a:gd name="connsiteY1005" fmla="*/ 2022233 h 2611386"/>
              <a:gd name="connsiteX1006" fmla="*/ 2140876 w 4958557"/>
              <a:gd name="connsiteY1006" fmla="*/ 2038945 h 2611386"/>
              <a:gd name="connsiteX1007" fmla="*/ 2131656 w 4958557"/>
              <a:gd name="connsiteY1007" fmla="*/ 2041539 h 2611386"/>
              <a:gd name="connsiteX1008" fmla="*/ 2105147 w 4958557"/>
              <a:gd name="connsiteY1008" fmla="*/ 2050759 h 2611386"/>
              <a:gd name="connsiteX1009" fmla="*/ 2050689 w 4958557"/>
              <a:gd name="connsiteY1009" fmla="*/ 2067471 h 2611386"/>
              <a:gd name="connsiteX1010" fmla="*/ 2034553 w 4958557"/>
              <a:gd name="connsiteY1010" fmla="*/ 2072658 h 2611386"/>
              <a:gd name="connsiteX1011" fmla="*/ 2017553 w 4958557"/>
              <a:gd name="connsiteY1011" fmla="*/ 2077268 h 2611386"/>
              <a:gd name="connsiteX1012" fmla="*/ 1991044 w 4958557"/>
              <a:gd name="connsiteY1012" fmla="*/ 2081590 h 2611386"/>
              <a:gd name="connsiteX1013" fmla="*/ 1898264 w 4958557"/>
              <a:gd name="connsiteY1013" fmla="*/ 2107522 h 2611386"/>
              <a:gd name="connsiteX1014" fmla="*/ 1888179 w 4958557"/>
              <a:gd name="connsiteY1014" fmla="*/ 2110404 h 2611386"/>
              <a:gd name="connsiteX1015" fmla="*/ 1810382 w 4958557"/>
              <a:gd name="connsiteY1015" fmla="*/ 2131438 h 2611386"/>
              <a:gd name="connsiteX1016" fmla="*/ 1788484 w 4958557"/>
              <a:gd name="connsiteY1016" fmla="*/ 2140370 h 2611386"/>
              <a:gd name="connsiteX1017" fmla="*/ 1789060 w 4958557"/>
              <a:gd name="connsiteY1017" fmla="*/ 2143251 h 2611386"/>
              <a:gd name="connsiteX1018" fmla="*/ 1781569 w 4958557"/>
              <a:gd name="connsiteY1018" fmla="*/ 2145845 h 2611386"/>
              <a:gd name="connsiteX1019" fmla="*/ 1774077 w 4958557"/>
              <a:gd name="connsiteY1019" fmla="*/ 2145268 h 2611386"/>
              <a:gd name="connsiteX1020" fmla="*/ 1748721 w 4958557"/>
              <a:gd name="connsiteY1020" fmla="*/ 2155065 h 2611386"/>
              <a:gd name="connsiteX1021" fmla="*/ 1749009 w 4958557"/>
              <a:gd name="connsiteY1021" fmla="*/ 2155353 h 2611386"/>
              <a:gd name="connsiteX1022" fmla="*/ 1742670 w 4958557"/>
              <a:gd name="connsiteY1022" fmla="*/ 2159387 h 2611386"/>
              <a:gd name="connsiteX1023" fmla="*/ 1740077 w 4958557"/>
              <a:gd name="connsiteY1023" fmla="*/ 2163997 h 2611386"/>
              <a:gd name="connsiteX1024" fmla="*/ 1736619 w 4958557"/>
              <a:gd name="connsiteY1024" fmla="*/ 2162268 h 2611386"/>
              <a:gd name="connsiteX1025" fmla="*/ 1718466 w 4958557"/>
              <a:gd name="connsiteY1025" fmla="*/ 2166879 h 2611386"/>
              <a:gd name="connsiteX1026" fmla="*/ 1661415 w 4958557"/>
              <a:gd name="connsiteY1026" fmla="*/ 2176963 h 2611386"/>
              <a:gd name="connsiteX1027" fmla="*/ 1623093 w 4958557"/>
              <a:gd name="connsiteY1027" fmla="*/ 2184743 h 2611386"/>
              <a:gd name="connsiteX1028" fmla="*/ 1574110 w 4958557"/>
              <a:gd name="connsiteY1028" fmla="*/ 2190794 h 2611386"/>
              <a:gd name="connsiteX1029" fmla="*/ 1574686 w 4958557"/>
              <a:gd name="connsiteY1029" fmla="*/ 2190794 h 2611386"/>
              <a:gd name="connsiteX1030" fmla="*/ 1571516 w 4958557"/>
              <a:gd name="connsiteY1030" fmla="*/ 2191658 h 2611386"/>
              <a:gd name="connsiteX1031" fmla="*/ 1568635 w 4958557"/>
              <a:gd name="connsiteY1031" fmla="*/ 2192235 h 2611386"/>
              <a:gd name="connsiteX1032" fmla="*/ 1568347 w 4958557"/>
              <a:gd name="connsiteY1032" fmla="*/ 2193099 h 2611386"/>
              <a:gd name="connsiteX1033" fmla="*/ 1576703 w 4958557"/>
              <a:gd name="connsiteY1033" fmla="*/ 2190794 h 2611386"/>
              <a:gd name="connsiteX1034" fmla="*/ 1587364 w 4958557"/>
              <a:gd name="connsiteY1034" fmla="*/ 2191370 h 2611386"/>
              <a:gd name="connsiteX1035" fmla="*/ 1587076 w 4958557"/>
              <a:gd name="connsiteY1035" fmla="*/ 2195404 h 2611386"/>
              <a:gd name="connsiteX1036" fmla="*/ 1562008 w 4958557"/>
              <a:gd name="connsiteY1036" fmla="*/ 2202896 h 2611386"/>
              <a:gd name="connsiteX1037" fmla="*/ 1562008 w 4958557"/>
              <a:gd name="connsiteY1037" fmla="*/ 2205201 h 2611386"/>
              <a:gd name="connsiteX1038" fmla="*/ 1586788 w 4958557"/>
              <a:gd name="connsiteY1038" fmla="*/ 2202319 h 2611386"/>
              <a:gd name="connsiteX1039" fmla="*/ 1586500 w 4958557"/>
              <a:gd name="connsiteY1039" fmla="*/ 2208947 h 2611386"/>
              <a:gd name="connsiteX1040" fmla="*/ 1556821 w 4958557"/>
              <a:gd name="connsiteY1040" fmla="*/ 2218743 h 2611386"/>
              <a:gd name="connsiteX1041" fmla="*/ 1549330 w 4958557"/>
              <a:gd name="connsiteY1041" fmla="*/ 2214421 h 2611386"/>
              <a:gd name="connsiteX1042" fmla="*/ 1540398 w 4958557"/>
              <a:gd name="connsiteY1042" fmla="*/ 2209523 h 2611386"/>
              <a:gd name="connsiteX1043" fmla="*/ 1509855 w 4958557"/>
              <a:gd name="connsiteY1043" fmla="*/ 2215574 h 2611386"/>
              <a:gd name="connsiteX1044" fmla="*/ 1496601 w 4958557"/>
              <a:gd name="connsiteY1044" fmla="*/ 2222489 h 2611386"/>
              <a:gd name="connsiteX1045" fmla="*/ 1481329 w 4958557"/>
              <a:gd name="connsiteY1045" fmla="*/ 2223642 h 2611386"/>
              <a:gd name="connsiteX1046" fmla="*/ 1479024 w 4958557"/>
              <a:gd name="connsiteY1046" fmla="*/ 2222777 h 2611386"/>
              <a:gd name="connsiteX1047" fmla="*/ 1447329 w 4958557"/>
              <a:gd name="connsiteY1047" fmla="*/ 2228540 h 2611386"/>
              <a:gd name="connsiteX1048" fmla="*/ 1432634 w 4958557"/>
              <a:gd name="connsiteY1048" fmla="*/ 2238049 h 2611386"/>
              <a:gd name="connsiteX1049" fmla="*/ 1419956 w 4958557"/>
              <a:gd name="connsiteY1049" fmla="*/ 2242659 h 2611386"/>
              <a:gd name="connsiteX1050" fmla="*/ 1398634 w 4958557"/>
              <a:gd name="connsiteY1050" fmla="*/ 2243235 h 2611386"/>
              <a:gd name="connsiteX1051" fmla="*/ 1387685 w 4958557"/>
              <a:gd name="connsiteY1051" fmla="*/ 2245540 h 2611386"/>
              <a:gd name="connsiteX1052" fmla="*/ 1388549 w 4958557"/>
              <a:gd name="connsiteY1052" fmla="*/ 2243811 h 2611386"/>
              <a:gd name="connsiteX1053" fmla="*/ 1381058 w 4958557"/>
              <a:gd name="connsiteY1053" fmla="*/ 2245252 h 2611386"/>
              <a:gd name="connsiteX1054" fmla="*/ 1379329 w 4958557"/>
              <a:gd name="connsiteY1054" fmla="*/ 2245828 h 2611386"/>
              <a:gd name="connsiteX1055" fmla="*/ 1353685 w 4958557"/>
              <a:gd name="connsiteY1055" fmla="*/ 2252455 h 2611386"/>
              <a:gd name="connsiteX1056" fmla="*/ 1375295 w 4958557"/>
              <a:gd name="connsiteY1056" fmla="*/ 2245540 h 2611386"/>
              <a:gd name="connsiteX1057" fmla="*/ 1373854 w 4958557"/>
              <a:gd name="connsiteY1057" fmla="*/ 2243811 h 2611386"/>
              <a:gd name="connsiteX1058" fmla="*/ 1378753 w 4958557"/>
              <a:gd name="connsiteY1058" fmla="*/ 2237760 h 2611386"/>
              <a:gd name="connsiteX1059" fmla="*/ 1376447 w 4958557"/>
              <a:gd name="connsiteY1059" fmla="*/ 2235167 h 2611386"/>
              <a:gd name="connsiteX1060" fmla="*/ 1365210 w 4958557"/>
              <a:gd name="connsiteY1060" fmla="*/ 2237760 h 2611386"/>
              <a:gd name="connsiteX1061" fmla="*/ 1355125 w 4958557"/>
              <a:gd name="connsiteY1061" fmla="*/ 2240930 h 2611386"/>
              <a:gd name="connsiteX1062" fmla="*/ 1354837 w 4958557"/>
              <a:gd name="connsiteY1062" fmla="*/ 2244387 h 2611386"/>
              <a:gd name="connsiteX1063" fmla="*/ 1322566 w 4958557"/>
              <a:gd name="connsiteY1063" fmla="*/ 2258794 h 2611386"/>
              <a:gd name="connsiteX1064" fmla="*/ 1284820 w 4958557"/>
              <a:gd name="connsiteY1064" fmla="*/ 2267438 h 2611386"/>
              <a:gd name="connsiteX1065" fmla="*/ 1274735 w 4958557"/>
              <a:gd name="connsiteY1065" fmla="*/ 2270032 h 2611386"/>
              <a:gd name="connsiteX1066" fmla="*/ 1257447 w 4958557"/>
              <a:gd name="connsiteY1066" fmla="*/ 2279828 h 2611386"/>
              <a:gd name="connsiteX1067" fmla="*/ 1262921 w 4958557"/>
              <a:gd name="connsiteY1067" fmla="*/ 2278964 h 2611386"/>
              <a:gd name="connsiteX1068" fmla="*/ 1251108 w 4958557"/>
              <a:gd name="connsiteY1068" fmla="*/ 2286744 h 2611386"/>
              <a:gd name="connsiteX1069" fmla="*/ 1243328 w 4958557"/>
              <a:gd name="connsiteY1069" fmla="*/ 2287608 h 2611386"/>
              <a:gd name="connsiteX1070" fmla="*/ 1248514 w 4958557"/>
              <a:gd name="connsiteY1070" fmla="*/ 2283862 h 2611386"/>
              <a:gd name="connsiteX1071" fmla="*/ 1256294 w 4958557"/>
              <a:gd name="connsiteY1071" fmla="*/ 2280117 h 2611386"/>
              <a:gd name="connsiteX1072" fmla="*/ 1217972 w 4958557"/>
              <a:gd name="connsiteY1072" fmla="*/ 2283286 h 2611386"/>
              <a:gd name="connsiteX1073" fmla="*/ 1212497 w 4958557"/>
              <a:gd name="connsiteY1073" fmla="*/ 2283286 h 2611386"/>
              <a:gd name="connsiteX1074" fmla="*/ 1198955 w 4958557"/>
              <a:gd name="connsiteY1074" fmla="*/ 2292795 h 2611386"/>
              <a:gd name="connsiteX1075" fmla="*/ 1212785 w 4958557"/>
              <a:gd name="connsiteY1075" fmla="*/ 2291066 h 2611386"/>
              <a:gd name="connsiteX1076" fmla="*/ 1230362 w 4958557"/>
              <a:gd name="connsiteY1076" fmla="*/ 2289049 h 2611386"/>
              <a:gd name="connsiteX1077" fmla="*/ 1217396 w 4958557"/>
              <a:gd name="connsiteY1077" fmla="*/ 2293371 h 2611386"/>
              <a:gd name="connsiteX1078" fmla="*/ 1202989 w 4958557"/>
              <a:gd name="connsiteY1078" fmla="*/ 2297981 h 2611386"/>
              <a:gd name="connsiteX1079" fmla="*/ 1200972 w 4958557"/>
              <a:gd name="connsiteY1079" fmla="*/ 2307778 h 2611386"/>
              <a:gd name="connsiteX1080" fmla="*/ 1186853 w 4958557"/>
              <a:gd name="connsiteY1080" fmla="*/ 2312964 h 2611386"/>
              <a:gd name="connsiteX1081" fmla="*/ 1181090 w 4958557"/>
              <a:gd name="connsiteY1081" fmla="*/ 2308066 h 2611386"/>
              <a:gd name="connsiteX1082" fmla="*/ 1186565 w 4958557"/>
              <a:gd name="connsiteY1082" fmla="*/ 2300574 h 2611386"/>
              <a:gd name="connsiteX1083" fmla="*/ 1183684 w 4958557"/>
              <a:gd name="connsiteY1083" fmla="*/ 2301150 h 2611386"/>
              <a:gd name="connsiteX1084" fmla="*/ 1180802 w 4958557"/>
              <a:gd name="connsiteY1084" fmla="*/ 2293947 h 2611386"/>
              <a:gd name="connsiteX1085" fmla="*/ 1115971 w 4958557"/>
              <a:gd name="connsiteY1085" fmla="*/ 2316998 h 2611386"/>
              <a:gd name="connsiteX1086" fmla="*/ 1056903 w 4958557"/>
              <a:gd name="connsiteY1086" fmla="*/ 2333422 h 2611386"/>
              <a:gd name="connsiteX1087" fmla="*/ 1053445 w 4958557"/>
              <a:gd name="connsiteY1087" fmla="*/ 2336015 h 2611386"/>
              <a:gd name="connsiteX1088" fmla="*/ 1047395 w 4958557"/>
              <a:gd name="connsiteY1088" fmla="*/ 2336015 h 2611386"/>
              <a:gd name="connsiteX1089" fmla="*/ 1043649 w 4958557"/>
              <a:gd name="connsiteY1089" fmla="*/ 2336015 h 2611386"/>
              <a:gd name="connsiteX1090" fmla="*/ 1024920 w 4958557"/>
              <a:gd name="connsiteY1090" fmla="*/ 2336015 h 2611386"/>
              <a:gd name="connsiteX1091" fmla="*/ 1013106 w 4958557"/>
              <a:gd name="connsiteY1091" fmla="*/ 2336015 h 2611386"/>
              <a:gd name="connsiteX1092" fmla="*/ 954902 w 4958557"/>
              <a:gd name="connsiteY1092" fmla="*/ 2351575 h 2611386"/>
              <a:gd name="connsiteX1093" fmla="*/ 927529 w 4958557"/>
              <a:gd name="connsiteY1093" fmla="*/ 2369151 h 2611386"/>
              <a:gd name="connsiteX1094" fmla="*/ 918309 w 4958557"/>
              <a:gd name="connsiteY1094" fmla="*/ 2374049 h 2611386"/>
              <a:gd name="connsiteX1095" fmla="*/ 913123 w 4958557"/>
              <a:gd name="connsiteY1095" fmla="*/ 2373473 h 2611386"/>
              <a:gd name="connsiteX1096" fmla="*/ 916292 w 4958557"/>
              <a:gd name="connsiteY1096" fmla="*/ 2367710 h 2611386"/>
              <a:gd name="connsiteX1097" fmla="*/ 913699 w 4958557"/>
              <a:gd name="connsiteY1097" fmla="*/ 2362236 h 2611386"/>
              <a:gd name="connsiteX1098" fmla="*/ 882580 w 4958557"/>
              <a:gd name="connsiteY1098" fmla="*/ 2372897 h 2611386"/>
              <a:gd name="connsiteX1099" fmla="*/ 866444 w 4958557"/>
              <a:gd name="connsiteY1099" fmla="*/ 2375490 h 2611386"/>
              <a:gd name="connsiteX1100" fmla="*/ 857224 w 4958557"/>
              <a:gd name="connsiteY1100" fmla="*/ 2375202 h 2611386"/>
              <a:gd name="connsiteX1101" fmla="*/ 841953 w 4958557"/>
              <a:gd name="connsiteY1101" fmla="*/ 2378371 h 2611386"/>
              <a:gd name="connsiteX1102" fmla="*/ 829851 w 4958557"/>
              <a:gd name="connsiteY1102" fmla="*/ 2382405 h 2611386"/>
              <a:gd name="connsiteX1103" fmla="*/ 820342 w 4958557"/>
              <a:gd name="connsiteY1103" fmla="*/ 2384422 h 2611386"/>
              <a:gd name="connsiteX1104" fmla="*/ 813427 w 4958557"/>
              <a:gd name="connsiteY1104" fmla="*/ 2387015 h 2611386"/>
              <a:gd name="connsiteX1105" fmla="*/ 781156 w 4958557"/>
              <a:gd name="connsiteY1105" fmla="*/ 2395948 h 2611386"/>
              <a:gd name="connsiteX1106" fmla="*/ 808529 w 4958557"/>
              <a:gd name="connsiteY1106" fmla="*/ 2384422 h 2611386"/>
              <a:gd name="connsiteX1107" fmla="*/ 820342 w 4958557"/>
              <a:gd name="connsiteY1107" fmla="*/ 2382405 h 2611386"/>
              <a:gd name="connsiteX1108" fmla="*/ 826970 w 4958557"/>
              <a:gd name="connsiteY1108" fmla="*/ 2379812 h 2611386"/>
              <a:gd name="connsiteX1109" fmla="*/ 839071 w 4958557"/>
              <a:gd name="connsiteY1109" fmla="*/ 2375778 h 2611386"/>
              <a:gd name="connsiteX1110" fmla="*/ 854343 w 4958557"/>
              <a:gd name="connsiteY1110" fmla="*/ 2372320 h 2611386"/>
              <a:gd name="connsiteX1111" fmla="*/ 853190 w 4958557"/>
              <a:gd name="connsiteY1111" fmla="*/ 2367422 h 2611386"/>
              <a:gd name="connsiteX1112" fmla="*/ 820054 w 4958557"/>
              <a:gd name="connsiteY1112" fmla="*/ 2374626 h 2611386"/>
              <a:gd name="connsiteX1113" fmla="*/ 769342 w 4958557"/>
              <a:gd name="connsiteY1113" fmla="*/ 2382405 h 2611386"/>
              <a:gd name="connsiteX1114" fmla="*/ 762427 w 4958557"/>
              <a:gd name="connsiteY1114" fmla="*/ 2383846 h 2611386"/>
              <a:gd name="connsiteX1115" fmla="*/ 663884 w 4958557"/>
              <a:gd name="connsiteY1115" fmla="*/ 2412372 h 2611386"/>
              <a:gd name="connsiteX1116" fmla="*/ 662443 w 4958557"/>
              <a:gd name="connsiteY1116" fmla="*/ 2410355 h 2611386"/>
              <a:gd name="connsiteX1117" fmla="*/ 654951 w 4958557"/>
              <a:gd name="connsiteY1117" fmla="*/ 2413524 h 2611386"/>
              <a:gd name="connsiteX1118" fmla="*/ 622680 w 4958557"/>
              <a:gd name="connsiteY1118" fmla="*/ 2423033 h 2611386"/>
              <a:gd name="connsiteX1119" fmla="*/ 583205 w 4958557"/>
              <a:gd name="connsiteY1119" fmla="*/ 2435134 h 2611386"/>
              <a:gd name="connsiteX1120" fmla="*/ 577154 w 4958557"/>
              <a:gd name="connsiteY1120" fmla="*/ 2436863 h 2611386"/>
              <a:gd name="connsiteX1121" fmla="*/ 516646 w 4958557"/>
              <a:gd name="connsiteY1121" fmla="*/ 2459914 h 2611386"/>
              <a:gd name="connsiteX1122" fmla="*/ 513476 w 4958557"/>
              <a:gd name="connsiteY1122" fmla="*/ 2463948 h 2611386"/>
              <a:gd name="connsiteX1123" fmla="*/ 516934 w 4958557"/>
              <a:gd name="connsiteY1123" fmla="*/ 2463084 h 2611386"/>
              <a:gd name="connsiteX1124" fmla="*/ 518662 w 4958557"/>
              <a:gd name="connsiteY1124" fmla="*/ 2467118 h 2611386"/>
              <a:gd name="connsiteX1125" fmla="*/ 484086 w 4958557"/>
              <a:gd name="connsiteY1125" fmla="*/ 2476626 h 2611386"/>
              <a:gd name="connsiteX1126" fmla="*/ 409170 w 4958557"/>
              <a:gd name="connsiteY1126" fmla="*/ 2498525 h 2611386"/>
              <a:gd name="connsiteX1127" fmla="*/ 387848 w 4958557"/>
              <a:gd name="connsiteY1127" fmla="*/ 2505152 h 2611386"/>
              <a:gd name="connsiteX1128" fmla="*/ 387848 w 4958557"/>
              <a:gd name="connsiteY1128" fmla="*/ 2504287 h 2611386"/>
              <a:gd name="connsiteX1129" fmla="*/ 381221 w 4958557"/>
              <a:gd name="connsiteY1129" fmla="*/ 2500542 h 2611386"/>
              <a:gd name="connsiteX1130" fmla="*/ 368543 w 4958557"/>
              <a:gd name="connsiteY1130" fmla="*/ 2506592 h 2611386"/>
              <a:gd name="connsiteX1131" fmla="*/ 365950 w 4958557"/>
              <a:gd name="connsiteY1131" fmla="*/ 2511779 h 2611386"/>
              <a:gd name="connsiteX1132" fmla="*/ 366238 w 4958557"/>
              <a:gd name="connsiteY1132" fmla="*/ 2512355 h 2611386"/>
              <a:gd name="connsiteX1133" fmla="*/ 359323 w 4958557"/>
              <a:gd name="connsiteY1133" fmla="*/ 2514948 h 2611386"/>
              <a:gd name="connsiteX1134" fmla="*/ 357306 w 4958557"/>
              <a:gd name="connsiteY1134" fmla="*/ 2514948 h 2611386"/>
              <a:gd name="connsiteX1135" fmla="*/ 352695 w 4958557"/>
              <a:gd name="connsiteY1135" fmla="*/ 2515813 h 2611386"/>
              <a:gd name="connsiteX1136" fmla="*/ 352695 w 4958557"/>
              <a:gd name="connsiteY1136" fmla="*/ 2517254 h 2611386"/>
              <a:gd name="connsiteX1137" fmla="*/ 342034 w 4958557"/>
              <a:gd name="connsiteY1137" fmla="*/ 2520999 h 2611386"/>
              <a:gd name="connsiteX1138" fmla="*/ 337136 w 4958557"/>
              <a:gd name="connsiteY1138" fmla="*/ 2524169 h 2611386"/>
              <a:gd name="connsiteX1139" fmla="*/ 305153 w 4958557"/>
              <a:gd name="connsiteY1139" fmla="*/ 2537135 h 2611386"/>
              <a:gd name="connsiteX1140" fmla="*/ 305153 w 4958557"/>
              <a:gd name="connsiteY1140" fmla="*/ 2535118 h 2611386"/>
              <a:gd name="connsiteX1141" fmla="*/ 303424 w 4958557"/>
              <a:gd name="connsiteY1141" fmla="*/ 2533965 h 2611386"/>
              <a:gd name="connsiteX1142" fmla="*/ 288441 w 4958557"/>
              <a:gd name="connsiteY1142" fmla="*/ 2541745 h 2611386"/>
              <a:gd name="connsiteX1143" fmla="*/ 289305 w 4958557"/>
              <a:gd name="connsiteY1143" fmla="*/ 2539440 h 2611386"/>
              <a:gd name="connsiteX1144" fmla="*/ 288153 w 4958557"/>
              <a:gd name="connsiteY1144" fmla="*/ 2538576 h 2611386"/>
              <a:gd name="connsiteX1145" fmla="*/ 284983 w 4958557"/>
              <a:gd name="connsiteY1145" fmla="*/ 2541457 h 2611386"/>
              <a:gd name="connsiteX1146" fmla="*/ 278068 w 4958557"/>
              <a:gd name="connsiteY1146" fmla="*/ 2547220 h 2611386"/>
              <a:gd name="connsiteX1147" fmla="*/ 282966 w 4958557"/>
              <a:gd name="connsiteY1147" fmla="*/ 2544627 h 2611386"/>
              <a:gd name="connsiteX1148" fmla="*/ 280949 w 4958557"/>
              <a:gd name="connsiteY1148" fmla="*/ 2545779 h 2611386"/>
              <a:gd name="connsiteX1149" fmla="*/ 283831 w 4958557"/>
              <a:gd name="connsiteY1149" fmla="*/ 2545491 h 2611386"/>
              <a:gd name="connsiteX1150" fmla="*/ 277780 w 4958557"/>
              <a:gd name="connsiteY1150" fmla="*/ 2547796 h 2611386"/>
              <a:gd name="connsiteX1151" fmla="*/ 277492 w 4958557"/>
              <a:gd name="connsiteY1151" fmla="*/ 2547796 h 2611386"/>
              <a:gd name="connsiteX1152" fmla="*/ 267119 w 4958557"/>
              <a:gd name="connsiteY1152" fmla="*/ 2549237 h 2611386"/>
              <a:gd name="connsiteX1153" fmla="*/ 266542 w 4958557"/>
              <a:gd name="connsiteY1153" fmla="*/ 2552118 h 2611386"/>
              <a:gd name="connsiteX1154" fmla="*/ 233983 w 4958557"/>
              <a:gd name="connsiteY1154" fmla="*/ 2565084 h 2611386"/>
              <a:gd name="connsiteX1155" fmla="*/ 239169 w 4958557"/>
              <a:gd name="connsiteY1155" fmla="*/ 2557305 h 2611386"/>
              <a:gd name="connsiteX1156" fmla="*/ 244068 w 4958557"/>
              <a:gd name="connsiteY1156" fmla="*/ 2555288 h 2611386"/>
              <a:gd name="connsiteX1157" fmla="*/ 247237 w 4958557"/>
              <a:gd name="connsiteY1157" fmla="*/ 2552406 h 2611386"/>
              <a:gd name="connsiteX1158" fmla="*/ 243779 w 4958557"/>
              <a:gd name="connsiteY1158" fmla="*/ 2552983 h 2611386"/>
              <a:gd name="connsiteX1159" fmla="*/ 238593 w 4958557"/>
              <a:gd name="connsiteY1159" fmla="*/ 2555576 h 2611386"/>
              <a:gd name="connsiteX1160" fmla="*/ 237729 w 4958557"/>
              <a:gd name="connsiteY1160" fmla="*/ 2554135 h 2611386"/>
              <a:gd name="connsiteX1161" fmla="*/ 235135 w 4958557"/>
              <a:gd name="connsiteY1161" fmla="*/ 2552694 h 2611386"/>
              <a:gd name="connsiteX1162" fmla="*/ 232254 w 4958557"/>
              <a:gd name="connsiteY1162" fmla="*/ 2556440 h 2611386"/>
              <a:gd name="connsiteX1163" fmla="*/ 210067 w 4958557"/>
              <a:gd name="connsiteY1163" fmla="*/ 2565949 h 2611386"/>
              <a:gd name="connsiteX1164" fmla="*/ 178084 w 4958557"/>
              <a:gd name="connsiteY1164" fmla="*/ 2582373 h 2611386"/>
              <a:gd name="connsiteX1165" fmla="*/ 178949 w 4958557"/>
              <a:gd name="connsiteY1165" fmla="*/ 2582949 h 2611386"/>
              <a:gd name="connsiteX1166" fmla="*/ 172898 w 4958557"/>
              <a:gd name="connsiteY1166" fmla="*/ 2584678 h 2611386"/>
              <a:gd name="connsiteX1167" fmla="*/ 167135 w 4958557"/>
              <a:gd name="connsiteY1167" fmla="*/ 2586695 h 2611386"/>
              <a:gd name="connsiteX1168" fmla="*/ 167135 w 4958557"/>
              <a:gd name="connsiteY1168" fmla="*/ 2582949 h 2611386"/>
              <a:gd name="connsiteX1169" fmla="*/ 172898 w 4958557"/>
              <a:gd name="connsiteY1169" fmla="*/ 2581220 h 2611386"/>
              <a:gd name="connsiteX1170" fmla="*/ 175779 w 4958557"/>
              <a:gd name="connsiteY1170" fmla="*/ 2577762 h 2611386"/>
              <a:gd name="connsiteX1171" fmla="*/ 172033 w 4958557"/>
              <a:gd name="connsiteY1171" fmla="*/ 2577474 h 2611386"/>
              <a:gd name="connsiteX1172" fmla="*/ 160508 w 4958557"/>
              <a:gd name="connsiteY1172" fmla="*/ 2581508 h 2611386"/>
              <a:gd name="connsiteX1173" fmla="*/ 151864 w 4958557"/>
              <a:gd name="connsiteY1173" fmla="*/ 2584101 h 2611386"/>
              <a:gd name="connsiteX1174" fmla="*/ 146677 w 4958557"/>
              <a:gd name="connsiteY1174" fmla="*/ 2585830 h 2611386"/>
              <a:gd name="connsiteX1175" fmla="*/ 138033 w 4958557"/>
              <a:gd name="connsiteY1175" fmla="*/ 2588712 h 2611386"/>
              <a:gd name="connsiteX1176" fmla="*/ 115558 w 4958557"/>
              <a:gd name="connsiteY1176" fmla="*/ 2585830 h 2611386"/>
              <a:gd name="connsiteX1177" fmla="*/ 110372 w 4958557"/>
              <a:gd name="connsiteY1177" fmla="*/ 2588712 h 2611386"/>
              <a:gd name="connsiteX1178" fmla="*/ 116999 w 4958557"/>
              <a:gd name="connsiteY1178" fmla="*/ 2587559 h 2611386"/>
              <a:gd name="connsiteX1179" fmla="*/ 126796 w 4958557"/>
              <a:gd name="connsiteY1179" fmla="*/ 2591017 h 2611386"/>
              <a:gd name="connsiteX1180" fmla="*/ 116135 w 4958557"/>
              <a:gd name="connsiteY1180" fmla="*/ 2593322 h 2611386"/>
              <a:gd name="connsiteX1181" fmla="*/ 114694 w 4958557"/>
              <a:gd name="connsiteY1181" fmla="*/ 2594763 h 2611386"/>
              <a:gd name="connsiteX1182" fmla="*/ 104033 w 4958557"/>
              <a:gd name="connsiteY1182" fmla="*/ 2594186 h 2611386"/>
              <a:gd name="connsiteX1183" fmla="*/ 91931 w 4958557"/>
              <a:gd name="connsiteY1183" fmla="*/ 2590729 h 2611386"/>
              <a:gd name="connsiteX1184" fmla="*/ 107202 w 4958557"/>
              <a:gd name="connsiteY1184" fmla="*/ 2581220 h 2611386"/>
              <a:gd name="connsiteX1185" fmla="*/ 124779 w 4958557"/>
              <a:gd name="connsiteY1185" fmla="*/ 2575457 h 2611386"/>
              <a:gd name="connsiteX1186" fmla="*/ 141203 w 4958557"/>
              <a:gd name="connsiteY1186" fmla="*/ 2569118 h 2611386"/>
              <a:gd name="connsiteX1187" fmla="*/ 97118 w 4958557"/>
              <a:gd name="connsiteY1187" fmla="*/ 2578051 h 2611386"/>
              <a:gd name="connsiteX1188" fmla="*/ 110660 w 4958557"/>
              <a:gd name="connsiteY1188" fmla="*/ 2565373 h 2611386"/>
              <a:gd name="connsiteX1189" fmla="*/ 82423 w 4958557"/>
              <a:gd name="connsiteY1189" fmla="*/ 2586695 h 2611386"/>
              <a:gd name="connsiteX1190" fmla="*/ 71185 w 4958557"/>
              <a:gd name="connsiteY1190" fmla="*/ 2595339 h 2611386"/>
              <a:gd name="connsiteX1191" fmla="*/ 63694 w 4958557"/>
              <a:gd name="connsiteY1191" fmla="*/ 2595627 h 2611386"/>
              <a:gd name="connsiteX1192" fmla="*/ 66575 w 4958557"/>
              <a:gd name="connsiteY1192" fmla="*/ 2589288 h 2611386"/>
              <a:gd name="connsiteX1193" fmla="*/ 67151 w 4958557"/>
              <a:gd name="connsiteY1193" fmla="*/ 2584966 h 2611386"/>
              <a:gd name="connsiteX1194" fmla="*/ 61965 w 4958557"/>
              <a:gd name="connsiteY1194" fmla="*/ 2586406 h 2611386"/>
              <a:gd name="connsiteX1195" fmla="*/ 58219 w 4958557"/>
              <a:gd name="connsiteY1195" fmla="*/ 2599661 h 2611386"/>
              <a:gd name="connsiteX1196" fmla="*/ 50727 w 4958557"/>
              <a:gd name="connsiteY1196" fmla="*/ 2609746 h 2611386"/>
              <a:gd name="connsiteX1197" fmla="*/ 43812 w 4958557"/>
              <a:gd name="connsiteY1197" fmla="*/ 2606000 h 2611386"/>
              <a:gd name="connsiteX1198" fmla="*/ 45541 w 4958557"/>
              <a:gd name="connsiteY1198" fmla="*/ 2597932 h 2611386"/>
              <a:gd name="connsiteX1199" fmla="*/ 40931 w 4958557"/>
              <a:gd name="connsiteY1199" fmla="*/ 2586406 h 2611386"/>
              <a:gd name="connsiteX1200" fmla="*/ 36321 w 4958557"/>
              <a:gd name="connsiteY1200" fmla="*/ 2577186 h 2611386"/>
              <a:gd name="connsiteX1201" fmla="*/ 42371 w 4958557"/>
              <a:gd name="connsiteY1201" fmla="*/ 2565949 h 2611386"/>
              <a:gd name="connsiteX1202" fmla="*/ 34015 w 4958557"/>
              <a:gd name="connsiteY1202" fmla="*/ 2550966 h 2611386"/>
              <a:gd name="connsiteX1203" fmla="*/ 27676 w 4958557"/>
              <a:gd name="connsiteY1203" fmla="*/ 2540593 h 2611386"/>
              <a:gd name="connsiteX1204" fmla="*/ 26236 w 4958557"/>
              <a:gd name="connsiteY1204" fmla="*/ 2524457 h 2611386"/>
              <a:gd name="connsiteX1205" fmla="*/ 26812 w 4958557"/>
              <a:gd name="connsiteY1205" fmla="*/ 2517254 h 2611386"/>
              <a:gd name="connsiteX1206" fmla="*/ 28253 w 4958557"/>
              <a:gd name="connsiteY1206" fmla="*/ 2510050 h 2611386"/>
              <a:gd name="connsiteX1207" fmla="*/ 21337 w 4958557"/>
              <a:gd name="connsiteY1207" fmla="*/ 2510626 h 2611386"/>
              <a:gd name="connsiteX1208" fmla="*/ 10964 w 4958557"/>
              <a:gd name="connsiteY1208" fmla="*/ 2512643 h 2611386"/>
              <a:gd name="connsiteX1209" fmla="*/ 8947 w 4958557"/>
              <a:gd name="connsiteY1209" fmla="*/ 2496220 h 2611386"/>
              <a:gd name="connsiteX1210" fmla="*/ 14710 w 4958557"/>
              <a:gd name="connsiteY1210" fmla="*/ 2484982 h 2611386"/>
              <a:gd name="connsiteX1211" fmla="*/ 8947 w 4958557"/>
              <a:gd name="connsiteY1211" fmla="*/ 2482389 h 2611386"/>
              <a:gd name="connsiteX1212" fmla="*/ 303 w 4958557"/>
              <a:gd name="connsiteY1212" fmla="*/ 2483253 h 2611386"/>
              <a:gd name="connsiteX1213" fmla="*/ 5202 w 4958557"/>
              <a:gd name="connsiteY1213" fmla="*/ 2479219 h 2611386"/>
              <a:gd name="connsiteX1214" fmla="*/ 3761 w 4958557"/>
              <a:gd name="connsiteY1214" fmla="*/ 2472592 h 2611386"/>
              <a:gd name="connsiteX1215" fmla="*/ 24795 w 4958557"/>
              <a:gd name="connsiteY1215" fmla="*/ 2446948 h 2611386"/>
              <a:gd name="connsiteX1216" fmla="*/ 25083 w 4958557"/>
              <a:gd name="connsiteY1216" fmla="*/ 2434558 h 2611386"/>
              <a:gd name="connsiteX1217" fmla="*/ 24507 w 4958557"/>
              <a:gd name="connsiteY1217" fmla="*/ 2426202 h 2611386"/>
              <a:gd name="connsiteX1218" fmla="*/ 42371 w 4958557"/>
              <a:gd name="connsiteY1218" fmla="*/ 2397965 h 2611386"/>
              <a:gd name="connsiteX1219" fmla="*/ 58219 w 4958557"/>
              <a:gd name="connsiteY1219" fmla="*/ 2384422 h 2611386"/>
              <a:gd name="connsiteX1220" fmla="*/ 57355 w 4958557"/>
              <a:gd name="connsiteY1220" fmla="*/ 2382405 h 2611386"/>
              <a:gd name="connsiteX1221" fmla="*/ 41795 w 4958557"/>
              <a:gd name="connsiteY1221" fmla="*/ 2381541 h 2611386"/>
              <a:gd name="connsiteX1222" fmla="*/ 51016 w 4958557"/>
              <a:gd name="connsiteY1222" fmla="*/ 2373473 h 2611386"/>
              <a:gd name="connsiteX1223" fmla="*/ 53032 w 4958557"/>
              <a:gd name="connsiteY1223" fmla="*/ 2366846 h 2611386"/>
              <a:gd name="connsiteX1224" fmla="*/ 50151 w 4958557"/>
              <a:gd name="connsiteY1224" fmla="*/ 2354744 h 2611386"/>
              <a:gd name="connsiteX1225" fmla="*/ 57931 w 4958557"/>
              <a:gd name="connsiteY1225" fmla="*/ 2348405 h 2611386"/>
              <a:gd name="connsiteX1226" fmla="*/ 61388 w 4958557"/>
              <a:gd name="connsiteY1226" fmla="*/ 2343219 h 2611386"/>
              <a:gd name="connsiteX1227" fmla="*/ 54473 w 4958557"/>
              <a:gd name="connsiteY1227" fmla="*/ 2342642 h 2611386"/>
              <a:gd name="connsiteX1228" fmla="*/ 51880 w 4958557"/>
              <a:gd name="connsiteY1228" fmla="*/ 2339185 h 2611386"/>
              <a:gd name="connsiteX1229" fmla="*/ 41795 w 4958557"/>
              <a:gd name="connsiteY1229" fmla="*/ 2338608 h 2611386"/>
              <a:gd name="connsiteX1230" fmla="*/ 38337 w 4958557"/>
              <a:gd name="connsiteY1230" fmla="*/ 2335727 h 2611386"/>
              <a:gd name="connsiteX1231" fmla="*/ 52168 w 4958557"/>
              <a:gd name="connsiteY1231" fmla="*/ 2321896 h 2611386"/>
              <a:gd name="connsiteX1232" fmla="*/ 53321 w 4958557"/>
              <a:gd name="connsiteY1232" fmla="*/ 2321608 h 2611386"/>
              <a:gd name="connsiteX1233" fmla="*/ 53321 w 4958557"/>
              <a:gd name="connsiteY1233" fmla="*/ 2310083 h 2611386"/>
              <a:gd name="connsiteX1234" fmla="*/ 50151 w 4958557"/>
              <a:gd name="connsiteY1234" fmla="*/ 2311524 h 2611386"/>
              <a:gd name="connsiteX1235" fmla="*/ 38337 w 4958557"/>
              <a:gd name="connsiteY1235" fmla="*/ 2310659 h 2611386"/>
              <a:gd name="connsiteX1236" fmla="*/ 48710 w 4958557"/>
              <a:gd name="connsiteY1236" fmla="*/ 2295100 h 2611386"/>
              <a:gd name="connsiteX1237" fmla="*/ 53321 w 4958557"/>
              <a:gd name="connsiteY1237" fmla="*/ 2288761 h 2611386"/>
              <a:gd name="connsiteX1238" fmla="*/ 53321 w 4958557"/>
              <a:gd name="connsiteY1238" fmla="*/ 2288473 h 2611386"/>
              <a:gd name="connsiteX1239" fmla="*/ 51592 w 4958557"/>
              <a:gd name="connsiteY1239" fmla="*/ 2286744 h 2611386"/>
              <a:gd name="connsiteX1240" fmla="*/ 45253 w 4958557"/>
              <a:gd name="connsiteY1240" fmla="*/ 2286744 h 2611386"/>
              <a:gd name="connsiteX1241" fmla="*/ 51016 w 4958557"/>
              <a:gd name="connsiteY1241" fmla="*/ 2285303 h 2611386"/>
              <a:gd name="connsiteX1242" fmla="*/ 53321 w 4958557"/>
              <a:gd name="connsiteY1242" fmla="*/ 2281269 h 2611386"/>
              <a:gd name="connsiteX1243" fmla="*/ 53321 w 4958557"/>
              <a:gd name="connsiteY1243" fmla="*/ 2269455 h 2611386"/>
              <a:gd name="connsiteX1244" fmla="*/ 49287 w 4958557"/>
              <a:gd name="connsiteY1244" fmla="*/ 2272337 h 2611386"/>
              <a:gd name="connsiteX1245" fmla="*/ 40354 w 4958557"/>
              <a:gd name="connsiteY1245" fmla="*/ 2271760 h 2611386"/>
              <a:gd name="connsiteX1246" fmla="*/ 40354 w 4958557"/>
              <a:gd name="connsiteY1246" fmla="*/ 2270896 h 2611386"/>
              <a:gd name="connsiteX1247" fmla="*/ 41219 w 4958557"/>
              <a:gd name="connsiteY1247" fmla="*/ 2270032 h 2611386"/>
              <a:gd name="connsiteX1248" fmla="*/ 39778 w 4958557"/>
              <a:gd name="connsiteY1248" fmla="*/ 2266862 h 2611386"/>
              <a:gd name="connsiteX1249" fmla="*/ 38914 w 4958557"/>
              <a:gd name="connsiteY1249" fmla="*/ 2266574 h 2611386"/>
              <a:gd name="connsiteX1250" fmla="*/ 34880 w 4958557"/>
              <a:gd name="connsiteY1250" fmla="*/ 2262252 h 2611386"/>
              <a:gd name="connsiteX1251" fmla="*/ 38049 w 4958557"/>
              <a:gd name="connsiteY1251" fmla="*/ 2257066 h 2611386"/>
              <a:gd name="connsiteX1252" fmla="*/ 38049 w 4958557"/>
              <a:gd name="connsiteY1252" fmla="*/ 2252455 h 2611386"/>
              <a:gd name="connsiteX1253" fmla="*/ 32575 w 4958557"/>
              <a:gd name="connsiteY1253" fmla="*/ 2256201 h 2611386"/>
              <a:gd name="connsiteX1254" fmla="*/ 27100 w 4958557"/>
              <a:gd name="connsiteY1254" fmla="*/ 2253896 h 2611386"/>
              <a:gd name="connsiteX1255" fmla="*/ 32287 w 4958557"/>
              <a:gd name="connsiteY1255" fmla="*/ 2242659 h 2611386"/>
              <a:gd name="connsiteX1256" fmla="*/ 43236 w 4958557"/>
              <a:gd name="connsiteY1256" fmla="*/ 2231133 h 2611386"/>
              <a:gd name="connsiteX1257" fmla="*/ 42371 w 4958557"/>
              <a:gd name="connsiteY1257" fmla="*/ 2221625 h 2611386"/>
              <a:gd name="connsiteX1258" fmla="*/ 40643 w 4958557"/>
              <a:gd name="connsiteY1258" fmla="*/ 2212692 h 2611386"/>
              <a:gd name="connsiteX1259" fmla="*/ 43812 w 4958557"/>
              <a:gd name="connsiteY1259" fmla="*/ 2200879 h 2611386"/>
              <a:gd name="connsiteX1260" fmla="*/ 46117 w 4958557"/>
              <a:gd name="connsiteY1260" fmla="*/ 2195980 h 2611386"/>
              <a:gd name="connsiteX1261" fmla="*/ 48999 w 4958557"/>
              <a:gd name="connsiteY1261" fmla="*/ 2191370 h 2611386"/>
              <a:gd name="connsiteX1262" fmla="*/ 43812 w 4958557"/>
              <a:gd name="connsiteY1262" fmla="*/ 2189930 h 2611386"/>
              <a:gd name="connsiteX1263" fmla="*/ 36032 w 4958557"/>
              <a:gd name="connsiteY1263" fmla="*/ 2188489 h 2611386"/>
              <a:gd name="connsiteX1264" fmla="*/ 38914 w 4958557"/>
              <a:gd name="connsiteY1264" fmla="*/ 2176387 h 2611386"/>
              <a:gd name="connsiteX1265" fmla="*/ 45829 w 4958557"/>
              <a:gd name="connsiteY1265" fmla="*/ 2170048 h 2611386"/>
              <a:gd name="connsiteX1266" fmla="*/ 42371 w 4958557"/>
              <a:gd name="connsiteY1266" fmla="*/ 2166879 h 2611386"/>
              <a:gd name="connsiteX1267" fmla="*/ 36032 w 4958557"/>
              <a:gd name="connsiteY1267" fmla="*/ 2165150 h 2611386"/>
              <a:gd name="connsiteX1268" fmla="*/ 40643 w 4958557"/>
              <a:gd name="connsiteY1268" fmla="*/ 2163709 h 2611386"/>
              <a:gd name="connsiteX1269" fmla="*/ 41507 w 4958557"/>
              <a:gd name="connsiteY1269" fmla="*/ 2158811 h 2611386"/>
              <a:gd name="connsiteX1270" fmla="*/ 52744 w 4958557"/>
              <a:gd name="connsiteY1270" fmla="*/ 2152472 h 2611386"/>
              <a:gd name="connsiteX1271" fmla="*/ 53032 w 4958557"/>
              <a:gd name="connsiteY1271" fmla="*/ 2146997 h 2611386"/>
              <a:gd name="connsiteX1272" fmla="*/ 60236 w 4958557"/>
              <a:gd name="connsiteY1272" fmla="*/ 2138065 h 2611386"/>
              <a:gd name="connsiteX1273" fmla="*/ 66575 w 4958557"/>
              <a:gd name="connsiteY1273" fmla="*/ 2125675 h 2611386"/>
              <a:gd name="connsiteX1274" fmla="*/ 78965 w 4958557"/>
              <a:gd name="connsiteY1274" fmla="*/ 2112421 h 2611386"/>
              <a:gd name="connsiteX1275" fmla="*/ 78965 w 4958557"/>
              <a:gd name="connsiteY1275" fmla="*/ 2102624 h 2611386"/>
              <a:gd name="connsiteX1276" fmla="*/ 74931 w 4958557"/>
              <a:gd name="connsiteY1276" fmla="*/ 2074386 h 2611386"/>
              <a:gd name="connsiteX1277" fmla="*/ 80982 w 4958557"/>
              <a:gd name="connsiteY1277" fmla="*/ 2071505 h 2611386"/>
              <a:gd name="connsiteX1278" fmla="*/ 95389 w 4958557"/>
              <a:gd name="connsiteY1278" fmla="*/ 2069488 h 2611386"/>
              <a:gd name="connsiteX1279" fmla="*/ 102304 w 4958557"/>
              <a:gd name="connsiteY1279" fmla="*/ 2063437 h 2611386"/>
              <a:gd name="connsiteX1280" fmla="*/ 100287 w 4958557"/>
              <a:gd name="connsiteY1280" fmla="*/ 2048454 h 2611386"/>
              <a:gd name="connsiteX1281" fmla="*/ 105473 w 4958557"/>
              <a:gd name="connsiteY1281" fmla="*/ 2051047 h 2611386"/>
              <a:gd name="connsiteX1282" fmla="*/ 116999 w 4958557"/>
              <a:gd name="connsiteY1282" fmla="*/ 2045284 h 2611386"/>
              <a:gd name="connsiteX1283" fmla="*/ 116999 w 4958557"/>
              <a:gd name="connsiteY1283" fmla="*/ 2044708 h 2611386"/>
              <a:gd name="connsiteX1284" fmla="*/ 116135 w 4958557"/>
              <a:gd name="connsiteY1284" fmla="*/ 2043844 h 2611386"/>
              <a:gd name="connsiteX1285" fmla="*/ 119304 w 4958557"/>
              <a:gd name="connsiteY1285" fmla="*/ 2028861 h 2611386"/>
              <a:gd name="connsiteX1286" fmla="*/ 119592 w 4958557"/>
              <a:gd name="connsiteY1286" fmla="*/ 2028573 h 2611386"/>
              <a:gd name="connsiteX1287" fmla="*/ 119592 w 4958557"/>
              <a:gd name="connsiteY1287" fmla="*/ 2028284 h 2611386"/>
              <a:gd name="connsiteX1288" fmla="*/ 119880 w 4958557"/>
              <a:gd name="connsiteY1288" fmla="*/ 2027708 h 2611386"/>
              <a:gd name="connsiteX1289" fmla="*/ 120745 w 4958557"/>
              <a:gd name="connsiteY1289" fmla="*/ 2027420 h 2611386"/>
              <a:gd name="connsiteX1290" fmla="*/ 127084 w 4958557"/>
              <a:gd name="connsiteY1290" fmla="*/ 2017335 h 2611386"/>
              <a:gd name="connsiteX1291" fmla="*/ 135440 w 4958557"/>
              <a:gd name="connsiteY1291" fmla="*/ 2017623 h 2611386"/>
              <a:gd name="connsiteX1292" fmla="*/ 146101 w 4958557"/>
              <a:gd name="connsiteY1292" fmla="*/ 2010132 h 2611386"/>
              <a:gd name="connsiteX1293" fmla="*/ 143796 w 4958557"/>
              <a:gd name="connsiteY1293" fmla="*/ 2008115 h 2611386"/>
              <a:gd name="connsiteX1294" fmla="*/ 130253 w 4958557"/>
              <a:gd name="connsiteY1294" fmla="*/ 2012149 h 2611386"/>
              <a:gd name="connsiteX1295" fmla="*/ 118440 w 4958557"/>
              <a:gd name="connsiteY1295" fmla="*/ 2015318 h 2611386"/>
              <a:gd name="connsiteX1296" fmla="*/ 115270 w 4958557"/>
              <a:gd name="connsiteY1296" fmla="*/ 2012149 h 2611386"/>
              <a:gd name="connsiteX1297" fmla="*/ 121609 w 4958557"/>
              <a:gd name="connsiteY1297" fmla="*/ 2005810 h 2611386"/>
              <a:gd name="connsiteX1298" fmla="*/ 145525 w 4958557"/>
              <a:gd name="connsiteY1298" fmla="*/ 1997166 h 2611386"/>
              <a:gd name="connsiteX1299" fmla="*/ 145236 w 4958557"/>
              <a:gd name="connsiteY1299" fmla="*/ 1993708 h 2611386"/>
              <a:gd name="connsiteX1300" fmla="*/ 142931 w 4958557"/>
              <a:gd name="connsiteY1300" fmla="*/ 1989386 h 2611386"/>
              <a:gd name="connsiteX1301" fmla="*/ 147830 w 4958557"/>
              <a:gd name="connsiteY1301" fmla="*/ 1988233 h 2611386"/>
              <a:gd name="connsiteX1302" fmla="*/ 169440 w 4958557"/>
              <a:gd name="connsiteY1302" fmla="*/ 1966911 h 2611386"/>
              <a:gd name="connsiteX1303" fmla="*/ 181254 w 4958557"/>
              <a:gd name="connsiteY1303" fmla="*/ 1959708 h 2611386"/>
              <a:gd name="connsiteX1304" fmla="*/ 171745 w 4958557"/>
              <a:gd name="connsiteY1304" fmla="*/ 1954809 h 2611386"/>
              <a:gd name="connsiteX1305" fmla="*/ 154457 w 4958557"/>
              <a:gd name="connsiteY1305" fmla="*/ 1959708 h 2611386"/>
              <a:gd name="connsiteX1306" fmla="*/ 161084 w 4958557"/>
              <a:gd name="connsiteY1306" fmla="*/ 1948758 h 2611386"/>
              <a:gd name="connsiteX1307" fmla="*/ 187593 w 4958557"/>
              <a:gd name="connsiteY1307" fmla="*/ 1927148 h 2611386"/>
              <a:gd name="connsiteX1308" fmla="*/ 186152 w 4958557"/>
              <a:gd name="connsiteY1308" fmla="*/ 1919080 h 2611386"/>
              <a:gd name="connsiteX1309" fmla="*/ 179813 w 4958557"/>
              <a:gd name="connsiteY1309" fmla="*/ 1911301 h 2611386"/>
              <a:gd name="connsiteX1310" fmla="*/ 185864 w 4958557"/>
              <a:gd name="connsiteY1310" fmla="*/ 1907555 h 2611386"/>
              <a:gd name="connsiteX1311" fmla="*/ 189033 w 4958557"/>
              <a:gd name="connsiteY1311" fmla="*/ 1902945 h 2611386"/>
              <a:gd name="connsiteX1312" fmla="*/ 190762 w 4958557"/>
              <a:gd name="connsiteY1312" fmla="*/ 1907843 h 2611386"/>
              <a:gd name="connsiteX1313" fmla="*/ 193355 w 4958557"/>
              <a:gd name="connsiteY1313" fmla="*/ 1909572 h 2611386"/>
              <a:gd name="connsiteX1314" fmla="*/ 214966 w 4958557"/>
              <a:gd name="connsiteY1314" fmla="*/ 1901504 h 2611386"/>
              <a:gd name="connsiteX1315" fmla="*/ 228796 w 4958557"/>
              <a:gd name="connsiteY1315" fmla="*/ 1888538 h 2611386"/>
              <a:gd name="connsiteX1316" fmla="*/ 236000 w 4958557"/>
              <a:gd name="connsiteY1316" fmla="*/ 1883928 h 2611386"/>
              <a:gd name="connsiteX1317" fmla="*/ 239457 w 4958557"/>
              <a:gd name="connsiteY1317" fmla="*/ 1881334 h 2611386"/>
              <a:gd name="connsiteX1318" fmla="*/ 240898 w 4958557"/>
              <a:gd name="connsiteY1318" fmla="*/ 1881334 h 2611386"/>
              <a:gd name="connsiteX1319" fmla="*/ 257610 w 4958557"/>
              <a:gd name="connsiteY1319" fmla="*/ 1880470 h 2611386"/>
              <a:gd name="connsiteX1320" fmla="*/ 281237 w 4958557"/>
              <a:gd name="connsiteY1320" fmla="*/ 1871249 h 2611386"/>
              <a:gd name="connsiteX1321" fmla="*/ 281237 w 4958557"/>
              <a:gd name="connsiteY1321" fmla="*/ 1869233 h 2611386"/>
              <a:gd name="connsiteX1322" fmla="*/ 262797 w 4958557"/>
              <a:gd name="connsiteY1322" fmla="*/ 1862605 h 2611386"/>
              <a:gd name="connsiteX1323" fmla="*/ 250407 w 4958557"/>
              <a:gd name="connsiteY1323" fmla="*/ 1866351 h 2611386"/>
              <a:gd name="connsiteX1324" fmla="*/ 248390 w 4958557"/>
              <a:gd name="connsiteY1324" fmla="*/ 1867504 h 2611386"/>
              <a:gd name="connsiteX1325" fmla="*/ 240610 w 4958557"/>
              <a:gd name="connsiteY1325" fmla="*/ 1870385 h 2611386"/>
              <a:gd name="connsiteX1326" fmla="*/ 243779 w 4958557"/>
              <a:gd name="connsiteY1326" fmla="*/ 1862029 h 2611386"/>
              <a:gd name="connsiteX1327" fmla="*/ 268271 w 4958557"/>
              <a:gd name="connsiteY1327" fmla="*/ 1842148 h 2611386"/>
              <a:gd name="connsiteX1328" fmla="*/ 294780 w 4958557"/>
              <a:gd name="connsiteY1328" fmla="*/ 1835809 h 2611386"/>
              <a:gd name="connsiteX1329" fmla="*/ 343763 w 4958557"/>
              <a:gd name="connsiteY1329" fmla="*/ 1822554 h 2611386"/>
              <a:gd name="connsiteX1330" fmla="*/ 363068 w 4958557"/>
              <a:gd name="connsiteY1330" fmla="*/ 1811605 h 2611386"/>
              <a:gd name="connsiteX1331" fmla="*/ 376034 w 4958557"/>
              <a:gd name="connsiteY1331" fmla="*/ 1807283 h 2611386"/>
              <a:gd name="connsiteX1332" fmla="*/ 378628 w 4958557"/>
              <a:gd name="connsiteY1332" fmla="*/ 1804978 h 2611386"/>
              <a:gd name="connsiteX1333" fmla="*/ 414645 w 4958557"/>
              <a:gd name="connsiteY1333" fmla="*/ 1796046 h 2611386"/>
              <a:gd name="connsiteX1334" fmla="*/ 425594 w 4958557"/>
              <a:gd name="connsiteY1334" fmla="*/ 1793452 h 2611386"/>
              <a:gd name="connsiteX1335" fmla="*/ 430492 w 4958557"/>
              <a:gd name="connsiteY1335" fmla="*/ 1793164 h 2611386"/>
              <a:gd name="connsiteX1336" fmla="*/ 435391 w 4958557"/>
              <a:gd name="connsiteY1336" fmla="*/ 1785385 h 2611386"/>
              <a:gd name="connsiteX1337" fmla="*/ 452391 w 4958557"/>
              <a:gd name="connsiteY1337" fmla="*/ 1783944 h 2611386"/>
              <a:gd name="connsiteX1338" fmla="*/ 469967 w 4958557"/>
              <a:gd name="connsiteY1338" fmla="*/ 1772418 h 2611386"/>
              <a:gd name="connsiteX1339" fmla="*/ 512612 w 4958557"/>
              <a:gd name="connsiteY1339" fmla="*/ 1758011 h 2611386"/>
              <a:gd name="connsiteX1340" fmla="*/ 534510 w 4958557"/>
              <a:gd name="connsiteY1340" fmla="*/ 1751384 h 2611386"/>
              <a:gd name="connsiteX1341" fmla="*/ 542002 w 4958557"/>
              <a:gd name="connsiteY1341" fmla="*/ 1741011 h 2611386"/>
              <a:gd name="connsiteX1342" fmla="*/ 529324 w 4958557"/>
              <a:gd name="connsiteY1342" fmla="*/ 1739859 h 2611386"/>
              <a:gd name="connsiteX1343" fmla="*/ 501086 w 4958557"/>
              <a:gd name="connsiteY1343" fmla="*/ 1751096 h 2611386"/>
              <a:gd name="connsiteX1344" fmla="*/ 476306 w 4958557"/>
              <a:gd name="connsiteY1344" fmla="*/ 1756571 h 2611386"/>
              <a:gd name="connsiteX1345" fmla="*/ 423865 w 4958557"/>
              <a:gd name="connsiteY1345" fmla="*/ 1772130 h 2611386"/>
              <a:gd name="connsiteX1346" fmla="*/ 350102 w 4958557"/>
              <a:gd name="connsiteY1346" fmla="*/ 1791147 h 2611386"/>
              <a:gd name="connsiteX1347" fmla="*/ 339441 w 4958557"/>
              <a:gd name="connsiteY1347" fmla="*/ 1800944 h 2611386"/>
              <a:gd name="connsiteX1348" fmla="*/ 347509 w 4958557"/>
              <a:gd name="connsiteY1348" fmla="*/ 1791436 h 2611386"/>
              <a:gd name="connsiteX1349" fmla="*/ 310627 w 4958557"/>
              <a:gd name="connsiteY1349" fmla="*/ 1801520 h 2611386"/>
              <a:gd name="connsiteX1350" fmla="*/ 296220 w 4958557"/>
              <a:gd name="connsiteY1350" fmla="*/ 1805554 h 2611386"/>
              <a:gd name="connsiteX1351" fmla="*/ 288441 w 4958557"/>
              <a:gd name="connsiteY1351" fmla="*/ 1802673 h 2611386"/>
              <a:gd name="connsiteX1352" fmla="*/ 293915 w 4958557"/>
              <a:gd name="connsiteY1352" fmla="*/ 1797486 h 2611386"/>
              <a:gd name="connsiteX1353" fmla="*/ 296220 w 4958557"/>
              <a:gd name="connsiteY1353" fmla="*/ 1793164 h 2611386"/>
              <a:gd name="connsiteX1354" fmla="*/ 290170 w 4958557"/>
              <a:gd name="connsiteY1354" fmla="*/ 1792588 h 2611386"/>
              <a:gd name="connsiteX1355" fmla="*/ 280949 w 4958557"/>
              <a:gd name="connsiteY1355" fmla="*/ 1804402 h 2611386"/>
              <a:gd name="connsiteX1356" fmla="*/ 269424 w 4958557"/>
              <a:gd name="connsiteY1356" fmla="*/ 1811317 h 2611386"/>
              <a:gd name="connsiteX1357" fmla="*/ 263949 w 4958557"/>
              <a:gd name="connsiteY1357" fmla="*/ 1804978 h 2611386"/>
              <a:gd name="connsiteX1358" fmla="*/ 268847 w 4958557"/>
              <a:gd name="connsiteY1358" fmla="*/ 1797486 h 2611386"/>
              <a:gd name="connsiteX1359" fmla="*/ 268847 w 4958557"/>
              <a:gd name="connsiteY1359" fmla="*/ 1784232 h 2611386"/>
              <a:gd name="connsiteX1360" fmla="*/ 267983 w 4958557"/>
              <a:gd name="connsiteY1360" fmla="*/ 1773283 h 2611386"/>
              <a:gd name="connsiteX1361" fmla="*/ 278644 w 4958557"/>
              <a:gd name="connsiteY1361" fmla="*/ 1764351 h 2611386"/>
              <a:gd name="connsiteX1362" fmla="*/ 276339 w 4958557"/>
              <a:gd name="connsiteY1362" fmla="*/ 1745910 h 2611386"/>
              <a:gd name="connsiteX1363" fmla="*/ 274034 w 4958557"/>
              <a:gd name="connsiteY1363" fmla="*/ 1732943 h 2611386"/>
              <a:gd name="connsiteX1364" fmla="*/ 278932 w 4958557"/>
              <a:gd name="connsiteY1364" fmla="*/ 1715943 h 2611386"/>
              <a:gd name="connsiteX1365" fmla="*/ 282390 w 4958557"/>
              <a:gd name="connsiteY1365" fmla="*/ 1709028 h 2611386"/>
              <a:gd name="connsiteX1366" fmla="*/ 286712 w 4958557"/>
              <a:gd name="connsiteY1366" fmla="*/ 1702401 h 2611386"/>
              <a:gd name="connsiteX1367" fmla="*/ 279508 w 4958557"/>
              <a:gd name="connsiteY1367" fmla="*/ 1700096 h 2611386"/>
              <a:gd name="connsiteX1368" fmla="*/ 268271 w 4958557"/>
              <a:gd name="connsiteY1368" fmla="*/ 1698079 h 2611386"/>
              <a:gd name="connsiteX1369" fmla="*/ 272881 w 4958557"/>
              <a:gd name="connsiteY1369" fmla="*/ 1680791 h 2611386"/>
              <a:gd name="connsiteX1370" fmla="*/ 283254 w 4958557"/>
              <a:gd name="connsiteY1370" fmla="*/ 1671859 h 2611386"/>
              <a:gd name="connsiteX1371" fmla="*/ 278356 w 4958557"/>
              <a:gd name="connsiteY1371" fmla="*/ 1666960 h 2611386"/>
              <a:gd name="connsiteX1372" fmla="*/ 269136 w 4958557"/>
              <a:gd name="connsiteY1372" fmla="*/ 1664367 h 2611386"/>
              <a:gd name="connsiteX1373" fmla="*/ 275763 w 4958557"/>
              <a:gd name="connsiteY1373" fmla="*/ 1662350 h 2611386"/>
              <a:gd name="connsiteX1374" fmla="*/ 277203 w 4958557"/>
              <a:gd name="connsiteY1374" fmla="*/ 1655146 h 2611386"/>
              <a:gd name="connsiteX1375" fmla="*/ 308610 w 4958557"/>
              <a:gd name="connsiteY1375" fmla="*/ 1637858 h 2611386"/>
              <a:gd name="connsiteX1376" fmla="*/ 314085 w 4958557"/>
              <a:gd name="connsiteY1376" fmla="*/ 1625757 h 2611386"/>
              <a:gd name="connsiteX1377" fmla="*/ 316678 w 4958557"/>
              <a:gd name="connsiteY1377" fmla="*/ 1617112 h 2611386"/>
              <a:gd name="connsiteX1378" fmla="*/ 345780 w 4958557"/>
              <a:gd name="connsiteY1378" fmla="*/ 1596078 h 2611386"/>
              <a:gd name="connsiteX1379" fmla="*/ 366814 w 4958557"/>
              <a:gd name="connsiteY1379" fmla="*/ 1588875 h 2611386"/>
              <a:gd name="connsiteX1380" fmla="*/ 366814 w 4958557"/>
              <a:gd name="connsiteY1380" fmla="*/ 1586570 h 2611386"/>
              <a:gd name="connsiteX1381" fmla="*/ 351543 w 4958557"/>
              <a:gd name="connsiteY1381" fmla="*/ 1579655 h 2611386"/>
              <a:gd name="connsiteX1382" fmla="*/ 363933 w 4958557"/>
              <a:gd name="connsiteY1382" fmla="*/ 1575332 h 2611386"/>
              <a:gd name="connsiteX1383" fmla="*/ 368543 w 4958557"/>
              <a:gd name="connsiteY1383" fmla="*/ 1569570 h 2611386"/>
              <a:gd name="connsiteX1384" fmla="*/ 370560 w 4958557"/>
              <a:gd name="connsiteY1384" fmla="*/ 1556315 h 2611386"/>
              <a:gd name="connsiteX1385" fmla="*/ 380933 w 4958557"/>
              <a:gd name="connsiteY1385" fmla="*/ 1552858 h 2611386"/>
              <a:gd name="connsiteX1386" fmla="*/ 386407 w 4958557"/>
              <a:gd name="connsiteY1386" fmla="*/ 1549112 h 2611386"/>
              <a:gd name="connsiteX1387" fmla="*/ 379780 w 4958557"/>
              <a:gd name="connsiteY1387" fmla="*/ 1545654 h 2611386"/>
              <a:gd name="connsiteX1388" fmla="*/ 378340 w 4958557"/>
              <a:gd name="connsiteY1388" fmla="*/ 1541332 h 2611386"/>
              <a:gd name="connsiteX1389" fmla="*/ 368543 w 4958557"/>
              <a:gd name="connsiteY1389" fmla="*/ 1536722 h 2611386"/>
              <a:gd name="connsiteX1390" fmla="*/ 366238 w 4958557"/>
              <a:gd name="connsiteY1390" fmla="*/ 1532400 h 2611386"/>
              <a:gd name="connsiteX1391" fmla="*/ 385543 w 4958557"/>
              <a:gd name="connsiteY1391" fmla="*/ 1524332 h 2611386"/>
              <a:gd name="connsiteX1392" fmla="*/ 395340 w 4958557"/>
              <a:gd name="connsiteY1392" fmla="*/ 1517129 h 2611386"/>
              <a:gd name="connsiteX1393" fmla="*/ 387848 w 4958557"/>
              <a:gd name="connsiteY1393" fmla="*/ 1513095 h 2611386"/>
              <a:gd name="connsiteX1394" fmla="*/ 376323 w 4958557"/>
              <a:gd name="connsiteY1394" fmla="*/ 1507620 h 2611386"/>
              <a:gd name="connsiteX1395" fmla="*/ 392746 w 4958557"/>
              <a:gd name="connsiteY1395" fmla="*/ 1496095 h 2611386"/>
              <a:gd name="connsiteX1396" fmla="*/ 399950 w 4958557"/>
              <a:gd name="connsiteY1396" fmla="*/ 1491196 h 2611386"/>
              <a:gd name="connsiteX1397" fmla="*/ 404560 w 4958557"/>
              <a:gd name="connsiteY1397" fmla="*/ 1482840 h 2611386"/>
              <a:gd name="connsiteX1398" fmla="*/ 411187 w 4958557"/>
              <a:gd name="connsiteY1398" fmla="*/ 1473908 h 2611386"/>
              <a:gd name="connsiteX1399" fmla="*/ 402543 w 4958557"/>
              <a:gd name="connsiteY1399" fmla="*/ 1473044 h 2611386"/>
              <a:gd name="connsiteX1400" fmla="*/ 393899 w 4958557"/>
              <a:gd name="connsiteY1400" fmla="*/ 1469010 h 2611386"/>
              <a:gd name="connsiteX1401" fmla="*/ 394187 w 4958557"/>
              <a:gd name="connsiteY1401" fmla="*/ 1468145 h 2611386"/>
              <a:gd name="connsiteX1402" fmla="*/ 395340 w 4958557"/>
              <a:gd name="connsiteY1402" fmla="*/ 1467569 h 2611386"/>
              <a:gd name="connsiteX1403" fmla="*/ 404560 w 4958557"/>
              <a:gd name="connsiteY1403" fmla="*/ 1453162 h 2611386"/>
              <a:gd name="connsiteX1404" fmla="*/ 422713 w 4958557"/>
              <a:gd name="connsiteY1404" fmla="*/ 1452874 h 2611386"/>
              <a:gd name="connsiteX1405" fmla="*/ 432221 w 4958557"/>
              <a:gd name="connsiteY1405" fmla="*/ 1444518 h 2611386"/>
              <a:gd name="connsiteX1406" fmla="*/ 429340 w 4958557"/>
              <a:gd name="connsiteY1406" fmla="*/ 1440484 h 2611386"/>
              <a:gd name="connsiteX1407" fmla="*/ 409458 w 4958557"/>
              <a:gd name="connsiteY1407" fmla="*/ 1445959 h 2611386"/>
              <a:gd name="connsiteX1408" fmla="*/ 392170 w 4958557"/>
              <a:gd name="connsiteY1408" fmla="*/ 1450281 h 2611386"/>
              <a:gd name="connsiteX1409" fmla="*/ 387848 w 4958557"/>
              <a:gd name="connsiteY1409" fmla="*/ 1445671 h 2611386"/>
              <a:gd name="connsiteX1410" fmla="*/ 397357 w 4958557"/>
              <a:gd name="connsiteY1410" fmla="*/ 1436450 h 2611386"/>
              <a:gd name="connsiteX1411" fmla="*/ 440865 w 4958557"/>
              <a:gd name="connsiteY1411" fmla="*/ 1422620 h 2611386"/>
              <a:gd name="connsiteX1412" fmla="*/ 453543 w 4958557"/>
              <a:gd name="connsiteY1412" fmla="*/ 1418874 h 2611386"/>
              <a:gd name="connsiteX1413" fmla="*/ 455560 w 4958557"/>
              <a:gd name="connsiteY1413" fmla="*/ 1416569 h 2611386"/>
              <a:gd name="connsiteX1414" fmla="*/ 461035 w 4958557"/>
              <a:gd name="connsiteY1414" fmla="*/ 1407060 h 2611386"/>
              <a:gd name="connsiteX1415" fmla="*/ 457001 w 4958557"/>
              <a:gd name="connsiteY1415" fmla="*/ 1408213 h 2611386"/>
              <a:gd name="connsiteX1416" fmla="*/ 446916 w 4958557"/>
              <a:gd name="connsiteY1416" fmla="*/ 1409653 h 2611386"/>
              <a:gd name="connsiteX1417" fmla="*/ 454696 w 4958557"/>
              <a:gd name="connsiteY1417" fmla="*/ 1405620 h 2611386"/>
              <a:gd name="connsiteX1418" fmla="*/ 473425 w 4958557"/>
              <a:gd name="connsiteY1418" fmla="*/ 1400145 h 2611386"/>
              <a:gd name="connsiteX1419" fmla="*/ 471408 w 4958557"/>
              <a:gd name="connsiteY1419" fmla="*/ 1402162 h 2611386"/>
              <a:gd name="connsiteX1420" fmla="*/ 471696 w 4958557"/>
              <a:gd name="connsiteY1420" fmla="*/ 1402162 h 2611386"/>
              <a:gd name="connsiteX1421" fmla="*/ 509154 w 4958557"/>
              <a:gd name="connsiteY1421" fmla="*/ 1387755 h 2611386"/>
              <a:gd name="connsiteX1422" fmla="*/ 526442 w 4958557"/>
              <a:gd name="connsiteY1422" fmla="*/ 1382280 h 2611386"/>
              <a:gd name="connsiteX1423" fmla="*/ 532205 w 4958557"/>
              <a:gd name="connsiteY1423" fmla="*/ 1382857 h 2611386"/>
              <a:gd name="connsiteX1424" fmla="*/ 527883 w 4958557"/>
              <a:gd name="connsiteY1424" fmla="*/ 1388043 h 2611386"/>
              <a:gd name="connsiteX1425" fmla="*/ 519239 w 4958557"/>
              <a:gd name="connsiteY1425" fmla="*/ 1390636 h 2611386"/>
              <a:gd name="connsiteX1426" fmla="*/ 519239 w 4958557"/>
              <a:gd name="connsiteY1426" fmla="*/ 1396399 h 2611386"/>
              <a:gd name="connsiteX1427" fmla="*/ 527883 w 4958557"/>
              <a:gd name="connsiteY1427" fmla="*/ 1393806 h 2611386"/>
              <a:gd name="connsiteX1428" fmla="*/ 537103 w 4958557"/>
              <a:gd name="connsiteY1428" fmla="*/ 1391501 h 2611386"/>
              <a:gd name="connsiteX1429" fmla="*/ 535663 w 4958557"/>
              <a:gd name="connsiteY1429" fmla="*/ 1390348 h 2611386"/>
              <a:gd name="connsiteX1430" fmla="*/ 584070 w 4958557"/>
              <a:gd name="connsiteY1430" fmla="*/ 1366721 h 2611386"/>
              <a:gd name="connsiteX1431" fmla="*/ 617494 w 4958557"/>
              <a:gd name="connsiteY1431" fmla="*/ 1353178 h 2611386"/>
              <a:gd name="connsiteX1432" fmla="*/ 621816 w 4958557"/>
              <a:gd name="connsiteY1432" fmla="*/ 1347704 h 2611386"/>
              <a:gd name="connsiteX1433" fmla="*/ 625850 w 4958557"/>
              <a:gd name="connsiteY1433" fmla="*/ 1350009 h 2611386"/>
              <a:gd name="connsiteX1434" fmla="*/ 627290 w 4958557"/>
              <a:gd name="connsiteY1434" fmla="*/ 1352314 h 2611386"/>
              <a:gd name="connsiteX1435" fmla="*/ 635070 w 4958557"/>
              <a:gd name="connsiteY1435" fmla="*/ 1348568 h 2611386"/>
              <a:gd name="connsiteX1436" fmla="*/ 640256 w 4958557"/>
              <a:gd name="connsiteY1436" fmla="*/ 1347992 h 2611386"/>
              <a:gd name="connsiteX1437" fmla="*/ 635358 w 4958557"/>
              <a:gd name="connsiteY1437" fmla="*/ 1352026 h 2611386"/>
              <a:gd name="connsiteX1438" fmla="*/ 628155 w 4958557"/>
              <a:gd name="connsiteY1438" fmla="*/ 1354619 h 2611386"/>
              <a:gd name="connsiteX1439" fmla="*/ 619222 w 4958557"/>
              <a:gd name="connsiteY1439" fmla="*/ 1367009 h 2611386"/>
              <a:gd name="connsiteX1440" fmla="*/ 671952 w 4958557"/>
              <a:gd name="connsiteY1440" fmla="*/ 1351450 h 2611386"/>
              <a:gd name="connsiteX1441" fmla="*/ 673104 w 4958557"/>
              <a:gd name="connsiteY1441" fmla="*/ 1351162 h 2611386"/>
              <a:gd name="connsiteX1442" fmla="*/ 670223 w 4958557"/>
              <a:gd name="connsiteY1442" fmla="*/ 1343094 h 2611386"/>
              <a:gd name="connsiteX1443" fmla="*/ 685782 w 4958557"/>
              <a:gd name="connsiteY1443" fmla="*/ 1341077 h 2611386"/>
              <a:gd name="connsiteX1444" fmla="*/ 688087 w 4958557"/>
              <a:gd name="connsiteY1444" fmla="*/ 1341653 h 2611386"/>
              <a:gd name="connsiteX1445" fmla="*/ 693562 w 4958557"/>
              <a:gd name="connsiteY1445" fmla="*/ 1339348 h 2611386"/>
              <a:gd name="connsiteX1446" fmla="*/ 698748 w 4958557"/>
              <a:gd name="connsiteY1446" fmla="*/ 1337331 h 2611386"/>
              <a:gd name="connsiteX1447" fmla="*/ 702494 w 4958557"/>
              <a:gd name="connsiteY1447" fmla="*/ 1339348 h 2611386"/>
              <a:gd name="connsiteX1448" fmla="*/ 703359 w 4958557"/>
              <a:gd name="connsiteY1448" fmla="*/ 1341365 h 2611386"/>
              <a:gd name="connsiteX1449" fmla="*/ 710562 w 4958557"/>
              <a:gd name="connsiteY1449" fmla="*/ 1339060 h 2611386"/>
              <a:gd name="connsiteX1450" fmla="*/ 748020 w 4958557"/>
              <a:gd name="connsiteY1450" fmla="*/ 1324941 h 2611386"/>
              <a:gd name="connsiteX1451" fmla="*/ 782020 w 4958557"/>
              <a:gd name="connsiteY1451" fmla="*/ 1303043 h 2611386"/>
              <a:gd name="connsiteX1452" fmla="*/ 797868 w 4958557"/>
              <a:gd name="connsiteY1452" fmla="*/ 1297856 h 2611386"/>
              <a:gd name="connsiteX1453" fmla="*/ 797868 w 4958557"/>
              <a:gd name="connsiteY1453" fmla="*/ 1295839 h 2611386"/>
              <a:gd name="connsiteX1454" fmla="*/ 804495 w 4958557"/>
              <a:gd name="connsiteY1454" fmla="*/ 1294687 h 2611386"/>
              <a:gd name="connsiteX1455" fmla="*/ 807376 w 4958557"/>
              <a:gd name="connsiteY1455" fmla="*/ 1294975 h 2611386"/>
              <a:gd name="connsiteX1456" fmla="*/ 817749 w 4958557"/>
              <a:gd name="connsiteY1456" fmla="*/ 1291517 h 2611386"/>
              <a:gd name="connsiteX1457" fmla="*/ 817461 w 4958557"/>
              <a:gd name="connsiteY1457" fmla="*/ 1290941 h 2611386"/>
              <a:gd name="connsiteX1458" fmla="*/ 821495 w 4958557"/>
              <a:gd name="connsiteY1458" fmla="*/ 1283161 h 2611386"/>
              <a:gd name="connsiteX1459" fmla="*/ 840512 w 4958557"/>
              <a:gd name="connsiteY1459" fmla="*/ 1274805 h 2611386"/>
              <a:gd name="connsiteX1460" fmla="*/ 850309 w 4958557"/>
              <a:gd name="connsiteY1460" fmla="*/ 1280568 h 2611386"/>
              <a:gd name="connsiteX1461" fmla="*/ 850020 w 4958557"/>
              <a:gd name="connsiteY1461" fmla="*/ 1283161 h 2611386"/>
              <a:gd name="connsiteX1462" fmla="*/ 856071 w 4958557"/>
              <a:gd name="connsiteY1462" fmla="*/ 1292093 h 2611386"/>
              <a:gd name="connsiteX1463" fmla="*/ 932716 w 4958557"/>
              <a:gd name="connsiteY1463" fmla="*/ 1269042 h 2611386"/>
              <a:gd name="connsiteX1464" fmla="*/ 996971 w 4958557"/>
              <a:gd name="connsiteY1464" fmla="*/ 1250313 h 2611386"/>
              <a:gd name="connsiteX1465" fmla="*/ 1033852 w 4958557"/>
              <a:gd name="connsiteY1465" fmla="*/ 1238500 h 2611386"/>
              <a:gd name="connsiteX1466" fmla="*/ 1046530 w 4958557"/>
              <a:gd name="connsiteY1466" fmla="*/ 1230144 h 2611386"/>
              <a:gd name="connsiteX1467" fmla="*/ 1043937 w 4958557"/>
              <a:gd name="connsiteY1467" fmla="*/ 1223517 h 2611386"/>
              <a:gd name="connsiteX1468" fmla="*/ 1038750 w 4958557"/>
              <a:gd name="connsiteY1468" fmla="*/ 1224957 h 2611386"/>
              <a:gd name="connsiteX1469" fmla="*/ 1043649 w 4958557"/>
              <a:gd name="connsiteY1469" fmla="*/ 1219195 h 2611386"/>
              <a:gd name="connsiteX1470" fmla="*/ 1134412 w 4958557"/>
              <a:gd name="connsiteY1470" fmla="*/ 1186635 h 2611386"/>
              <a:gd name="connsiteX1471" fmla="*/ 1143344 w 4958557"/>
              <a:gd name="connsiteY1471" fmla="*/ 1184042 h 2611386"/>
              <a:gd name="connsiteX1472" fmla="*/ 1202412 w 4958557"/>
              <a:gd name="connsiteY1472" fmla="*/ 1167330 h 2611386"/>
              <a:gd name="connsiteX1473" fmla="*/ 1250820 w 4958557"/>
              <a:gd name="connsiteY1473" fmla="*/ 1154076 h 2611386"/>
              <a:gd name="connsiteX1474" fmla="*/ 1279057 w 4958557"/>
              <a:gd name="connsiteY1474" fmla="*/ 1137652 h 2611386"/>
              <a:gd name="connsiteX1475" fmla="*/ 1247938 w 4958557"/>
              <a:gd name="connsiteY1475" fmla="*/ 1140533 h 2611386"/>
              <a:gd name="connsiteX1476" fmla="*/ 1242464 w 4958557"/>
              <a:gd name="connsiteY1476" fmla="*/ 1141109 h 2611386"/>
              <a:gd name="connsiteX1477" fmla="*/ 1293464 w 4958557"/>
              <a:gd name="connsiteY1477" fmla="*/ 1125838 h 2611386"/>
              <a:gd name="connsiteX1478" fmla="*/ 1310176 w 4958557"/>
              <a:gd name="connsiteY1478" fmla="*/ 1120940 h 2611386"/>
              <a:gd name="connsiteX1479" fmla="*/ 1347922 w 4958557"/>
              <a:gd name="connsiteY1479" fmla="*/ 1109702 h 2611386"/>
              <a:gd name="connsiteX1480" fmla="*/ 1355413 w 4958557"/>
              <a:gd name="connsiteY1480" fmla="*/ 1111431 h 2611386"/>
              <a:gd name="connsiteX1481" fmla="*/ 1364922 w 4958557"/>
              <a:gd name="connsiteY1481" fmla="*/ 1109414 h 2611386"/>
              <a:gd name="connsiteX1482" fmla="*/ 1367227 w 4958557"/>
              <a:gd name="connsiteY1482" fmla="*/ 1104516 h 2611386"/>
              <a:gd name="connsiteX1483" fmla="*/ 1390566 w 4958557"/>
              <a:gd name="connsiteY1483" fmla="*/ 1097313 h 2611386"/>
              <a:gd name="connsiteX1484" fmla="*/ 1421973 w 4958557"/>
              <a:gd name="connsiteY1484" fmla="*/ 1086651 h 2611386"/>
              <a:gd name="connsiteX1485" fmla="*/ 1426583 w 4958557"/>
              <a:gd name="connsiteY1485" fmla="*/ 1086651 h 2611386"/>
              <a:gd name="connsiteX1486" fmla="*/ 1427448 w 4958557"/>
              <a:gd name="connsiteY1486" fmla="*/ 1086363 h 2611386"/>
              <a:gd name="connsiteX1487" fmla="*/ 1445024 w 4958557"/>
              <a:gd name="connsiteY1487" fmla="*/ 1080024 h 2611386"/>
              <a:gd name="connsiteX1488" fmla="*/ 1461448 w 4958557"/>
              <a:gd name="connsiteY1488" fmla="*/ 1075126 h 2611386"/>
              <a:gd name="connsiteX1489" fmla="*/ 1475567 w 4958557"/>
              <a:gd name="connsiteY1489" fmla="*/ 1070228 h 2611386"/>
              <a:gd name="connsiteX1490" fmla="*/ 1493143 w 4958557"/>
              <a:gd name="connsiteY1490" fmla="*/ 1062736 h 2611386"/>
              <a:gd name="connsiteX1491" fmla="*/ 1493143 w 4958557"/>
              <a:gd name="connsiteY1491" fmla="*/ 1060143 h 2611386"/>
              <a:gd name="connsiteX1492" fmla="*/ 1498906 w 4958557"/>
              <a:gd name="connsiteY1492" fmla="*/ 1060143 h 2611386"/>
              <a:gd name="connsiteX1493" fmla="*/ 1502940 w 4958557"/>
              <a:gd name="connsiteY1493" fmla="*/ 1060143 h 2611386"/>
              <a:gd name="connsiteX1494" fmla="*/ 1528584 w 4958557"/>
              <a:gd name="connsiteY1494" fmla="*/ 1060143 h 2611386"/>
              <a:gd name="connsiteX1495" fmla="*/ 1507838 w 4958557"/>
              <a:gd name="connsiteY1495" fmla="*/ 1067058 h 2611386"/>
              <a:gd name="connsiteX1496" fmla="*/ 1507262 w 4958557"/>
              <a:gd name="connsiteY1496" fmla="*/ 1067634 h 2611386"/>
              <a:gd name="connsiteX1497" fmla="*/ 1509855 w 4958557"/>
              <a:gd name="connsiteY1497" fmla="*/ 1069363 h 2611386"/>
              <a:gd name="connsiteX1498" fmla="*/ 1515618 w 4958557"/>
              <a:gd name="connsiteY1498" fmla="*/ 1069363 h 2611386"/>
              <a:gd name="connsiteX1499" fmla="*/ 1554516 w 4958557"/>
              <a:gd name="connsiteY1499" fmla="*/ 1055244 h 2611386"/>
              <a:gd name="connsiteX1500" fmla="*/ 1556245 w 4958557"/>
              <a:gd name="connsiteY1500" fmla="*/ 1054668 h 2611386"/>
              <a:gd name="connsiteX1501" fmla="*/ 1561144 w 4958557"/>
              <a:gd name="connsiteY1501" fmla="*/ 1052939 h 2611386"/>
              <a:gd name="connsiteX1502" fmla="*/ 1684466 w 4958557"/>
              <a:gd name="connsiteY1502" fmla="*/ 1012024 h 2611386"/>
              <a:gd name="connsiteX1503" fmla="*/ 1736619 w 4958557"/>
              <a:gd name="connsiteY1503" fmla="*/ 993871 h 2611386"/>
              <a:gd name="connsiteX1504" fmla="*/ 1723077 w 4958557"/>
              <a:gd name="connsiteY1504" fmla="*/ 994159 h 2611386"/>
              <a:gd name="connsiteX1505" fmla="*/ 1717602 w 4958557"/>
              <a:gd name="connsiteY1505" fmla="*/ 996464 h 2611386"/>
              <a:gd name="connsiteX1506" fmla="*/ 1716450 w 4958557"/>
              <a:gd name="connsiteY1506" fmla="*/ 994447 h 2611386"/>
              <a:gd name="connsiteX1507" fmla="*/ 1717026 w 4958557"/>
              <a:gd name="connsiteY1507" fmla="*/ 993871 h 2611386"/>
              <a:gd name="connsiteX1508" fmla="*/ 1709534 w 4958557"/>
              <a:gd name="connsiteY1508" fmla="*/ 993583 h 2611386"/>
              <a:gd name="connsiteX1509" fmla="*/ 1704636 w 4958557"/>
              <a:gd name="connsiteY1509" fmla="*/ 993295 h 2611386"/>
              <a:gd name="connsiteX1510" fmla="*/ 1704060 w 4958557"/>
              <a:gd name="connsiteY1510" fmla="*/ 992719 h 2611386"/>
              <a:gd name="connsiteX1511" fmla="*/ 1692246 w 4958557"/>
              <a:gd name="connsiteY1511" fmla="*/ 997329 h 2611386"/>
              <a:gd name="connsiteX1512" fmla="*/ 1689941 w 4958557"/>
              <a:gd name="connsiteY1512" fmla="*/ 1002515 h 2611386"/>
              <a:gd name="connsiteX1513" fmla="*/ 1673229 w 4958557"/>
              <a:gd name="connsiteY1513" fmla="*/ 1005397 h 2611386"/>
              <a:gd name="connsiteX1514" fmla="*/ 1672653 w 4958557"/>
              <a:gd name="connsiteY1514" fmla="*/ 1005397 h 2611386"/>
              <a:gd name="connsiteX1515" fmla="*/ 1672364 w 4958557"/>
              <a:gd name="connsiteY1515" fmla="*/ 1005685 h 2611386"/>
              <a:gd name="connsiteX1516" fmla="*/ 1673229 w 4958557"/>
              <a:gd name="connsiteY1516" fmla="*/ 1007414 h 2611386"/>
              <a:gd name="connsiteX1517" fmla="*/ 1661704 w 4958557"/>
              <a:gd name="connsiteY1517" fmla="*/ 1009142 h 2611386"/>
              <a:gd name="connsiteX1518" fmla="*/ 1638653 w 4958557"/>
              <a:gd name="connsiteY1518" fmla="*/ 1016922 h 2611386"/>
              <a:gd name="connsiteX1519" fmla="*/ 1635771 w 4958557"/>
              <a:gd name="connsiteY1519" fmla="*/ 1014617 h 2611386"/>
              <a:gd name="connsiteX1520" fmla="*/ 1661992 w 4958557"/>
              <a:gd name="connsiteY1520" fmla="*/ 1001075 h 2611386"/>
              <a:gd name="connsiteX1521" fmla="*/ 1668907 w 4958557"/>
              <a:gd name="connsiteY1521" fmla="*/ 997041 h 2611386"/>
              <a:gd name="connsiteX1522" fmla="*/ 1677551 w 4958557"/>
              <a:gd name="connsiteY1522" fmla="*/ 994159 h 2611386"/>
              <a:gd name="connsiteX1523" fmla="*/ 1683314 w 4958557"/>
              <a:gd name="connsiteY1523" fmla="*/ 991854 h 2611386"/>
              <a:gd name="connsiteX1524" fmla="*/ 1684466 w 4958557"/>
              <a:gd name="connsiteY1524" fmla="*/ 991278 h 2611386"/>
              <a:gd name="connsiteX1525" fmla="*/ 1703483 w 4958557"/>
              <a:gd name="connsiteY1525" fmla="*/ 984651 h 2611386"/>
              <a:gd name="connsiteX1526" fmla="*/ 1712704 w 4958557"/>
              <a:gd name="connsiteY1526" fmla="*/ 975718 h 2611386"/>
              <a:gd name="connsiteX1527" fmla="*/ 1741806 w 4958557"/>
              <a:gd name="connsiteY1527" fmla="*/ 965634 h 2611386"/>
              <a:gd name="connsiteX1528" fmla="*/ 1756213 w 4958557"/>
              <a:gd name="connsiteY1528" fmla="*/ 965922 h 2611386"/>
              <a:gd name="connsiteX1529" fmla="*/ 1762552 w 4958557"/>
              <a:gd name="connsiteY1529" fmla="*/ 954108 h 2611386"/>
              <a:gd name="connsiteX1530" fmla="*/ 1768026 w 4958557"/>
              <a:gd name="connsiteY1530" fmla="*/ 952667 h 2611386"/>
              <a:gd name="connsiteX1531" fmla="*/ 1775518 w 4958557"/>
              <a:gd name="connsiteY1531" fmla="*/ 950074 h 2611386"/>
              <a:gd name="connsiteX1532" fmla="*/ 1770619 w 4958557"/>
              <a:gd name="connsiteY1532" fmla="*/ 959583 h 2611386"/>
              <a:gd name="connsiteX1533" fmla="*/ 1766585 w 4958557"/>
              <a:gd name="connsiteY1533" fmla="*/ 961600 h 2611386"/>
              <a:gd name="connsiteX1534" fmla="*/ 1771196 w 4958557"/>
              <a:gd name="connsiteY1534" fmla="*/ 965634 h 2611386"/>
              <a:gd name="connsiteX1535" fmla="*/ 1775806 w 4958557"/>
              <a:gd name="connsiteY1535" fmla="*/ 968515 h 2611386"/>
              <a:gd name="connsiteX1536" fmla="*/ 1776382 w 4958557"/>
              <a:gd name="connsiteY1536" fmla="*/ 969956 h 2611386"/>
              <a:gd name="connsiteX1537" fmla="*/ 1775806 w 4958557"/>
              <a:gd name="connsiteY1537" fmla="*/ 970532 h 2611386"/>
              <a:gd name="connsiteX1538" fmla="*/ 1747856 w 4958557"/>
              <a:gd name="connsiteY1538" fmla="*/ 977735 h 2611386"/>
              <a:gd name="connsiteX1539" fmla="*/ 1744975 w 4958557"/>
              <a:gd name="connsiteY1539" fmla="*/ 978888 h 2611386"/>
              <a:gd name="connsiteX1540" fmla="*/ 1744687 w 4958557"/>
              <a:gd name="connsiteY1540" fmla="*/ 978600 h 2611386"/>
              <a:gd name="connsiteX1541" fmla="*/ 1736331 w 4958557"/>
              <a:gd name="connsiteY1541" fmla="*/ 981193 h 2611386"/>
              <a:gd name="connsiteX1542" fmla="*/ 1736907 w 4958557"/>
              <a:gd name="connsiteY1542" fmla="*/ 981769 h 2611386"/>
              <a:gd name="connsiteX1543" fmla="*/ 1766585 w 4958557"/>
              <a:gd name="connsiteY1543" fmla="*/ 980905 h 2611386"/>
              <a:gd name="connsiteX1544" fmla="*/ 1780992 w 4958557"/>
              <a:gd name="connsiteY1544" fmla="*/ 973413 h 2611386"/>
              <a:gd name="connsiteX1545" fmla="*/ 1795687 w 4958557"/>
              <a:gd name="connsiteY1545" fmla="*/ 971396 h 2611386"/>
              <a:gd name="connsiteX1546" fmla="*/ 1795975 w 4958557"/>
              <a:gd name="connsiteY1546" fmla="*/ 971396 h 2611386"/>
              <a:gd name="connsiteX1547" fmla="*/ 1834586 w 4958557"/>
              <a:gd name="connsiteY1547" fmla="*/ 957854 h 2611386"/>
              <a:gd name="connsiteX1548" fmla="*/ 1897112 w 4958557"/>
              <a:gd name="connsiteY1548" fmla="*/ 939701 h 2611386"/>
              <a:gd name="connsiteX1549" fmla="*/ 1905468 w 4958557"/>
              <a:gd name="connsiteY1549" fmla="*/ 935956 h 2611386"/>
              <a:gd name="connsiteX1550" fmla="*/ 1897112 w 4958557"/>
              <a:gd name="connsiteY1550" fmla="*/ 937108 h 2611386"/>
              <a:gd name="connsiteX1551" fmla="*/ 1896824 w 4958557"/>
              <a:gd name="connsiteY1551" fmla="*/ 931057 h 2611386"/>
              <a:gd name="connsiteX1552" fmla="*/ 1924485 w 4958557"/>
              <a:gd name="connsiteY1552" fmla="*/ 920684 h 2611386"/>
              <a:gd name="connsiteX1553" fmla="*/ 1963960 w 4958557"/>
              <a:gd name="connsiteY1553" fmla="*/ 907718 h 2611386"/>
              <a:gd name="connsiteX1554" fmla="*/ 2011214 w 4958557"/>
              <a:gd name="connsiteY1554" fmla="*/ 897057 h 2611386"/>
              <a:gd name="connsiteX1555" fmla="*/ 2026197 w 4958557"/>
              <a:gd name="connsiteY1555" fmla="*/ 892735 h 2611386"/>
              <a:gd name="connsiteX1556" fmla="*/ 2013519 w 4958557"/>
              <a:gd name="connsiteY1556" fmla="*/ 899938 h 2611386"/>
              <a:gd name="connsiteX1557" fmla="*/ 2011790 w 4958557"/>
              <a:gd name="connsiteY1557" fmla="*/ 905125 h 2611386"/>
              <a:gd name="connsiteX1558" fmla="*/ 2014960 w 4958557"/>
              <a:gd name="connsiteY1558" fmla="*/ 904260 h 2611386"/>
              <a:gd name="connsiteX1559" fmla="*/ 2022740 w 4958557"/>
              <a:gd name="connsiteY1559" fmla="*/ 901379 h 2611386"/>
              <a:gd name="connsiteX1560" fmla="*/ 2056452 w 4958557"/>
              <a:gd name="connsiteY1560" fmla="*/ 894464 h 2611386"/>
              <a:gd name="connsiteX1561" fmla="*/ 2056452 w 4958557"/>
              <a:gd name="connsiteY1561" fmla="*/ 903396 h 2611386"/>
              <a:gd name="connsiteX1562" fmla="*/ 2038875 w 4958557"/>
              <a:gd name="connsiteY1562" fmla="*/ 908294 h 2611386"/>
              <a:gd name="connsiteX1563" fmla="*/ 2040028 w 4958557"/>
              <a:gd name="connsiteY1563" fmla="*/ 909159 h 2611386"/>
              <a:gd name="connsiteX1564" fmla="*/ 2061350 w 4958557"/>
              <a:gd name="connsiteY1564" fmla="*/ 899938 h 2611386"/>
              <a:gd name="connsiteX1565" fmla="*/ 2061062 w 4958557"/>
              <a:gd name="connsiteY1565" fmla="*/ 893311 h 2611386"/>
              <a:gd name="connsiteX1566" fmla="*/ 2065672 w 4958557"/>
              <a:gd name="connsiteY1566" fmla="*/ 890142 h 2611386"/>
              <a:gd name="connsiteX1567" fmla="*/ 2097079 w 4958557"/>
              <a:gd name="connsiteY1567" fmla="*/ 880633 h 2611386"/>
              <a:gd name="connsiteX1568" fmla="*/ 2120994 w 4958557"/>
              <a:gd name="connsiteY1568" fmla="*/ 883515 h 2611386"/>
              <a:gd name="connsiteX1569" fmla="*/ 2143181 w 4958557"/>
              <a:gd name="connsiteY1569" fmla="*/ 876023 h 2611386"/>
              <a:gd name="connsiteX1570" fmla="*/ 2181503 w 4958557"/>
              <a:gd name="connsiteY1570" fmla="*/ 856430 h 2611386"/>
              <a:gd name="connsiteX1571" fmla="*/ 2193029 w 4958557"/>
              <a:gd name="connsiteY1571" fmla="*/ 852972 h 2611386"/>
              <a:gd name="connsiteX1572" fmla="*/ 2189859 w 4958557"/>
              <a:gd name="connsiteY1572" fmla="*/ 862481 h 2611386"/>
              <a:gd name="connsiteX1573" fmla="*/ 2191876 w 4958557"/>
              <a:gd name="connsiteY1573" fmla="*/ 863633 h 2611386"/>
              <a:gd name="connsiteX1574" fmla="*/ 2203114 w 4958557"/>
              <a:gd name="connsiteY1574" fmla="*/ 859887 h 2611386"/>
              <a:gd name="connsiteX1575" fmla="*/ 2229622 w 4958557"/>
              <a:gd name="connsiteY1575" fmla="*/ 848362 h 2611386"/>
              <a:gd name="connsiteX1576" fmla="*/ 2254402 w 4958557"/>
              <a:gd name="connsiteY1576" fmla="*/ 842599 h 2611386"/>
              <a:gd name="connsiteX1577" fmla="*/ 2259300 w 4958557"/>
              <a:gd name="connsiteY1577" fmla="*/ 841447 h 2611386"/>
              <a:gd name="connsiteX1578" fmla="*/ 2281775 w 4958557"/>
              <a:gd name="connsiteY1578" fmla="*/ 833955 h 2611386"/>
              <a:gd name="connsiteX1579" fmla="*/ 2281891 w 4958557"/>
              <a:gd name="connsiteY1579" fmla="*/ 833878 h 2611386"/>
              <a:gd name="connsiteX1580" fmla="*/ 2273130 w 4958557"/>
              <a:gd name="connsiteY1580" fmla="*/ 829921 h 2611386"/>
              <a:gd name="connsiteX1581" fmla="*/ 2289842 w 4958557"/>
              <a:gd name="connsiteY1581" fmla="*/ 819836 h 2611386"/>
              <a:gd name="connsiteX1582" fmla="*/ 2297334 w 4958557"/>
              <a:gd name="connsiteY1582" fmla="*/ 818972 h 2611386"/>
              <a:gd name="connsiteX1583" fmla="*/ 2293012 w 4958557"/>
              <a:gd name="connsiteY1583" fmla="*/ 825887 h 2611386"/>
              <a:gd name="connsiteX1584" fmla="*/ 2282497 w 4958557"/>
              <a:gd name="connsiteY1584" fmla="*/ 833635 h 2611386"/>
              <a:gd name="connsiteX1585" fmla="*/ 2284945 w 4958557"/>
              <a:gd name="connsiteY1585" fmla="*/ 833090 h 2611386"/>
              <a:gd name="connsiteX1586" fmla="*/ 2310877 w 4958557"/>
              <a:gd name="connsiteY1586" fmla="*/ 824446 h 2611386"/>
              <a:gd name="connsiteX1587" fmla="*/ 2307707 w 4958557"/>
              <a:gd name="connsiteY1587" fmla="*/ 823870 h 2611386"/>
              <a:gd name="connsiteX1588" fmla="*/ 2304538 w 4958557"/>
              <a:gd name="connsiteY1588" fmla="*/ 820124 h 2611386"/>
              <a:gd name="connsiteX1589" fmla="*/ 2312894 w 4958557"/>
              <a:gd name="connsiteY1589" fmla="*/ 816090 h 2611386"/>
              <a:gd name="connsiteX1590" fmla="*/ 2316928 w 4958557"/>
              <a:gd name="connsiteY1590" fmla="*/ 811768 h 2611386"/>
              <a:gd name="connsiteX1591" fmla="*/ 2325572 w 4958557"/>
              <a:gd name="connsiteY1591" fmla="*/ 814362 h 2611386"/>
              <a:gd name="connsiteX1592" fmla="*/ 2329318 w 4958557"/>
              <a:gd name="connsiteY1592" fmla="*/ 818107 h 2611386"/>
              <a:gd name="connsiteX1593" fmla="*/ 2369945 w 4958557"/>
              <a:gd name="connsiteY1593" fmla="*/ 804853 h 2611386"/>
              <a:gd name="connsiteX1594" fmla="*/ 2365335 w 4958557"/>
              <a:gd name="connsiteY1594" fmla="*/ 799667 h 2611386"/>
              <a:gd name="connsiteX1595" fmla="*/ 2339691 w 4958557"/>
              <a:gd name="connsiteY1595" fmla="*/ 804565 h 2611386"/>
              <a:gd name="connsiteX1596" fmla="*/ 2365335 w 4958557"/>
              <a:gd name="connsiteY1596" fmla="*/ 793616 h 2611386"/>
              <a:gd name="connsiteX1597" fmla="*/ 2367928 w 4958557"/>
              <a:gd name="connsiteY1597" fmla="*/ 783819 h 2611386"/>
              <a:gd name="connsiteX1598" fmla="*/ 2367352 w 4958557"/>
              <a:gd name="connsiteY1598" fmla="*/ 782378 h 2611386"/>
              <a:gd name="connsiteX1599" fmla="*/ 2345454 w 4958557"/>
              <a:gd name="connsiteY1599" fmla="*/ 793904 h 2611386"/>
              <a:gd name="connsiteX1600" fmla="*/ 2313470 w 4958557"/>
              <a:gd name="connsiteY1600" fmla="*/ 800819 h 2611386"/>
              <a:gd name="connsiteX1601" fmla="*/ 2301369 w 4958557"/>
              <a:gd name="connsiteY1601" fmla="*/ 803412 h 2611386"/>
              <a:gd name="connsiteX1602" fmla="*/ 2291572 w 4958557"/>
              <a:gd name="connsiteY1602" fmla="*/ 808023 h 2611386"/>
              <a:gd name="connsiteX1603" fmla="*/ 2251809 w 4958557"/>
              <a:gd name="connsiteY1603" fmla="*/ 821853 h 2611386"/>
              <a:gd name="connsiteX1604" fmla="*/ 2260453 w 4958557"/>
              <a:gd name="connsiteY1604" fmla="*/ 812633 h 2611386"/>
              <a:gd name="connsiteX1605" fmla="*/ 2261317 w 4958557"/>
              <a:gd name="connsiteY1605" fmla="*/ 803989 h 2611386"/>
              <a:gd name="connsiteX1606" fmla="*/ 2277453 w 4958557"/>
              <a:gd name="connsiteY1606" fmla="*/ 794768 h 2611386"/>
              <a:gd name="connsiteX1607" fmla="*/ 2284080 w 4958557"/>
              <a:gd name="connsiteY1607" fmla="*/ 803124 h 2611386"/>
              <a:gd name="connsiteX1608" fmla="*/ 2297911 w 4958557"/>
              <a:gd name="connsiteY1608" fmla="*/ 800243 h 2611386"/>
              <a:gd name="connsiteX1609" fmla="*/ 2317216 w 4958557"/>
              <a:gd name="connsiteY1609" fmla="*/ 793328 h 2611386"/>
              <a:gd name="connsiteX1610" fmla="*/ 2366776 w 4958557"/>
              <a:gd name="connsiteY1610" fmla="*/ 774022 h 2611386"/>
              <a:gd name="connsiteX1611" fmla="*/ 2366776 w 4958557"/>
              <a:gd name="connsiteY1611" fmla="*/ 773734 h 2611386"/>
              <a:gd name="connsiteX1612" fmla="*/ 2405098 w 4958557"/>
              <a:gd name="connsiteY1612" fmla="*/ 761344 h 2611386"/>
              <a:gd name="connsiteX1613" fmla="*/ 2431030 w 4958557"/>
              <a:gd name="connsiteY1613" fmla="*/ 757310 h 2611386"/>
              <a:gd name="connsiteX1614" fmla="*/ 2437946 w 4958557"/>
              <a:gd name="connsiteY1614" fmla="*/ 756734 h 2611386"/>
              <a:gd name="connsiteX1615" fmla="*/ 2487793 w 4958557"/>
              <a:gd name="connsiteY1615" fmla="*/ 732531 h 2611386"/>
              <a:gd name="connsiteX1616" fmla="*/ 2499607 w 4958557"/>
              <a:gd name="connsiteY1616" fmla="*/ 730802 h 2611386"/>
              <a:gd name="connsiteX1617" fmla="*/ 2498743 w 4958557"/>
              <a:gd name="connsiteY1617" fmla="*/ 740310 h 2611386"/>
              <a:gd name="connsiteX1618" fmla="*/ 2495573 w 4958557"/>
              <a:gd name="connsiteY1618" fmla="*/ 750683 h 2611386"/>
              <a:gd name="connsiteX1619" fmla="*/ 2532743 w 4958557"/>
              <a:gd name="connsiteY1619" fmla="*/ 735988 h 2611386"/>
              <a:gd name="connsiteX1620" fmla="*/ 2538217 w 4958557"/>
              <a:gd name="connsiteY1620" fmla="*/ 728208 h 2611386"/>
              <a:gd name="connsiteX1621" fmla="*/ 2548014 w 4958557"/>
              <a:gd name="connsiteY1621" fmla="*/ 725615 h 2611386"/>
              <a:gd name="connsiteX1622" fmla="*/ 2558099 w 4958557"/>
              <a:gd name="connsiteY1622" fmla="*/ 724175 h 2611386"/>
              <a:gd name="connsiteX1623" fmla="*/ 2559828 w 4958557"/>
              <a:gd name="connsiteY1623" fmla="*/ 728497 h 2611386"/>
              <a:gd name="connsiteX1624" fmla="*/ 2602472 w 4958557"/>
              <a:gd name="connsiteY1624" fmla="*/ 721581 h 2611386"/>
              <a:gd name="connsiteX1625" fmla="*/ 2621777 w 4958557"/>
              <a:gd name="connsiteY1625" fmla="*/ 717547 h 2611386"/>
              <a:gd name="connsiteX1626" fmla="*/ 2684303 w 4958557"/>
              <a:gd name="connsiteY1626" fmla="*/ 698818 h 2611386"/>
              <a:gd name="connsiteX1627" fmla="*/ 2684591 w 4958557"/>
              <a:gd name="connsiteY1627" fmla="*/ 697378 h 2611386"/>
              <a:gd name="connsiteX1628" fmla="*/ 2726371 w 4958557"/>
              <a:gd name="connsiteY1628" fmla="*/ 677208 h 2611386"/>
              <a:gd name="connsiteX1629" fmla="*/ 2747693 w 4958557"/>
              <a:gd name="connsiteY1629" fmla="*/ 671734 h 2611386"/>
              <a:gd name="connsiteX1630" fmla="*/ 2774202 w 4958557"/>
              <a:gd name="connsiteY1630" fmla="*/ 663954 h 2611386"/>
              <a:gd name="connsiteX1631" fmla="*/ 2820880 w 4958557"/>
              <a:gd name="connsiteY1631" fmla="*/ 649259 h 2611386"/>
              <a:gd name="connsiteX1632" fmla="*/ 2865541 w 4958557"/>
              <a:gd name="connsiteY1632" fmla="*/ 636869 h 2611386"/>
              <a:gd name="connsiteX1633" fmla="*/ 2887152 w 4958557"/>
              <a:gd name="connsiteY1633" fmla="*/ 626208 h 2611386"/>
              <a:gd name="connsiteX1634" fmla="*/ 2916542 w 4958557"/>
              <a:gd name="connsiteY1634" fmla="*/ 617276 h 2611386"/>
              <a:gd name="connsiteX1635" fmla="*/ 2996356 w 4958557"/>
              <a:gd name="connsiteY1635" fmla="*/ 593936 h 2611386"/>
              <a:gd name="connsiteX1636" fmla="*/ 3006729 w 4958557"/>
              <a:gd name="connsiteY1636" fmla="*/ 585869 h 2611386"/>
              <a:gd name="connsiteX1637" fmla="*/ 3002983 w 4958557"/>
              <a:gd name="connsiteY1637" fmla="*/ 583852 h 2611386"/>
              <a:gd name="connsiteX1638" fmla="*/ 2973881 w 4958557"/>
              <a:gd name="connsiteY1638" fmla="*/ 591631 h 2611386"/>
              <a:gd name="connsiteX1639" fmla="*/ 2964661 w 4958557"/>
              <a:gd name="connsiteY1639" fmla="*/ 594225 h 2611386"/>
              <a:gd name="connsiteX1640" fmla="*/ 2905016 w 4958557"/>
              <a:gd name="connsiteY1640" fmla="*/ 612954 h 2611386"/>
              <a:gd name="connsiteX1641" fmla="*/ 2871880 w 4958557"/>
              <a:gd name="connsiteY1641" fmla="*/ 619869 h 2611386"/>
              <a:gd name="connsiteX1642" fmla="*/ 2862948 w 4958557"/>
              <a:gd name="connsiteY1642" fmla="*/ 619869 h 2611386"/>
              <a:gd name="connsiteX1643" fmla="*/ 2869575 w 4958557"/>
              <a:gd name="connsiteY1643" fmla="*/ 614394 h 2611386"/>
              <a:gd name="connsiteX1644" fmla="*/ 2881677 w 4958557"/>
              <a:gd name="connsiteY1644" fmla="*/ 612665 h 2611386"/>
              <a:gd name="connsiteX1645" fmla="*/ 2902711 w 4958557"/>
              <a:gd name="connsiteY1645" fmla="*/ 610360 h 2611386"/>
              <a:gd name="connsiteX1646" fmla="*/ 2959762 w 4958557"/>
              <a:gd name="connsiteY1646" fmla="*/ 591343 h 2611386"/>
              <a:gd name="connsiteX1647" fmla="*/ 2968983 w 4958557"/>
              <a:gd name="connsiteY1647" fmla="*/ 588750 h 2611386"/>
              <a:gd name="connsiteX1648" fmla="*/ 3002695 w 4958557"/>
              <a:gd name="connsiteY1648" fmla="*/ 579530 h 2611386"/>
              <a:gd name="connsiteX1649" fmla="*/ 3042746 w 4958557"/>
              <a:gd name="connsiteY1649" fmla="*/ 567428 h 2611386"/>
              <a:gd name="connsiteX1650" fmla="*/ 3047356 w 4958557"/>
              <a:gd name="connsiteY1650" fmla="*/ 567428 h 2611386"/>
              <a:gd name="connsiteX1651" fmla="*/ 3070695 w 4958557"/>
              <a:gd name="connsiteY1651" fmla="*/ 574919 h 2611386"/>
              <a:gd name="connsiteX1652" fmla="*/ 3165493 w 4958557"/>
              <a:gd name="connsiteY1652" fmla="*/ 543801 h 2611386"/>
              <a:gd name="connsiteX1653" fmla="*/ 3222255 w 4958557"/>
              <a:gd name="connsiteY1653" fmla="*/ 534004 h 2611386"/>
              <a:gd name="connsiteX1654" fmla="*/ 3233205 w 4958557"/>
              <a:gd name="connsiteY1654" fmla="*/ 531987 h 2611386"/>
              <a:gd name="connsiteX1655" fmla="*/ 3233493 w 4958557"/>
              <a:gd name="connsiteY1655" fmla="*/ 529970 h 2611386"/>
              <a:gd name="connsiteX1656" fmla="*/ 3233493 w 4958557"/>
              <a:gd name="connsiteY1656" fmla="*/ 527665 h 2611386"/>
              <a:gd name="connsiteX1657" fmla="*/ 3218798 w 4958557"/>
              <a:gd name="connsiteY1657" fmla="*/ 528241 h 2611386"/>
              <a:gd name="connsiteX1658" fmla="*/ 3193730 w 4958557"/>
              <a:gd name="connsiteY1658" fmla="*/ 532851 h 2611386"/>
              <a:gd name="connsiteX1659" fmla="*/ 3141001 w 4958557"/>
              <a:gd name="connsiteY1659" fmla="*/ 549275 h 2611386"/>
              <a:gd name="connsiteX1660" fmla="*/ 3098068 w 4958557"/>
              <a:gd name="connsiteY1660" fmla="*/ 561089 h 2611386"/>
              <a:gd name="connsiteX1661" fmla="*/ 3094610 w 4958557"/>
              <a:gd name="connsiteY1661" fmla="*/ 561665 h 2611386"/>
              <a:gd name="connsiteX1662" fmla="*/ 3070695 w 4958557"/>
              <a:gd name="connsiteY1662" fmla="*/ 566275 h 2611386"/>
              <a:gd name="connsiteX1663" fmla="*/ 3098068 w 4958557"/>
              <a:gd name="connsiteY1663" fmla="*/ 556190 h 2611386"/>
              <a:gd name="connsiteX1664" fmla="*/ 3133797 w 4958557"/>
              <a:gd name="connsiteY1664" fmla="*/ 546682 h 2611386"/>
              <a:gd name="connsiteX1665" fmla="*/ 3174137 w 4958557"/>
              <a:gd name="connsiteY1665" fmla="*/ 532563 h 2611386"/>
              <a:gd name="connsiteX1666" fmla="*/ 3173848 w 4958557"/>
              <a:gd name="connsiteY1666" fmla="*/ 530258 h 2611386"/>
              <a:gd name="connsiteX1667" fmla="*/ 3148204 w 4958557"/>
              <a:gd name="connsiteY1667" fmla="*/ 534580 h 2611386"/>
              <a:gd name="connsiteX1668" fmla="*/ 3131204 w 4958557"/>
              <a:gd name="connsiteY1668" fmla="*/ 537173 h 2611386"/>
              <a:gd name="connsiteX1669" fmla="*/ 3123136 w 4958557"/>
              <a:gd name="connsiteY1669" fmla="*/ 536597 h 2611386"/>
              <a:gd name="connsiteX1670" fmla="*/ 3133509 w 4958557"/>
              <a:gd name="connsiteY1670" fmla="*/ 532275 h 2611386"/>
              <a:gd name="connsiteX1671" fmla="*/ 3178459 w 4958557"/>
              <a:gd name="connsiteY1671" fmla="*/ 516716 h 2611386"/>
              <a:gd name="connsiteX1672" fmla="*/ 3185950 w 4958557"/>
              <a:gd name="connsiteY1672" fmla="*/ 520750 h 2611386"/>
              <a:gd name="connsiteX1673" fmla="*/ 3195170 w 4958557"/>
              <a:gd name="connsiteY1673" fmla="*/ 525360 h 2611386"/>
              <a:gd name="connsiteX1674" fmla="*/ 3235510 w 4958557"/>
              <a:gd name="connsiteY1674" fmla="*/ 515563 h 2611386"/>
              <a:gd name="connsiteX1675" fmla="*/ 3289103 w 4958557"/>
              <a:gd name="connsiteY1675" fmla="*/ 502309 h 2611386"/>
              <a:gd name="connsiteX1676" fmla="*/ 3294578 w 4958557"/>
              <a:gd name="connsiteY1676" fmla="*/ 500292 h 2611386"/>
              <a:gd name="connsiteX1677" fmla="*/ 3342409 w 4958557"/>
              <a:gd name="connsiteY1677" fmla="*/ 485597 h 2611386"/>
              <a:gd name="connsiteX1678" fmla="*/ 3352493 w 4958557"/>
              <a:gd name="connsiteY1678" fmla="*/ 482715 h 2611386"/>
              <a:gd name="connsiteX1679" fmla="*/ 3359697 w 4958557"/>
              <a:gd name="connsiteY1679" fmla="*/ 483868 h 2611386"/>
              <a:gd name="connsiteX1680" fmla="*/ 3355087 w 4958557"/>
              <a:gd name="connsiteY1680" fmla="*/ 490207 h 2611386"/>
              <a:gd name="connsiteX1681" fmla="*/ 3357680 w 4958557"/>
              <a:gd name="connsiteY1681" fmla="*/ 492800 h 2611386"/>
              <a:gd name="connsiteX1682" fmla="*/ 3378426 w 4958557"/>
              <a:gd name="connsiteY1682" fmla="*/ 487037 h 2611386"/>
              <a:gd name="connsiteX1683" fmla="*/ 3378714 w 4958557"/>
              <a:gd name="connsiteY1683" fmla="*/ 482427 h 2611386"/>
              <a:gd name="connsiteX1684" fmla="*/ 3410409 w 4958557"/>
              <a:gd name="connsiteY1684" fmla="*/ 466580 h 2611386"/>
              <a:gd name="connsiteX1685" fmla="*/ 3447579 w 4958557"/>
              <a:gd name="connsiteY1685" fmla="*/ 456495 h 2611386"/>
              <a:gd name="connsiteX1686" fmla="*/ 3457375 w 4958557"/>
              <a:gd name="connsiteY1686" fmla="*/ 453325 h 2611386"/>
              <a:gd name="connsiteX1687" fmla="*/ 3513562 w 4958557"/>
              <a:gd name="connsiteY1687" fmla="*/ 437478 h 2611386"/>
              <a:gd name="connsiteX1688" fmla="*/ 3519037 w 4958557"/>
              <a:gd name="connsiteY1688" fmla="*/ 437190 h 2611386"/>
              <a:gd name="connsiteX1689" fmla="*/ 3547275 w 4958557"/>
              <a:gd name="connsiteY1689" fmla="*/ 418173 h 2611386"/>
              <a:gd name="connsiteX1690" fmla="*/ 3553325 w 4958557"/>
              <a:gd name="connsiteY1690" fmla="*/ 424512 h 2611386"/>
              <a:gd name="connsiteX1691" fmla="*/ 3559088 w 4958557"/>
              <a:gd name="connsiteY1691" fmla="*/ 432580 h 2611386"/>
              <a:gd name="connsiteX1692" fmla="*/ 3561681 w 4958557"/>
              <a:gd name="connsiteY1692" fmla="*/ 433156 h 2611386"/>
              <a:gd name="connsiteX1693" fmla="*/ 3575512 w 4958557"/>
              <a:gd name="connsiteY1693" fmla="*/ 429698 h 2611386"/>
              <a:gd name="connsiteX1694" fmla="*/ 3573207 w 4958557"/>
              <a:gd name="connsiteY1694" fmla="*/ 425952 h 2611386"/>
              <a:gd name="connsiteX1695" fmla="*/ 3574936 w 4958557"/>
              <a:gd name="connsiteY1695" fmla="*/ 419613 h 2611386"/>
              <a:gd name="connsiteX1696" fmla="*/ 3606631 w 4958557"/>
              <a:gd name="connsiteY1696" fmla="*/ 407800 h 2611386"/>
              <a:gd name="connsiteX1697" fmla="*/ 3631987 w 4958557"/>
              <a:gd name="connsiteY1697" fmla="*/ 401173 h 2611386"/>
              <a:gd name="connsiteX1698" fmla="*/ 3642936 w 4958557"/>
              <a:gd name="connsiteY1698" fmla="*/ 397715 h 2611386"/>
              <a:gd name="connsiteX1699" fmla="*/ 3662818 w 4958557"/>
              <a:gd name="connsiteY1699" fmla="*/ 392240 h 2611386"/>
              <a:gd name="connsiteX1700" fmla="*/ 3680106 w 4958557"/>
              <a:gd name="connsiteY1700" fmla="*/ 380427 h 2611386"/>
              <a:gd name="connsiteX1701" fmla="*/ 3686157 w 4958557"/>
              <a:gd name="connsiteY1701" fmla="*/ 377833 h 2611386"/>
              <a:gd name="connsiteX1702" fmla="*/ 3705174 w 4958557"/>
              <a:gd name="connsiteY1702" fmla="*/ 378698 h 2611386"/>
              <a:gd name="connsiteX1703" fmla="*/ 3772598 w 4958557"/>
              <a:gd name="connsiteY1703" fmla="*/ 357664 h 2611386"/>
              <a:gd name="connsiteX1704" fmla="*/ 3799395 w 4958557"/>
              <a:gd name="connsiteY1704" fmla="*/ 338935 h 2611386"/>
              <a:gd name="connsiteX1705" fmla="*/ 3808327 w 4958557"/>
              <a:gd name="connsiteY1705" fmla="*/ 333460 h 2611386"/>
              <a:gd name="connsiteX1706" fmla="*/ 3813513 w 4958557"/>
              <a:gd name="connsiteY1706" fmla="*/ 333748 h 2611386"/>
              <a:gd name="connsiteX1707" fmla="*/ 3810632 w 4958557"/>
              <a:gd name="connsiteY1707" fmla="*/ 339511 h 2611386"/>
              <a:gd name="connsiteX1708" fmla="*/ 3813513 w 4958557"/>
              <a:gd name="connsiteY1708" fmla="*/ 344986 h 2611386"/>
              <a:gd name="connsiteX1709" fmla="*/ 3844056 w 4958557"/>
              <a:gd name="connsiteY1709" fmla="*/ 332884 h 2611386"/>
              <a:gd name="connsiteX1710" fmla="*/ 3860192 w 4958557"/>
              <a:gd name="connsiteY1710" fmla="*/ 329714 h 2611386"/>
              <a:gd name="connsiteX1711" fmla="*/ 3869412 w 4958557"/>
              <a:gd name="connsiteY1711" fmla="*/ 329714 h 2611386"/>
              <a:gd name="connsiteX1712" fmla="*/ 3884395 w 4958557"/>
              <a:gd name="connsiteY1712" fmla="*/ 325681 h 2611386"/>
              <a:gd name="connsiteX1713" fmla="*/ 3896209 w 4958557"/>
              <a:gd name="connsiteY1713" fmla="*/ 321070 h 2611386"/>
              <a:gd name="connsiteX1714" fmla="*/ 3905717 w 4958557"/>
              <a:gd name="connsiteY1714" fmla="*/ 318765 h 2611386"/>
              <a:gd name="connsiteX1715" fmla="*/ 3912633 w 4958557"/>
              <a:gd name="connsiteY1715" fmla="*/ 315596 h 2611386"/>
              <a:gd name="connsiteX1716" fmla="*/ 3944328 w 4958557"/>
              <a:gd name="connsiteY1716" fmla="*/ 305223 h 2611386"/>
              <a:gd name="connsiteX1717" fmla="*/ 3917531 w 4958557"/>
              <a:gd name="connsiteY1717" fmla="*/ 317901 h 2611386"/>
              <a:gd name="connsiteX1718" fmla="*/ 3905717 w 4958557"/>
              <a:gd name="connsiteY1718" fmla="*/ 320494 h 2611386"/>
              <a:gd name="connsiteX1719" fmla="*/ 3899090 w 4958557"/>
              <a:gd name="connsiteY1719" fmla="*/ 323375 h 2611386"/>
              <a:gd name="connsiteX1720" fmla="*/ 3887277 w 4958557"/>
              <a:gd name="connsiteY1720" fmla="*/ 327986 h 2611386"/>
              <a:gd name="connsiteX1721" fmla="*/ 3872293 w 4958557"/>
              <a:gd name="connsiteY1721" fmla="*/ 332020 h 2611386"/>
              <a:gd name="connsiteX1722" fmla="*/ 3873446 w 4958557"/>
              <a:gd name="connsiteY1722" fmla="*/ 336918 h 2611386"/>
              <a:gd name="connsiteX1723" fmla="*/ 3906294 w 4958557"/>
              <a:gd name="connsiteY1723" fmla="*/ 328274 h 2611386"/>
              <a:gd name="connsiteX1724" fmla="*/ 3956718 w 4958557"/>
              <a:gd name="connsiteY1724" fmla="*/ 318477 h 2611386"/>
              <a:gd name="connsiteX1725" fmla="*/ 3963345 w 4958557"/>
              <a:gd name="connsiteY1725" fmla="*/ 316748 h 2611386"/>
              <a:gd name="connsiteX1726" fmla="*/ 4069379 w 4958557"/>
              <a:gd name="connsiteY1726" fmla="*/ 279867 h 2611386"/>
              <a:gd name="connsiteX1727" fmla="*/ 4064193 w 4958557"/>
              <a:gd name="connsiteY1727" fmla="*/ 277273 h 2611386"/>
              <a:gd name="connsiteX1728" fmla="*/ 4058430 w 4958557"/>
              <a:gd name="connsiteY1728" fmla="*/ 278138 h 2611386"/>
              <a:gd name="connsiteX1729" fmla="*/ 3977751 w 4958557"/>
              <a:gd name="connsiteY1729" fmla="*/ 299460 h 2611386"/>
              <a:gd name="connsiteX1730" fmla="*/ 3958734 w 4958557"/>
              <a:gd name="connsiteY1730" fmla="*/ 307816 h 2611386"/>
              <a:gd name="connsiteX1731" fmla="*/ 3953548 w 4958557"/>
              <a:gd name="connsiteY1731" fmla="*/ 306952 h 2611386"/>
              <a:gd name="connsiteX1732" fmla="*/ 3956718 w 4958557"/>
              <a:gd name="connsiteY1732" fmla="*/ 301765 h 2611386"/>
              <a:gd name="connsiteX1733" fmla="*/ 3982650 w 4958557"/>
              <a:gd name="connsiteY1733" fmla="*/ 293121 h 2611386"/>
              <a:gd name="connsiteX1734" fmla="*/ 4000802 w 4958557"/>
              <a:gd name="connsiteY1734" fmla="*/ 288223 h 2611386"/>
              <a:gd name="connsiteX1735" fmla="*/ 4050650 w 4958557"/>
              <a:gd name="connsiteY1735" fmla="*/ 275545 h 2611386"/>
              <a:gd name="connsiteX1736" fmla="*/ 4114041 w 4958557"/>
              <a:gd name="connsiteY1736" fmla="*/ 252494 h 2611386"/>
              <a:gd name="connsiteX1737" fmla="*/ 4237364 w 4958557"/>
              <a:gd name="connsiteY1737" fmla="*/ 211578 h 2611386"/>
              <a:gd name="connsiteX1738" fmla="*/ 4311415 w 4958557"/>
              <a:gd name="connsiteY1738" fmla="*/ 186510 h 2611386"/>
              <a:gd name="connsiteX1739" fmla="*/ 4387483 w 4958557"/>
              <a:gd name="connsiteY1739" fmla="*/ 157985 h 2611386"/>
              <a:gd name="connsiteX1740" fmla="*/ 4450009 w 4958557"/>
              <a:gd name="connsiteY1740" fmla="*/ 139832 h 2611386"/>
              <a:gd name="connsiteX1741" fmla="*/ 4450009 w 4958557"/>
              <a:gd name="connsiteY1741" fmla="*/ 137527 h 2611386"/>
              <a:gd name="connsiteX1742" fmla="*/ 4449721 w 4958557"/>
              <a:gd name="connsiteY1742" fmla="*/ 131476 h 2611386"/>
              <a:gd name="connsiteX1743" fmla="*/ 4477382 w 4958557"/>
              <a:gd name="connsiteY1743" fmla="*/ 121103 h 2611386"/>
              <a:gd name="connsiteX1744" fmla="*/ 4516857 w 4958557"/>
              <a:gd name="connsiteY1744" fmla="*/ 108137 h 2611386"/>
              <a:gd name="connsiteX1745" fmla="*/ 4565552 w 4958557"/>
              <a:gd name="connsiteY1745" fmla="*/ 97476 h 2611386"/>
              <a:gd name="connsiteX1746" fmla="*/ 4575637 w 4958557"/>
              <a:gd name="connsiteY1746" fmla="*/ 101798 h 2611386"/>
              <a:gd name="connsiteX1747" fmla="*/ 4609349 w 4958557"/>
              <a:gd name="connsiteY1747" fmla="*/ 94883 h 2611386"/>
              <a:gd name="connsiteX1748" fmla="*/ 4616552 w 4958557"/>
              <a:gd name="connsiteY1748" fmla="*/ 92289 h 2611386"/>
              <a:gd name="connsiteX1749" fmla="*/ 4616552 w 4958557"/>
              <a:gd name="connsiteY1749" fmla="*/ 97476 h 2611386"/>
              <a:gd name="connsiteX1750" fmla="*/ 4875011 w 4958557"/>
              <a:gd name="connsiteY1750" fmla="*/ 8441 h 2611386"/>
              <a:gd name="connsiteX1751" fmla="*/ 4871842 w 4958557"/>
              <a:gd name="connsiteY1751" fmla="*/ 8153 h 2611386"/>
              <a:gd name="connsiteX1752" fmla="*/ 4887978 w 4958557"/>
              <a:gd name="connsiteY1752" fmla="*/ 85 h 2611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</a:cxnLst>
            <a:rect l="l" t="t" r="r" b="b"/>
            <a:pathLst>
              <a:path w="4958557" h="2611386">
                <a:moveTo>
                  <a:pt x="654663" y="2401711"/>
                </a:moveTo>
                <a:cubicBezTo>
                  <a:pt x="651782" y="2402863"/>
                  <a:pt x="649477" y="2404304"/>
                  <a:pt x="648901" y="2405168"/>
                </a:cubicBezTo>
                <a:cubicBezTo>
                  <a:pt x="650341" y="2406033"/>
                  <a:pt x="651494" y="2404880"/>
                  <a:pt x="652646" y="2404880"/>
                </a:cubicBezTo>
                <a:cubicBezTo>
                  <a:pt x="654087" y="2405168"/>
                  <a:pt x="655816" y="2404880"/>
                  <a:pt x="656968" y="2404592"/>
                </a:cubicBezTo>
                <a:cubicBezTo>
                  <a:pt x="656392" y="2403439"/>
                  <a:pt x="655528" y="2402575"/>
                  <a:pt x="654663" y="2401711"/>
                </a:cubicBezTo>
                <a:close/>
                <a:moveTo>
                  <a:pt x="1578144" y="2184167"/>
                </a:moveTo>
                <a:cubicBezTo>
                  <a:pt x="1574110" y="2185031"/>
                  <a:pt x="1570076" y="2185607"/>
                  <a:pt x="1568059" y="2190794"/>
                </a:cubicBezTo>
                <a:lnTo>
                  <a:pt x="1572381" y="2191082"/>
                </a:lnTo>
                <a:cubicBezTo>
                  <a:pt x="1572093" y="2190506"/>
                  <a:pt x="1571805" y="2190218"/>
                  <a:pt x="1572093" y="2189641"/>
                </a:cubicBezTo>
                <a:cubicBezTo>
                  <a:pt x="1572093" y="2189353"/>
                  <a:pt x="1572381" y="2189065"/>
                  <a:pt x="1572669" y="2189065"/>
                </a:cubicBezTo>
                <a:cubicBezTo>
                  <a:pt x="1574686" y="2188201"/>
                  <a:pt x="1576127" y="2186184"/>
                  <a:pt x="1578144" y="2184167"/>
                </a:cubicBezTo>
                <a:close/>
                <a:moveTo>
                  <a:pt x="2645404" y="1885369"/>
                </a:moveTo>
                <a:cubicBezTo>
                  <a:pt x="2647421" y="1885369"/>
                  <a:pt x="2648285" y="1886810"/>
                  <a:pt x="2648285" y="1888538"/>
                </a:cubicBezTo>
                <a:cubicBezTo>
                  <a:pt x="2648285" y="1889403"/>
                  <a:pt x="2647421" y="1890844"/>
                  <a:pt x="2646556" y="1891132"/>
                </a:cubicBezTo>
                <a:cubicBezTo>
                  <a:pt x="2645116" y="1891420"/>
                  <a:pt x="2643675" y="1890844"/>
                  <a:pt x="2643387" y="1888827"/>
                </a:cubicBezTo>
                <a:cubicBezTo>
                  <a:pt x="2643099" y="1887098"/>
                  <a:pt x="2643675" y="1885945"/>
                  <a:pt x="2645404" y="1885369"/>
                </a:cubicBezTo>
                <a:close/>
                <a:moveTo>
                  <a:pt x="2687472" y="1871826"/>
                </a:moveTo>
                <a:cubicBezTo>
                  <a:pt x="2688048" y="1871826"/>
                  <a:pt x="2688913" y="1872979"/>
                  <a:pt x="2689489" y="1873555"/>
                </a:cubicBezTo>
                <a:cubicBezTo>
                  <a:pt x="2689201" y="1876436"/>
                  <a:pt x="2687760" y="1877301"/>
                  <a:pt x="2685743" y="1877589"/>
                </a:cubicBezTo>
                <a:cubicBezTo>
                  <a:pt x="2684015" y="1877877"/>
                  <a:pt x="2682574" y="1877301"/>
                  <a:pt x="2683438" y="1875284"/>
                </a:cubicBezTo>
                <a:cubicBezTo>
                  <a:pt x="2684015" y="1873267"/>
                  <a:pt x="2685167" y="1871826"/>
                  <a:pt x="2687472" y="1871826"/>
                </a:cubicBezTo>
                <a:close/>
                <a:moveTo>
                  <a:pt x="2733285" y="1860877"/>
                </a:moveTo>
                <a:cubicBezTo>
                  <a:pt x="2731268" y="1864623"/>
                  <a:pt x="2726946" y="1863759"/>
                  <a:pt x="2724353" y="1865776"/>
                </a:cubicBezTo>
                <a:cubicBezTo>
                  <a:pt x="2724353" y="1864911"/>
                  <a:pt x="2724065" y="1864335"/>
                  <a:pt x="2724353" y="1863759"/>
                </a:cubicBezTo>
                <a:cubicBezTo>
                  <a:pt x="2726658" y="1860589"/>
                  <a:pt x="2729540" y="1859725"/>
                  <a:pt x="2733285" y="1860877"/>
                </a:cubicBezTo>
                <a:close/>
                <a:moveTo>
                  <a:pt x="296220" y="1811605"/>
                </a:moveTo>
                <a:cubicBezTo>
                  <a:pt x="292762" y="1817944"/>
                  <a:pt x="288440" y="1820249"/>
                  <a:pt x="280084" y="1819673"/>
                </a:cubicBezTo>
                <a:cubicBezTo>
                  <a:pt x="285270" y="1814198"/>
                  <a:pt x="288440" y="1809588"/>
                  <a:pt x="296220" y="1811605"/>
                </a:cubicBezTo>
                <a:close/>
                <a:moveTo>
                  <a:pt x="2848540" y="1800656"/>
                </a:moveTo>
                <a:cubicBezTo>
                  <a:pt x="2852862" y="1802385"/>
                  <a:pt x="2845947" y="1805554"/>
                  <a:pt x="2848252" y="1808724"/>
                </a:cubicBezTo>
                <a:cubicBezTo>
                  <a:pt x="2846523" y="1808724"/>
                  <a:pt x="2844795" y="1808724"/>
                  <a:pt x="2843066" y="1808724"/>
                </a:cubicBezTo>
                <a:cubicBezTo>
                  <a:pt x="2842778" y="1806131"/>
                  <a:pt x="2837303" y="1805266"/>
                  <a:pt x="2839896" y="1802385"/>
                </a:cubicBezTo>
                <a:cubicBezTo>
                  <a:pt x="2841625" y="1800656"/>
                  <a:pt x="2846235" y="1799503"/>
                  <a:pt x="2848540" y="1800656"/>
                </a:cubicBezTo>
                <a:close/>
                <a:moveTo>
                  <a:pt x="330220" y="1800368"/>
                </a:moveTo>
                <a:cubicBezTo>
                  <a:pt x="330509" y="1800368"/>
                  <a:pt x="331373" y="1801809"/>
                  <a:pt x="332526" y="1802961"/>
                </a:cubicBezTo>
                <a:cubicBezTo>
                  <a:pt x="330797" y="1803826"/>
                  <a:pt x="329356" y="1804690"/>
                  <a:pt x="328204" y="1804690"/>
                </a:cubicBezTo>
                <a:cubicBezTo>
                  <a:pt x="326763" y="1804978"/>
                  <a:pt x="326187" y="1803537"/>
                  <a:pt x="326763" y="1802673"/>
                </a:cubicBezTo>
                <a:cubicBezTo>
                  <a:pt x="327627" y="1801521"/>
                  <a:pt x="329068" y="1800656"/>
                  <a:pt x="330220" y="1800368"/>
                </a:cubicBezTo>
                <a:close/>
                <a:moveTo>
                  <a:pt x="394223" y="1784305"/>
                </a:moveTo>
                <a:cubicBezTo>
                  <a:pt x="395844" y="1784449"/>
                  <a:pt x="397645" y="1785097"/>
                  <a:pt x="399662" y="1785385"/>
                </a:cubicBezTo>
                <a:cubicBezTo>
                  <a:pt x="396492" y="1788843"/>
                  <a:pt x="393611" y="1790860"/>
                  <a:pt x="389865" y="1789131"/>
                </a:cubicBezTo>
                <a:cubicBezTo>
                  <a:pt x="388136" y="1788555"/>
                  <a:pt x="389289" y="1787114"/>
                  <a:pt x="389865" y="1786250"/>
                </a:cubicBezTo>
                <a:cubicBezTo>
                  <a:pt x="391161" y="1784521"/>
                  <a:pt x="392602" y="1784161"/>
                  <a:pt x="394223" y="1784305"/>
                </a:cubicBezTo>
                <a:close/>
                <a:moveTo>
                  <a:pt x="2920287" y="1779910"/>
                </a:moveTo>
                <a:cubicBezTo>
                  <a:pt x="2920864" y="1780198"/>
                  <a:pt x="2922016" y="1780486"/>
                  <a:pt x="2922880" y="1781062"/>
                </a:cubicBezTo>
                <a:cubicBezTo>
                  <a:pt x="2922016" y="1782215"/>
                  <a:pt x="2921152" y="1783656"/>
                  <a:pt x="2919999" y="1784232"/>
                </a:cubicBezTo>
                <a:cubicBezTo>
                  <a:pt x="2919423" y="1784520"/>
                  <a:pt x="2917406" y="1783656"/>
                  <a:pt x="2917406" y="1783079"/>
                </a:cubicBezTo>
                <a:cubicBezTo>
                  <a:pt x="2917118" y="1781351"/>
                  <a:pt x="2918270" y="1780486"/>
                  <a:pt x="2920287" y="1779910"/>
                </a:cubicBezTo>
                <a:close/>
                <a:moveTo>
                  <a:pt x="492441" y="1760893"/>
                </a:moveTo>
                <a:cubicBezTo>
                  <a:pt x="488984" y="1764062"/>
                  <a:pt x="486679" y="1766367"/>
                  <a:pt x="480916" y="1763198"/>
                </a:cubicBezTo>
                <a:cubicBezTo>
                  <a:pt x="484950" y="1760605"/>
                  <a:pt x="487255" y="1758300"/>
                  <a:pt x="492441" y="1760893"/>
                </a:cubicBezTo>
                <a:close/>
                <a:moveTo>
                  <a:pt x="2904151" y="1758012"/>
                </a:moveTo>
                <a:cubicBezTo>
                  <a:pt x="2900693" y="1762046"/>
                  <a:pt x="2899253" y="1764928"/>
                  <a:pt x="2895795" y="1764639"/>
                </a:cubicBezTo>
                <a:cubicBezTo>
                  <a:pt x="2894066" y="1764351"/>
                  <a:pt x="2893490" y="1762622"/>
                  <a:pt x="2894066" y="1760894"/>
                </a:cubicBezTo>
                <a:cubicBezTo>
                  <a:pt x="2895795" y="1757148"/>
                  <a:pt x="2898964" y="1758012"/>
                  <a:pt x="2904151" y="1758012"/>
                </a:cubicBezTo>
                <a:close/>
                <a:moveTo>
                  <a:pt x="2883694" y="1757436"/>
                </a:moveTo>
                <a:cubicBezTo>
                  <a:pt x="2878507" y="1766368"/>
                  <a:pt x="2875626" y="1767809"/>
                  <a:pt x="2861507" y="1766656"/>
                </a:cubicBezTo>
                <a:cubicBezTo>
                  <a:pt x="2868422" y="1763775"/>
                  <a:pt x="2875338" y="1760894"/>
                  <a:pt x="2883694" y="1757436"/>
                </a:cubicBezTo>
                <a:close/>
                <a:moveTo>
                  <a:pt x="3096771" y="1727974"/>
                </a:moveTo>
                <a:cubicBezTo>
                  <a:pt x="3098571" y="1727254"/>
                  <a:pt x="3100373" y="1727326"/>
                  <a:pt x="3102678" y="1730063"/>
                </a:cubicBezTo>
                <a:cubicBezTo>
                  <a:pt x="3107000" y="1727470"/>
                  <a:pt x="3111898" y="1726893"/>
                  <a:pt x="3117372" y="1729487"/>
                </a:cubicBezTo>
                <a:cubicBezTo>
                  <a:pt x="3112186" y="1730639"/>
                  <a:pt x="3107288" y="1731504"/>
                  <a:pt x="3102101" y="1732368"/>
                </a:cubicBezTo>
                <a:cubicBezTo>
                  <a:pt x="3098932" y="1732656"/>
                  <a:pt x="3095474" y="1735250"/>
                  <a:pt x="3090864" y="1730639"/>
                </a:cubicBezTo>
                <a:cubicBezTo>
                  <a:pt x="3093169" y="1730207"/>
                  <a:pt x="3094970" y="1728695"/>
                  <a:pt x="3096771" y="1727974"/>
                </a:cubicBezTo>
                <a:close/>
                <a:moveTo>
                  <a:pt x="2998660" y="1724588"/>
                </a:moveTo>
                <a:cubicBezTo>
                  <a:pt x="2999236" y="1725452"/>
                  <a:pt x="2999524" y="1726605"/>
                  <a:pt x="2999813" y="1727757"/>
                </a:cubicBezTo>
                <a:cubicBezTo>
                  <a:pt x="2994338" y="1733808"/>
                  <a:pt x="2987711" y="1736402"/>
                  <a:pt x="2978203" y="1732368"/>
                </a:cubicBezTo>
                <a:cubicBezTo>
                  <a:pt x="2975897" y="1733232"/>
                  <a:pt x="2973880" y="1734096"/>
                  <a:pt x="2971575" y="1734961"/>
                </a:cubicBezTo>
                <a:cubicBezTo>
                  <a:pt x="2970423" y="1737842"/>
                  <a:pt x="2969558" y="1741012"/>
                  <a:pt x="2966389" y="1742453"/>
                </a:cubicBezTo>
                <a:cubicBezTo>
                  <a:pt x="2963796" y="1751385"/>
                  <a:pt x="2960050" y="1758588"/>
                  <a:pt x="2949389" y="1758876"/>
                </a:cubicBezTo>
                <a:cubicBezTo>
                  <a:pt x="2947084" y="1760605"/>
                  <a:pt x="2944490" y="1762046"/>
                  <a:pt x="2942185" y="1763487"/>
                </a:cubicBezTo>
                <a:cubicBezTo>
                  <a:pt x="2942761" y="1760893"/>
                  <a:pt x="2942761" y="1758876"/>
                  <a:pt x="2939016" y="1760317"/>
                </a:cubicBezTo>
                <a:cubicBezTo>
                  <a:pt x="2936134" y="1761470"/>
                  <a:pt x="2933253" y="1762334"/>
                  <a:pt x="2930372" y="1763198"/>
                </a:cubicBezTo>
                <a:cubicBezTo>
                  <a:pt x="2927778" y="1760029"/>
                  <a:pt x="2923744" y="1761758"/>
                  <a:pt x="2920575" y="1760893"/>
                </a:cubicBezTo>
                <a:cubicBezTo>
                  <a:pt x="2916541" y="1761181"/>
                  <a:pt x="2912219" y="1762622"/>
                  <a:pt x="2908185" y="1760893"/>
                </a:cubicBezTo>
                <a:cubicBezTo>
                  <a:pt x="2916829" y="1752537"/>
                  <a:pt x="2920575" y="1751673"/>
                  <a:pt x="2924033" y="1756283"/>
                </a:cubicBezTo>
                <a:cubicBezTo>
                  <a:pt x="2925185" y="1756283"/>
                  <a:pt x="2926626" y="1756283"/>
                  <a:pt x="2927778" y="1756283"/>
                </a:cubicBezTo>
                <a:cubicBezTo>
                  <a:pt x="2931812" y="1753690"/>
                  <a:pt x="2934694" y="1749656"/>
                  <a:pt x="2939592" y="1748791"/>
                </a:cubicBezTo>
                <a:cubicBezTo>
                  <a:pt x="2944490" y="1739571"/>
                  <a:pt x="2952270" y="1737842"/>
                  <a:pt x="2961490" y="1739283"/>
                </a:cubicBezTo>
                <a:cubicBezTo>
                  <a:pt x="2963796" y="1737842"/>
                  <a:pt x="2966389" y="1736113"/>
                  <a:pt x="2968694" y="1734385"/>
                </a:cubicBezTo>
                <a:cubicBezTo>
                  <a:pt x="2971863" y="1731791"/>
                  <a:pt x="2975033" y="1730639"/>
                  <a:pt x="2979067" y="1730639"/>
                </a:cubicBezTo>
                <a:cubicBezTo>
                  <a:pt x="2985406" y="1728622"/>
                  <a:pt x="2992033" y="1726605"/>
                  <a:pt x="2998660" y="1724588"/>
                </a:cubicBezTo>
                <a:close/>
                <a:moveTo>
                  <a:pt x="3116220" y="1712774"/>
                </a:moveTo>
                <a:cubicBezTo>
                  <a:pt x="3117084" y="1713927"/>
                  <a:pt x="3118237" y="1715079"/>
                  <a:pt x="3118237" y="1715944"/>
                </a:cubicBezTo>
                <a:cubicBezTo>
                  <a:pt x="3118525" y="1717961"/>
                  <a:pt x="3116796" y="1718537"/>
                  <a:pt x="3115356" y="1717961"/>
                </a:cubicBezTo>
                <a:cubicBezTo>
                  <a:pt x="3114203" y="1717672"/>
                  <a:pt x="3113338" y="1716808"/>
                  <a:pt x="3113050" y="1715944"/>
                </a:cubicBezTo>
                <a:cubicBezTo>
                  <a:pt x="3112474" y="1713927"/>
                  <a:pt x="3114491" y="1713639"/>
                  <a:pt x="3116220" y="1712774"/>
                </a:cubicBezTo>
                <a:close/>
                <a:moveTo>
                  <a:pt x="3108728" y="1709893"/>
                </a:moveTo>
                <a:cubicBezTo>
                  <a:pt x="3101813" y="1718537"/>
                  <a:pt x="3094033" y="1718249"/>
                  <a:pt x="3086830" y="1719113"/>
                </a:cubicBezTo>
                <a:cubicBezTo>
                  <a:pt x="3092593" y="1714503"/>
                  <a:pt x="3099220" y="1712198"/>
                  <a:pt x="3108728" y="1709893"/>
                </a:cubicBezTo>
                <a:close/>
                <a:moveTo>
                  <a:pt x="3167221" y="1700096"/>
                </a:moveTo>
                <a:cubicBezTo>
                  <a:pt x="3171255" y="1714503"/>
                  <a:pt x="3160305" y="1712486"/>
                  <a:pt x="3155695" y="1716232"/>
                </a:cubicBezTo>
                <a:cubicBezTo>
                  <a:pt x="3153102" y="1727181"/>
                  <a:pt x="3143882" y="1728910"/>
                  <a:pt x="3134949" y="1730927"/>
                </a:cubicBezTo>
                <a:cubicBezTo>
                  <a:pt x="3132644" y="1731215"/>
                  <a:pt x="3129763" y="1731215"/>
                  <a:pt x="3128898" y="1728621"/>
                </a:cubicBezTo>
                <a:cubicBezTo>
                  <a:pt x="3128034" y="1725740"/>
                  <a:pt x="3130627" y="1724588"/>
                  <a:pt x="3132932" y="1724299"/>
                </a:cubicBezTo>
                <a:cubicBezTo>
                  <a:pt x="3140424" y="1723723"/>
                  <a:pt x="3145034" y="1717096"/>
                  <a:pt x="3151949" y="1715655"/>
                </a:cubicBezTo>
                <a:cubicBezTo>
                  <a:pt x="3155983" y="1710181"/>
                  <a:pt x="3163475" y="1708740"/>
                  <a:pt x="3167221" y="1700096"/>
                </a:cubicBezTo>
                <a:close/>
                <a:moveTo>
                  <a:pt x="3237526" y="1678702"/>
                </a:moveTo>
                <a:cubicBezTo>
                  <a:pt x="3239039" y="1677478"/>
                  <a:pt x="3240551" y="1676901"/>
                  <a:pt x="3242136" y="1678774"/>
                </a:cubicBezTo>
                <a:cubicBezTo>
                  <a:pt x="3245306" y="1683096"/>
                  <a:pt x="3240407" y="1685690"/>
                  <a:pt x="3236085" y="1686842"/>
                </a:cubicBezTo>
                <a:cubicBezTo>
                  <a:pt x="3232627" y="1687130"/>
                  <a:pt x="3229170" y="1687130"/>
                  <a:pt x="3225424" y="1687418"/>
                </a:cubicBezTo>
                <a:cubicBezTo>
                  <a:pt x="3227153" y="1683673"/>
                  <a:pt x="3230034" y="1683384"/>
                  <a:pt x="3232916" y="1682520"/>
                </a:cubicBezTo>
                <a:cubicBezTo>
                  <a:pt x="3234500" y="1681800"/>
                  <a:pt x="3236013" y="1679927"/>
                  <a:pt x="3237526" y="1678702"/>
                </a:cubicBezTo>
                <a:close/>
                <a:moveTo>
                  <a:pt x="3256831" y="1678198"/>
                </a:moveTo>
                <a:cubicBezTo>
                  <a:pt x="3257408" y="1677910"/>
                  <a:pt x="3259137" y="1678486"/>
                  <a:pt x="3258272" y="1680215"/>
                </a:cubicBezTo>
                <a:cubicBezTo>
                  <a:pt x="3257408" y="1681944"/>
                  <a:pt x="3255679" y="1682808"/>
                  <a:pt x="3253662" y="1682520"/>
                </a:cubicBezTo>
                <a:cubicBezTo>
                  <a:pt x="3253374" y="1682520"/>
                  <a:pt x="3252797" y="1680215"/>
                  <a:pt x="3253085" y="1679927"/>
                </a:cubicBezTo>
                <a:cubicBezTo>
                  <a:pt x="3253950" y="1679062"/>
                  <a:pt x="3255391" y="1678486"/>
                  <a:pt x="3256831" y="1678198"/>
                </a:cubicBezTo>
                <a:close/>
                <a:moveTo>
                  <a:pt x="3359409" y="1641316"/>
                </a:moveTo>
                <a:cubicBezTo>
                  <a:pt x="3360273" y="1641316"/>
                  <a:pt x="3362002" y="1641892"/>
                  <a:pt x="3362002" y="1642469"/>
                </a:cubicBezTo>
                <a:cubicBezTo>
                  <a:pt x="3362866" y="1644486"/>
                  <a:pt x="3360561" y="1644486"/>
                  <a:pt x="3359409" y="1645350"/>
                </a:cubicBezTo>
                <a:cubicBezTo>
                  <a:pt x="3358256" y="1645638"/>
                  <a:pt x="3357104" y="1645350"/>
                  <a:pt x="3357392" y="1643909"/>
                </a:cubicBezTo>
                <a:cubicBezTo>
                  <a:pt x="3357680" y="1642757"/>
                  <a:pt x="3358544" y="1641604"/>
                  <a:pt x="3359409" y="1641316"/>
                </a:cubicBezTo>
                <a:close/>
                <a:moveTo>
                  <a:pt x="3527104" y="1566689"/>
                </a:moveTo>
                <a:cubicBezTo>
                  <a:pt x="3526240" y="1572164"/>
                  <a:pt x="3523070" y="1571875"/>
                  <a:pt x="3518460" y="1573028"/>
                </a:cubicBezTo>
                <a:cubicBezTo>
                  <a:pt x="3520765" y="1567265"/>
                  <a:pt x="3523646" y="1567265"/>
                  <a:pt x="3527104" y="1566689"/>
                </a:cubicBezTo>
                <a:close/>
                <a:moveTo>
                  <a:pt x="421560" y="1415417"/>
                </a:moveTo>
                <a:cubicBezTo>
                  <a:pt x="416373" y="1423773"/>
                  <a:pt x="406865" y="1422044"/>
                  <a:pt x="399085" y="1424926"/>
                </a:cubicBezTo>
                <a:cubicBezTo>
                  <a:pt x="405136" y="1417722"/>
                  <a:pt x="413780" y="1418010"/>
                  <a:pt x="421560" y="1415417"/>
                </a:cubicBezTo>
                <a:close/>
                <a:moveTo>
                  <a:pt x="4146311" y="1398705"/>
                </a:moveTo>
                <a:cubicBezTo>
                  <a:pt x="4142853" y="1403027"/>
                  <a:pt x="4138243" y="1403891"/>
                  <a:pt x="4131904" y="1404756"/>
                </a:cubicBezTo>
                <a:cubicBezTo>
                  <a:pt x="4136226" y="1398129"/>
                  <a:pt x="4141989" y="1400434"/>
                  <a:pt x="4146311" y="1398705"/>
                </a:cubicBezTo>
                <a:close/>
                <a:moveTo>
                  <a:pt x="4112348" y="1396255"/>
                </a:moveTo>
                <a:cubicBezTo>
                  <a:pt x="4115697" y="1394814"/>
                  <a:pt x="4119515" y="1394526"/>
                  <a:pt x="4124413" y="1396975"/>
                </a:cubicBezTo>
                <a:cubicBezTo>
                  <a:pt x="4117498" y="1402738"/>
                  <a:pt x="4110583" y="1404755"/>
                  <a:pt x="4102803" y="1404179"/>
                </a:cubicBezTo>
                <a:cubicBezTo>
                  <a:pt x="4103091" y="1403603"/>
                  <a:pt x="4103091" y="1403026"/>
                  <a:pt x="4103091" y="1402450"/>
                </a:cubicBezTo>
                <a:cubicBezTo>
                  <a:pt x="4106116" y="1400289"/>
                  <a:pt x="4108998" y="1397696"/>
                  <a:pt x="4112348" y="1396255"/>
                </a:cubicBezTo>
                <a:close/>
                <a:moveTo>
                  <a:pt x="660714" y="1343094"/>
                </a:moveTo>
                <a:cubicBezTo>
                  <a:pt x="667053" y="1345111"/>
                  <a:pt x="661002" y="1349721"/>
                  <a:pt x="661578" y="1352891"/>
                </a:cubicBezTo>
                <a:cubicBezTo>
                  <a:pt x="660137" y="1352026"/>
                  <a:pt x="658985" y="1351450"/>
                  <a:pt x="657544" y="1350586"/>
                </a:cubicBezTo>
                <a:cubicBezTo>
                  <a:pt x="657256" y="1346552"/>
                  <a:pt x="655527" y="1345111"/>
                  <a:pt x="651493" y="1347416"/>
                </a:cubicBezTo>
                <a:cubicBezTo>
                  <a:pt x="648324" y="1349433"/>
                  <a:pt x="645154" y="1351450"/>
                  <a:pt x="640544" y="1347992"/>
                </a:cubicBezTo>
                <a:cubicBezTo>
                  <a:pt x="646307" y="1341942"/>
                  <a:pt x="653510" y="1340789"/>
                  <a:pt x="660714" y="1343094"/>
                </a:cubicBezTo>
                <a:close/>
                <a:moveTo>
                  <a:pt x="638383" y="1336791"/>
                </a:moveTo>
                <a:cubicBezTo>
                  <a:pt x="640616" y="1335962"/>
                  <a:pt x="643137" y="1336323"/>
                  <a:pt x="646307" y="1339060"/>
                </a:cubicBezTo>
                <a:cubicBezTo>
                  <a:pt x="641408" y="1339924"/>
                  <a:pt x="636798" y="1340789"/>
                  <a:pt x="632188" y="1341653"/>
                </a:cubicBezTo>
                <a:cubicBezTo>
                  <a:pt x="634205" y="1339636"/>
                  <a:pt x="636150" y="1337619"/>
                  <a:pt x="638383" y="1336791"/>
                </a:cubicBezTo>
                <a:close/>
                <a:moveTo>
                  <a:pt x="617493" y="1327823"/>
                </a:moveTo>
                <a:cubicBezTo>
                  <a:pt x="620375" y="1334738"/>
                  <a:pt x="614612" y="1333586"/>
                  <a:pt x="610578" y="1335891"/>
                </a:cubicBezTo>
                <a:cubicBezTo>
                  <a:pt x="611442" y="1330704"/>
                  <a:pt x="614324" y="1328976"/>
                  <a:pt x="617493" y="1327823"/>
                </a:cubicBezTo>
                <a:close/>
                <a:moveTo>
                  <a:pt x="724681" y="1321195"/>
                </a:moveTo>
                <a:cubicBezTo>
                  <a:pt x="724969" y="1320907"/>
                  <a:pt x="726698" y="1322060"/>
                  <a:pt x="726986" y="1322924"/>
                </a:cubicBezTo>
                <a:cubicBezTo>
                  <a:pt x="727562" y="1325517"/>
                  <a:pt x="726410" y="1328111"/>
                  <a:pt x="724104" y="1328975"/>
                </a:cubicBezTo>
                <a:cubicBezTo>
                  <a:pt x="716037" y="1332433"/>
                  <a:pt x="707681" y="1335890"/>
                  <a:pt x="698748" y="1337331"/>
                </a:cubicBezTo>
                <a:cubicBezTo>
                  <a:pt x="696155" y="1337907"/>
                  <a:pt x="693562" y="1338195"/>
                  <a:pt x="690969" y="1338195"/>
                </a:cubicBezTo>
                <a:cubicBezTo>
                  <a:pt x="692121" y="1337619"/>
                  <a:pt x="692986" y="1337043"/>
                  <a:pt x="694138" y="1336467"/>
                </a:cubicBezTo>
                <a:cubicBezTo>
                  <a:pt x="691545" y="1337619"/>
                  <a:pt x="689240" y="1338772"/>
                  <a:pt x="686647" y="1339924"/>
                </a:cubicBezTo>
                <a:cubicBezTo>
                  <a:pt x="688664" y="1334161"/>
                  <a:pt x="693274" y="1333297"/>
                  <a:pt x="697308" y="1331568"/>
                </a:cubicBezTo>
                <a:cubicBezTo>
                  <a:pt x="698460" y="1329551"/>
                  <a:pt x="698748" y="1326958"/>
                  <a:pt x="701918" y="1327246"/>
                </a:cubicBezTo>
                <a:cubicBezTo>
                  <a:pt x="702494" y="1327246"/>
                  <a:pt x="703359" y="1328111"/>
                  <a:pt x="703359" y="1328687"/>
                </a:cubicBezTo>
                <a:cubicBezTo>
                  <a:pt x="703359" y="1330127"/>
                  <a:pt x="702782" y="1331280"/>
                  <a:pt x="702206" y="1332144"/>
                </a:cubicBezTo>
                <a:cubicBezTo>
                  <a:pt x="709698" y="1328975"/>
                  <a:pt x="717765" y="1326094"/>
                  <a:pt x="724681" y="1321195"/>
                </a:cubicBezTo>
                <a:close/>
                <a:moveTo>
                  <a:pt x="866732" y="1271924"/>
                </a:moveTo>
                <a:cubicBezTo>
                  <a:pt x="868749" y="1271924"/>
                  <a:pt x="870478" y="1272500"/>
                  <a:pt x="870766" y="1275094"/>
                </a:cubicBezTo>
                <a:cubicBezTo>
                  <a:pt x="869901" y="1277110"/>
                  <a:pt x="868749" y="1278263"/>
                  <a:pt x="866444" y="1278551"/>
                </a:cubicBezTo>
                <a:cubicBezTo>
                  <a:pt x="864139" y="1278839"/>
                  <a:pt x="862698" y="1277687"/>
                  <a:pt x="862698" y="1275094"/>
                </a:cubicBezTo>
                <a:cubicBezTo>
                  <a:pt x="862698" y="1272788"/>
                  <a:pt x="864427" y="1271924"/>
                  <a:pt x="866732" y="1271924"/>
                </a:cubicBezTo>
                <a:close/>
                <a:moveTo>
                  <a:pt x="948275" y="1244263"/>
                </a:moveTo>
                <a:cubicBezTo>
                  <a:pt x="951156" y="1242534"/>
                  <a:pt x="956343" y="1244839"/>
                  <a:pt x="960665" y="1245415"/>
                </a:cubicBezTo>
                <a:cubicBezTo>
                  <a:pt x="959224" y="1248873"/>
                  <a:pt x="956631" y="1250314"/>
                  <a:pt x="953461" y="1251178"/>
                </a:cubicBezTo>
                <a:cubicBezTo>
                  <a:pt x="934732" y="1256653"/>
                  <a:pt x="915715" y="1262415"/>
                  <a:pt x="896698" y="1267890"/>
                </a:cubicBezTo>
                <a:cubicBezTo>
                  <a:pt x="899003" y="1271060"/>
                  <a:pt x="897274" y="1273653"/>
                  <a:pt x="893817" y="1275094"/>
                </a:cubicBezTo>
                <a:cubicBezTo>
                  <a:pt x="887766" y="1277399"/>
                  <a:pt x="881715" y="1279992"/>
                  <a:pt x="875664" y="1282297"/>
                </a:cubicBezTo>
                <a:cubicBezTo>
                  <a:pt x="877969" y="1277687"/>
                  <a:pt x="881715" y="1274805"/>
                  <a:pt x="884884" y="1271348"/>
                </a:cubicBezTo>
                <a:cubicBezTo>
                  <a:pt x="882291" y="1271924"/>
                  <a:pt x="879986" y="1272788"/>
                  <a:pt x="877681" y="1273365"/>
                </a:cubicBezTo>
                <a:cubicBezTo>
                  <a:pt x="876817" y="1273653"/>
                  <a:pt x="875664" y="1273077"/>
                  <a:pt x="873359" y="1272788"/>
                </a:cubicBezTo>
                <a:cubicBezTo>
                  <a:pt x="880851" y="1265873"/>
                  <a:pt x="889783" y="1263856"/>
                  <a:pt x="898139" y="1261263"/>
                </a:cubicBezTo>
                <a:cubicBezTo>
                  <a:pt x="914851" y="1255788"/>
                  <a:pt x="932715" y="1253195"/>
                  <a:pt x="948275" y="1244263"/>
                </a:cubicBezTo>
                <a:close/>
                <a:moveTo>
                  <a:pt x="1019913" y="1221104"/>
                </a:moveTo>
                <a:cubicBezTo>
                  <a:pt x="1022038" y="1220708"/>
                  <a:pt x="1023911" y="1221068"/>
                  <a:pt x="1024920" y="1223229"/>
                </a:cubicBezTo>
                <a:cubicBezTo>
                  <a:pt x="1026937" y="1227839"/>
                  <a:pt x="1021750" y="1230144"/>
                  <a:pt x="1017140" y="1231296"/>
                </a:cubicBezTo>
                <a:cubicBezTo>
                  <a:pt x="998411" y="1236195"/>
                  <a:pt x="980546" y="1245127"/>
                  <a:pt x="960665" y="1245127"/>
                </a:cubicBezTo>
                <a:cubicBezTo>
                  <a:pt x="964699" y="1237059"/>
                  <a:pt x="972767" y="1233890"/>
                  <a:pt x="980258" y="1233890"/>
                </a:cubicBezTo>
                <a:cubicBezTo>
                  <a:pt x="992648" y="1234178"/>
                  <a:pt x="1002733" y="1228703"/>
                  <a:pt x="1013394" y="1223517"/>
                </a:cubicBezTo>
                <a:cubicBezTo>
                  <a:pt x="1015411" y="1222653"/>
                  <a:pt x="1017788" y="1221500"/>
                  <a:pt x="1019913" y="1221104"/>
                </a:cubicBezTo>
                <a:close/>
                <a:moveTo>
                  <a:pt x="1038354" y="1194127"/>
                </a:moveTo>
                <a:cubicBezTo>
                  <a:pt x="1040479" y="1193551"/>
                  <a:pt x="1042784" y="1194271"/>
                  <a:pt x="1045377" y="1196144"/>
                </a:cubicBezTo>
                <a:cubicBezTo>
                  <a:pt x="1041631" y="1197296"/>
                  <a:pt x="1037886" y="1198449"/>
                  <a:pt x="1032411" y="1199889"/>
                </a:cubicBezTo>
                <a:cubicBezTo>
                  <a:pt x="1034284" y="1196576"/>
                  <a:pt x="1036229" y="1194703"/>
                  <a:pt x="1038354" y="1194127"/>
                </a:cubicBezTo>
                <a:close/>
                <a:moveTo>
                  <a:pt x="1040191" y="1182313"/>
                </a:moveTo>
                <a:cubicBezTo>
                  <a:pt x="1042784" y="1184906"/>
                  <a:pt x="1039327" y="1185771"/>
                  <a:pt x="1037310" y="1186059"/>
                </a:cubicBezTo>
                <a:cubicBezTo>
                  <a:pt x="1036157" y="1186059"/>
                  <a:pt x="1035005" y="1185483"/>
                  <a:pt x="1033852" y="1185194"/>
                </a:cubicBezTo>
                <a:cubicBezTo>
                  <a:pt x="1035293" y="1182313"/>
                  <a:pt x="1038174" y="1180296"/>
                  <a:pt x="1040191" y="1182313"/>
                </a:cubicBezTo>
                <a:close/>
                <a:moveTo>
                  <a:pt x="1118672" y="1173562"/>
                </a:moveTo>
                <a:cubicBezTo>
                  <a:pt x="1122309" y="1174534"/>
                  <a:pt x="1126199" y="1175687"/>
                  <a:pt x="1130954" y="1174246"/>
                </a:cubicBezTo>
                <a:cubicBezTo>
                  <a:pt x="1122598" y="1183754"/>
                  <a:pt x="1113377" y="1179144"/>
                  <a:pt x="1106174" y="1182314"/>
                </a:cubicBezTo>
                <a:cubicBezTo>
                  <a:pt x="1104445" y="1183178"/>
                  <a:pt x="1103581" y="1181161"/>
                  <a:pt x="1103869" y="1179144"/>
                </a:cubicBezTo>
                <a:cubicBezTo>
                  <a:pt x="1104157" y="1176551"/>
                  <a:pt x="1105886" y="1175110"/>
                  <a:pt x="1107903" y="1173958"/>
                </a:cubicBezTo>
                <a:cubicBezTo>
                  <a:pt x="1111648" y="1171797"/>
                  <a:pt x="1115034" y="1172590"/>
                  <a:pt x="1118672" y="1173562"/>
                </a:cubicBezTo>
                <a:close/>
                <a:moveTo>
                  <a:pt x="1142191" y="1167619"/>
                </a:moveTo>
                <a:cubicBezTo>
                  <a:pt x="1144496" y="1167331"/>
                  <a:pt x="1145649" y="1168195"/>
                  <a:pt x="1145072" y="1169348"/>
                </a:cubicBezTo>
                <a:cubicBezTo>
                  <a:pt x="1144496" y="1170500"/>
                  <a:pt x="1143055" y="1171653"/>
                  <a:pt x="1141615" y="1172229"/>
                </a:cubicBezTo>
                <a:cubicBezTo>
                  <a:pt x="1139886" y="1173093"/>
                  <a:pt x="1139022" y="1171653"/>
                  <a:pt x="1139598" y="1170500"/>
                </a:cubicBezTo>
                <a:cubicBezTo>
                  <a:pt x="1140174" y="1169348"/>
                  <a:pt x="1141615" y="1168195"/>
                  <a:pt x="1142191" y="1167619"/>
                </a:cubicBezTo>
                <a:close/>
                <a:moveTo>
                  <a:pt x="1089029" y="1167439"/>
                </a:moveTo>
                <a:cubicBezTo>
                  <a:pt x="1092775" y="1166611"/>
                  <a:pt x="1096521" y="1166755"/>
                  <a:pt x="1100987" y="1168195"/>
                </a:cubicBezTo>
                <a:cubicBezTo>
                  <a:pt x="1093496" y="1171941"/>
                  <a:pt x="1087445" y="1174822"/>
                  <a:pt x="1077072" y="1172517"/>
                </a:cubicBezTo>
                <a:cubicBezTo>
                  <a:pt x="1081538" y="1170068"/>
                  <a:pt x="1085284" y="1168268"/>
                  <a:pt x="1089029" y="1167439"/>
                </a:cubicBezTo>
                <a:close/>
                <a:moveTo>
                  <a:pt x="1186600" y="1161820"/>
                </a:moveTo>
                <a:cubicBezTo>
                  <a:pt x="1188942" y="1161856"/>
                  <a:pt x="1191463" y="1162576"/>
                  <a:pt x="1193480" y="1161855"/>
                </a:cubicBezTo>
                <a:cubicBezTo>
                  <a:pt x="1193480" y="1162432"/>
                  <a:pt x="1193480" y="1163296"/>
                  <a:pt x="1193480" y="1164161"/>
                </a:cubicBezTo>
                <a:cubicBezTo>
                  <a:pt x="1189446" y="1164449"/>
                  <a:pt x="1185700" y="1168194"/>
                  <a:pt x="1180802" y="1165889"/>
                </a:cubicBezTo>
                <a:cubicBezTo>
                  <a:pt x="1182098" y="1162432"/>
                  <a:pt x="1184259" y="1161784"/>
                  <a:pt x="1186600" y="1161820"/>
                </a:cubicBezTo>
                <a:close/>
                <a:moveTo>
                  <a:pt x="1134988" y="1159263"/>
                </a:moveTo>
                <a:cubicBezTo>
                  <a:pt x="1130666" y="1163585"/>
                  <a:pt x="1127208" y="1162432"/>
                  <a:pt x="1122598" y="1161856"/>
                </a:cubicBezTo>
                <a:cubicBezTo>
                  <a:pt x="1126920" y="1159263"/>
                  <a:pt x="1129801" y="1157534"/>
                  <a:pt x="1134988" y="1159263"/>
                </a:cubicBezTo>
                <a:close/>
                <a:moveTo>
                  <a:pt x="1230361" y="1119788"/>
                </a:moveTo>
                <a:cubicBezTo>
                  <a:pt x="1228056" y="1124974"/>
                  <a:pt x="1224887" y="1128144"/>
                  <a:pt x="1219700" y="1128720"/>
                </a:cubicBezTo>
                <a:cubicBezTo>
                  <a:pt x="1217971" y="1125839"/>
                  <a:pt x="1215378" y="1126415"/>
                  <a:pt x="1212785" y="1126415"/>
                </a:cubicBezTo>
                <a:cubicBezTo>
                  <a:pt x="1216819" y="1120364"/>
                  <a:pt x="1223158" y="1119500"/>
                  <a:pt x="1230361" y="1119788"/>
                </a:cubicBezTo>
                <a:close/>
                <a:moveTo>
                  <a:pt x="1289430" y="1099906"/>
                </a:moveTo>
                <a:cubicBezTo>
                  <a:pt x="1283091" y="1105381"/>
                  <a:pt x="1274735" y="1106533"/>
                  <a:pt x="1266955" y="1108262"/>
                </a:cubicBezTo>
                <a:cubicBezTo>
                  <a:pt x="1273294" y="1101635"/>
                  <a:pt x="1281938" y="1102211"/>
                  <a:pt x="1289430" y="1099906"/>
                </a:cubicBezTo>
                <a:close/>
                <a:moveTo>
                  <a:pt x="4643637" y="1074262"/>
                </a:moveTo>
                <a:cubicBezTo>
                  <a:pt x="4639315" y="1076279"/>
                  <a:pt x="4635281" y="1078584"/>
                  <a:pt x="4630959" y="1080889"/>
                </a:cubicBezTo>
                <a:cubicBezTo>
                  <a:pt x="4636722" y="1081753"/>
                  <a:pt x="4639891" y="1077431"/>
                  <a:pt x="4643637" y="1074262"/>
                </a:cubicBezTo>
                <a:close/>
                <a:moveTo>
                  <a:pt x="4667553" y="1062160"/>
                </a:moveTo>
                <a:lnTo>
                  <a:pt x="4657519" y="1066913"/>
                </a:lnTo>
                <a:lnTo>
                  <a:pt x="4656315" y="1067346"/>
                </a:lnTo>
                <a:cubicBezTo>
                  <a:pt x="4656315" y="1067346"/>
                  <a:pt x="4656315" y="1067346"/>
                  <a:pt x="4656604" y="1067346"/>
                </a:cubicBezTo>
                <a:lnTo>
                  <a:pt x="4657519" y="1066913"/>
                </a:lnTo>
                <a:lnTo>
                  <a:pt x="4663519" y="1064753"/>
                </a:lnTo>
                <a:cubicBezTo>
                  <a:pt x="4665536" y="1064177"/>
                  <a:pt x="4666688" y="1063312"/>
                  <a:pt x="4667553" y="1062160"/>
                </a:cubicBezTo>
                <a:close/>
                <a:moveTo>
                  <a:pt x="1678126" y="983210"/>
                </a:moveTo>
                <a:cubicBezTo>
                  <a:pt x="1676686" y="988108"/>
                  <a:pt x="1675245" y="991854"/>
                  <a:pt x="1670347" y="992719"/>
                </a:cubicBezTo>
                <a:cubicBezTo>
                  <a:pt x="1669771" y="992719"/>
                  <a:pt x="1668618" y="990990"/>
                  <a:pt x="1668618" y="990413"/>
                </a:cubicBezTo>
                <a:cubicBezTo>
                  <a:pt x="1668906" y="984939"/>
                  <a:pt x="1672364" y="983498"/>
                  <a:pt x="1678126" y="983210"/>
                </a:cubicBezTo>
                <a:close/>
                <a:moveTo>
                  <a:pt x="1764568" y="931346"/>
                </a:moveTo>
                <a:cubicBezTo>
                  <a:pt x="1762839" y="933939"/>
                  <a:pt x="1760822" y="934803"/>
                  <a:pt x="1758517" y="934515"/>
                </a:cubicBezTo>
                <a:cubicBezTo>
                  <a:pt x="1758229" y="934515"/>
                  <a:pt x="1757653" y="933075"/>
                  <a:pt x="1757653" y="932786"/>
                </a:cubicBezTo>
                <a:cubicBezTo>
                  <a:pt x="1759094" y="930193"/>
                  <a:pt x="1761399" y="930481"/>
                  <a:pt x="1764568" y="931346"/>
                </a:cubicBezTo>
                <a:close/>
                <a:moveTo>
                  <a:pt x="2152400" y="861040"/>
                </a:moveTo>
                <a:cubicBezTo>
                  <a:pt x="2147790" y="868532"/>
                  <a:pt x="2141739" y="867955"/>
                  <a:pt x="2134824" y="869972"/>
                </a:cubicBezTo>
                <a:cubicBezTo>
                  <a:pt x="2139722" y="862769"/>
                  <a:pt x="2145197" y="862769"/>
                  <a:pt x="2152400" y="861040"/>
                </a:cubicBezTo>
                <a:close/>
                <a:moveTo>
                  <a:pt x="2153842" y="843464"/>
                </a:moveTo>
                <a:cubicBezTo>
                  <a:pt x="2144621" y="854989"/>
                  <a:pt x="2129350" y="850667"/>
                  <a:pt x="2116384" y="858735"/>
                </a:cubicBezTo>
                <a:cubicBezTo>
                  <a:pt x="2119553" y="851532"/>
                  <a:pt x="2125028" y="852973"/>
                  <a:pt x="2127909" y="850379"/>
                </a:cubicBezTo>
                <a:cubicBezTo>
                  <a:pt x="2131943" y="849515"/>
                  <a:pt x="2136265" y="848939"/>
                  <a:pt x="2139723" y="845769"/>
                </a:cubicBezTo>
                <a:cubicBezTo>
                  <a:pt x="2144333" y="845193"/>
                  <a:pt x="2149232" y="844328"/>
                  <a:pt x="2153842" y="843464"/>
                </a:cubicBezTo>
                <a:close/>
                <a:moveTo>
                  <a:pt x="2250944" y="834244"/>
                </a:moveTo>
                <a:cubicBezTo>
                  <a:pt x="2244029" y="838854"/>
                  <a:pt x="2236537" y="842600"/>
                  <a:pt x="2225876" y="841159"/>
                </a:cubicBezTo>
                <a:cubicBezTo>
                  <a:pt x="2234520" y="835397"/>
                  <a:pt x="2242588" y="834532"/>
                  <a:pt x="2250944" y="834244"/>
                </a:cubicBezTo>
                <a:close/>
                <a:moveTo>
                  <a:pt x="2186978" y="829345"/>
                </a:moveTo>
                <a:cubicBezTo>
                  <a:pt x="2187554" y="830786"/>
                  <a:pt x="2188706" y="832226"/>
                  <a:pt x="2188418" y="832515"/>
                </a:cubicBezTo>
                <a:cubicBezTo>
                  <a:pt x="2187842" y="833667"/>
                  <a:pt x="2186401" y="835108"/>
                  <a:pt x="2185249" y="835396"/>
                </a:cubicBezTo>
                <a:cubicBezTo>
                  <a:pt x="2183232" y="835972"/>
                  <a:pt x="2182656" y="834243"/>
                  <a:pt x="2183232" y="832515"/>
                </a:cubicBezTo>
                <a:cubicBezTo>
                  <a:pt x="2183808" y="831362"/>
                  <a:pt x="2185249" y="830786"/>
                  <a:pt x="2186978" y="829345"/>
                </a:cubicBezTo>
                <a:close/>
                <a:moveTo>
                  <a:pt x="2260740" y="827328"/>
                </a:moveTo>
                <a:cubicBezTo>
                  <a:pt x="2260740" y="835108"/>
                  <a:pt x="2255842" y="834243"/>
                  <a:pt x="2251520" y="833955"/>
                </a:cubicBezTo>
                <a:cubicBezTo>
                  <a:pt x="2252961" y="829921"/>
                  <a:pt x="2256418" y="828769"/>
                  <a:pt x="2260740" y="827328"/>
                </a:cubicBezTo>
                <a:close/>
                <a:moveTo>
                  <a:pt x="2237402" y="819836"/>
                </a:moveTo>
                <a:cubicBezTo>
                  <a:pt x="2241435" y="821277"/>
                  <a:pt x="2247486" y="821853"/>
                  <a:pt x="2244605" y="829057"/>
                </a:cubicBezTo>
                <a:cubicBezTo>
                  <a:pt x="2239130" y="830785"/>
                  <a:pt x="2233656" y="832514"/>
                  <a:pt x="2228181" y="834243"/>
                </a:cubicBezTo>
                <a:cubicBezTo>
                  <a:pt x="2223571" y="836836"/>
                  <a:pt x="2218673" y="838565"/>
                  <a:pt x="2213486" y="838565"/>
                </a:cubicBezTo>
                <a:cubicBezTo>
                  <a:pt x="2202537" y="842887"/>
                  <a:pt x="2191876" y="846921"/>
                  <a:pt x="2181215" y="851243"/>
                </a:cubicBezTo>
                <a:cubicBezTo>
                  <a:pt x="2178045" y="852684"/>
                  <a:pt x="2174299" y="852396"/>
                  <a:pt x="2172859" y="849802"/>
                </a:cubicBezTo>
                <a:cubicBezTo>
                  <a:pt x="2170842" y="846345"/>
                  <a:pt x="2175164" y="844904"/>
                  <a:pt x="2177469" y="843175"/>
                </a:cubicBezTo>
                <a:cubicBezTo>
                  <a:pt x="2169401" y="837124"/>
                  <a:pt x="2161910" y="846345"/>
                  <a:pt x="2154418" y="843175"/>
                </a:cubicBezTo>
                <a:cubicBezTo>
                  <a:pt x="2160181" y="838853"/>
                  <a:pt x="2167960" y="839429"/>
                  <a:pt x="2174299" y="835107"/>
                </a:cubicBezTo>
                <a:cubicBezTo>
                  <a:pt x="2180638" y="830785"/>
                  <a:pt x="2179774" y="839718"/>
                  <a:pt x="2182943" y="841158"/>
                </a:cubicBezTo>
                <a:cubicBezTo>
                  <a:pt x="2189859" y="839429"/>
                  <a:pt x="2197062" y="837701"/>
                  <a:pt x="2203977" y="835972"/>
                </a:cubicBezTo>
                <a:cubicBezTo>
                  <a:pt x="2211469" y="829345"/>
                  <a:pt x="2199655" y="832802"/>
                  <a:pt x="2201384" y="827904"/>
                </a:cubicBezTo>
                <a:cubicBezTo>
                  <a:pt x="2212334" y="823870"/>
                  <a:pt x="2222995" y="814938"/>
                  <a:pt x="2237402" y="819836"/>
                </a:cubicBezTo>
                <a:close/>
                <a:moveTo>
                  <a:pt x="2242480" y="790159"/>
                </a:moveTo>
                <a:cubicBezTo>
                  <a:pt x="2243740" y="789438"/>
                  <a:pt x="2245037" y="789438"/>
                  <a:pt x="2246334" y="791887"/>
                </a:cubicBezTo>
                <a:cubicBezTo>
                  <a:pt x="2248062" y="795057"/>
                  <a:pt x="2250368" y="798803"/>
                  <a:pt x="2246334" y="802548"/>
                </a:cubicBezTo>
                <a:cubicBezTo>
                  <a:pt x="2243740" y="804854"/>
                  <a:pt x="2239706" y="805718"/>
                  <a:pt x="2239706" y="810328"/>
                </a:cubicBezTo>
                <a:cubicBezTo>
                  <a:pt x="2238266" y="813210"/>
                  <a:pt x="2235961" y="816091"/>
                  <a:pt x="2232791" y="814362"/>
                </a:cubicBezTo>
                <a:cubicBezTo>
                  <a:pt x="2230486" y="813210"/>
                  <a:pt x="2234520" y="812057"/>
                  <a:pt x="2234808" y="810328"/>
                </a:cubicBezTo>
                <a:cubicBezTo>
                  <a:pt x="2226164" y="808887"/>
                  <a:pt x="2220113" y="815515"/>
                  <a:pt x="2212621" y="818396"/>
                </a:cubicBezTo>
                <a:cubicBezTo>
                  <a:pt x="2210028" y="819260"/>
                  <a:pt x="2208588" y="822430"/>
                  <a:pt x="2205418" y="820701"/>
                </a:cubicBezTo>
                <a:cubicBezTo>
                  <a:pt x="2216943" y="811769"/>
                  <a:pt x="2225011" y="798803"/>
                  <a:pt x="2238842" y="792752"/>
                </a:cubicBezTo>
                <a:cubicBezTo>
                  <a:pt x="2239995" y="792320"/>
                  <a:pt x="2241219" y="790879"/>
                  <a:pt x="2242480" y="790159"/>
                </a:cubicBezTo>
                <a:close/>
                <a:moveTo>
                  <a:pt x="2288113" y="782667"/>
                </a:moveTo>
                <a:cubicBezTo>
                  <a:pt x="2282927" y="789582"/>
                  <a:pt x="2278893" y="792752"/>
                  <a:pt x="2270537" y="786989"/>
                </a:cubicBezTo>
                <a:cubicBezTo>
                  <a:pt x="2276876" y="785548"/>
                  <a:pt x="2281486" y="784396"/>
                  <a:pt x="2288113" y="782667"/>
                </a:cubicBezTo>
                <a:close/>
                <a:moveTo>
                  <a:pt x="2337386" y="765955"/>
                </a:moveTo>
                <a:cubicBezTo>
                  <a:pt x="2325572" y="776040"/>
                  <a:pt x="2312029" y="781226"/>
                  <a:pt x="2296470" y="781514"/>
                </a:cubicBezTo>
                <a:cubicBezTo>
                  <a:pt x="2309436" y="774023"/>
                  <a:pt x="2322402" y="767108"/>
                  <a:pt x="2337386" y="765955"/>
                </a:cubicBezTo>
                <a:close/>
                <a:moveTo>
                  <a:pt x="2362165" y="760192"/>
                </a:moveTo>
                <a:cubicBezTo>
                  <a:pt x="2359572" y="765667"/>
                  <a:pt x="2354962" y="765667"/>
                  <a:pt x="2349199" y="766819"/>
                </a:cubicBezTo>
                <a:cubicBezTo>
                  <a:pt x="2351504" y="758463"/>
                  <a:pt x="2357843" y="761633"/>
                  <a:pt x="2362165" y="760192"/>
                </a:cubicBezTo>
                <a:close/>
                <a:moveTo>
                  <a:pt x="2407979" y="741752"/>
                </a:moveTo>
                <a:cubicBezTo>
                  <a:pt x="2409708" y="740599"/>
                  <a:pt x="2412877" y="740599"/>
                  <a:pt x="2414030" y="743192"/>
                </a:cubicBezTo>
                <a:cubicBezTo>
                  <a:pt x="2415183" y="746074"/>
                  <a:pt x="2412877" y="747514"/>
                  <a:pt x="2410572" y="748091"/>
                </a:cubicBezTo>
                <a:cubicBezTo>
                  <a:pt x="2397606" y="750972"/>
                  <a:pt x="2386081" y="758175"/>
                  <a:pt x="2372250" y="758175"/>
                </a:cubicBezTo>
                <a:cubicBezTo>
                  <a:pt x="2383199" y="750972"/>
                  <a:pt x="2397030" y="749243"/>
                  <a:pt x="2407979" y="741752"/>
                </a:cubicBezTo>
                <a:close/>
                <a:moveTo>
                  <a:pt x="2437080" y="734368"/>
                </a:moveTo>
                <a:cubicBezTo>
                  <a:pt x="2438521" y="734548"/>
                  <a:pt x="2439818" y="735268"/>
                  <a:pt x="2440538" y="737429"/>
                </a:cubicBezTo>
                <a:cubicBezTo>
                  <a:pt x="2439097" y="741175"/>
                  <a:pt x="2435639" y="742615"/>
                  <a:pt x="2432182" y="742903"/>
                </a:cubicBezTo>
                <a:cubicBezTo>
                  <a:pt x="2428724" y="742903"/>
                  <a:pt x="2425843" y="740022"/>
                  <a:pt x="2426131" y="737141"/>
                </a:cubicBezTo>
                <a:cubicBezTo>
                  <a:pt x="2426131" y="733395"/>
                  <a:pt x="2430165" y="734548"/>
                  <a:pt x="2432758" y="734548"/>
                </a:cubicBezTo>
                <a:cubicBezTo>
                  <a:pt x="2434055" y="734548"/>
                  <a:pt x="2435639" y="734188"/>
                  <a:pt x="2437080" y="734368"/>
                </a:cubicBezTo>
                <a:close/>
                <a:moveTo>
                  <a:pt x="2463446" y="726769"/>
                </a:moveTo>
                <a:cubicBezTo>
                  <a:pt x="2468272" y="726121"/>
                  <a:pt x="2473387" y="726193"/>
                  <a:pt x="2475115" y="727345"/>
                </a:cubicBezTo>
                <a:cubicBezTo>
                  <a:pt x="2471081" y="734548"/>
                  <a:pt x="2464166" y="731090"/>
                  <a:pt x="2458403" y="731955"/>
                </a:cubicBezTo>
                <a:cubicBezTo>
                  <a:pt x="2456386" y="731379"/>
                  <a:pt x="2452929" y="731955"/>
                  <a:pt x="2453505" y="730514"/>
                </a:cubicBezTo>
                <a:cubicBezTo>
                  <a:pt x="2454081" y="728785"/>
                  <a:pt x="2458619" y="727417"/>
                  <a:pt x="2463446" y="726769"/>
                </a:cubicBezTo>
                <a:close/>
                <a:moveTo>
                  <a:pt x="2746540" y="646378"/>
                </a:moveTo>
                <a:cubicBezTo>
                  <a:pt x="2749422" y="656751"/>
                  <a:pt x="2755472" y="650412"/>
                  <a:pt x="2760659" y="648971"/>
                </a:cubicBezTo>
                <a:cubicBezTo>
                  <a:pt x="2762676" y="648395"/>
                  <a:pt x="2765845" y="644937"/>
                  <a:pt x="2767286" y="649548"/>
                </a:cubicBezTo>
                <a:cubicBezTo>
                  <a:pt x="2768151" y="652717"/>
                  <a:pt x="2764693" y="653005"/>
                  <a:pt x="2762676" y="653870"/>
                </a:cubicBezTo>
                <a:cubicBezTo>
                  <a:pt x="2756337" y="656463"/>
                  <a:pt x="2750574" y="660209"/>
                  <a:pt x="2743947" y="660209"/>
                </a:cubicBezTo>
                <a:cubicBezTo>
                  <a:pt x="2747981" y="656175"/>
                  <a:pt x="2745100" y="650700"/>
                  <a:pt x="2746540" y="646378"/>
                </a:cubicBezTo>
                <a:close/>
                <a:moveTo>
                  <a:pt x="2757489" y="636869"/>
                </a:moveTo>
                <a:cubicBezTo>
                  <a:pt x="2756048" y="643208"/>
                  <a:pt x="2751150" y="643784"/>
                  <a:pt x="2745675" y="643784"/>
                </a:cubicBezTo>
                <a:cubicBezTo>
                  <a:pt x="2743658" y="643208"/>
                  <a:pt x="2743082" y="641479"/>
                  <a:pt x="2743082" y="639750"/>
                </a:cubicBezTo>
                <a:cubicBezTo>
                  <a:pt x="2747980" y="638886"/>
                  <a:pt x="2752590" y="637733"/>
                  <a:pt x="2757489" y="636869"/>
                </a:cubicBezTo>
                <a:close/>
                <a:moveTo>
                  <a:pt x="2846236" y="622751"/>
                </a:moveTo>
                <a:cubicBezTo>
                  <a:pt x="2838744" y="631107"/>
                  <a:pt x="2830388" y="630819"/>
                  <a:pt x="2824049" y="633988"/>
                </a:cubicBezTo>
                <a:cubicBezTo>
                  <a:pt x="2824913" y="638310"/>
                  <a:pt x="2829235" y="644073"/>
                  <a:pt x="2819439" y="642921"/>
                </a:cubicBezTo>
                <a:cubicBezTo>
                  <a:pt x="2817710" y="642632"/>
                  <a:pt x="2815981" y="644361"/>
                  <a:pt x="2814252" y="645226"/>
                </a:cubicBezTo>
                <a:cubicBezTo>
                  <a:pt x="2807913" y="647819"/>
                  <a:pt x="2801574" y="649836"/>
                  <a:pt x="2798117" y="640904"/>
                </a:cubicBezTo>
                <a:cubicBezTo>
                  <a:pt x="2794371" y="641768"/>
                  <a:pt x="2790913" y="643497"/>
                  <a:pt x="2787744" y="646090"/>
                </a:cubicBezTo>
                <a:cubicBezTo>
                  <a:pt x="2785439" y="648107"/>
                  <a:pt x="2782557" y="649260"/>
                  <a:pt x="2780828" y="646090"/>
                </a:cubicBezTo>
                <a:cubicBezTo>
                  <a:pt x="2779100" y="642632"/>
                  <a:pt x="2782557" y="641768"/>
                  <a:pt x="2785150" y="640904"/>
                </a:cubicBezTo>
                <a:cubicBezTo>
                  <a:pt x="2787744" y="640039"/>
                  <a:pt x="2790337" y="639463"/>
                  <a:pt x="2792930" y="638887"/>
                </a:cubicBezTo>
                <a:cubicBezTo>
                  <a:pt x="2795523" y="636293"/>
                  <a:pt x="2798981" y="636582"/>
                  <a:pt x="2802151" y="636293"/>
                </a:cubicBezTo>
                <a:cubicBezTo>
                  <a:pt x="2815693" y="631395"/>
                  <a:pt x="2829235" y="626209"/>
                  <a:pt x="2846236" y="622751"/>
                </a:cubicBezTo>
                <a:close/>
                <a:moveTo>
                  <a:pt x="2754896" y="618717"/>
                </a:moveTo>
                <a:cubicBezTo>
                  <a:pt x="2753167" y="625056"/>
                  <a:pt x="2749709" y="625344"/>
                  <a:pt x="2744811" y="623903"/>
                </a:cubicBezTo>
                <a:cubicBezTo>
                  <a:pt x="2746828" y="619005"/>
                  <a:pt x="2750862" y="620158"/>
                  <a:pt x="2754896" y="618717"/>
                </a:cubicBezTo>
                <a:close/>
                <a:moveTo>
                  <a:pt x="2843354" y="598547"/>
                </a:moveTo>
                <a:cubicBezTo>
                  <a:pt x="2845947" y="598835"/>
                  <a:pt x="2848540" y="598835"/>
                  <a:pt x="2851998" y="599124"/>
                </a:cubicBezTo>
                <a:cubicBezTo>
                  <a:pt x="2848252" y="606039"/>
                  <a:pt x="2842489" y="607768"/>
                  <a:pt x="2836438" y="608344"/>
                </a:cubicBezTo>
                <a:cubicBezTo>
                  <a:pt x="2819438" y="619005"/>
                  <a:pt x="2799557" y="623039"/>
                  <a:pt x="2780828" y="629666"/>
                </a:cubicBezTo>
                <a:cubicBezTo>
                  <a:pt x="2775930" y="631683"/>
                  <a:pt x="2769879" y="631395"/>
                  <a:pt x="2766997" y="637446"/>
                </a:cubicBezTo>
                <a:cubicBezTo>
                  <a:pt x="2763540" y="644361"/>
                  <a:pt x="2760947" y="635141"/>
                  <a:pt x="2757777" y="636581"/>
                </a:cubicBezTo>
                <a:cubicBezTo>
                  <a:pt x="2758065" y="631107"/>
                  <a:pt x="2762675" y="631107"/>
                  <a:pt x="2766133" y="630242"/>
                </a:cubicBezTo>
                <a:cubicBezTo>
                  <a:pt x="2781692" y="626785"/>
                  <a:pt x="2794082" y="614971"/>
                  <a:pt x="2810794" y="614395"/>
                </a:cubicBezTo>
                <a:cubicBezTo>
                  <a:pt x="2817710" y="614107"/>
                  <a:pt x="2814540" y="605751"/>
                  <a:pt x="2820015" y="602869"/>
                </a:cubicBezTo>
                <a:cubicBezTo>
                  <a:pt x="2827794" y="599124"/>
                  <a:pt x="2835286" y="597971"/>
                  <a:pt x="2843354" y="598547"/>
                </a:cubicBezTo>
                <a:close/>
                <a:moveTo>
                  <a:pt x="2912220" y="578954"/>
                </a:moveTo>
                <a:cubicBezTo>
                  <a:pt x="2905304" y="586157"/>
                  <a:pt x="2896372" y="586157"/>
                  <a:pt x="2888016" y="589327"/>
                </a:cubicBezTo>
                <a:cubicBezTo>
                  <a:pt x="2892338" y="582412"/>
                  <a:pt x="2895796" y="580971"/>
                  <a:pt x="2912220" y="578954"/>
                </a:cubicBezTo>
                <a:close/>
                <a:moveTo>
                  <a:pt x="3107000" y="536886"/>
                </a:moveTo>
                <a:cubicBezTo>
                  <a:pt x="3108729" y="537174"/>
                  <a:pt x="3110746" y="536598"/>
                  <a:pt x="3111610" y="537462"/>
                </a:cubicBezTo>
                <a:cubicBezTo>
                  <a:pt x="3113915" y="539479"/>
                  <a:pt x="3111322" y="541208"/>
                  <a:pt x="3109881" y="541784"/>
                </a:cubicBezTo>
                <a:cubicBezTo>
                  <a:pt x="3104407" y="543513"/>
                  <a:pt x="3098644" y="544954"/>
                  <a:pt x="3092881" y="546394"/>
                </a:cubicBezTo>
                <a:cubicBezTo>
                  <a:pt x="3087695" y="549276"/>
                  <a:pt x="3081932" y="550716"/>
                  <a:pt x="3076169" y="551005"/>
                </a:cubicBezTo>
                <a:cubicBezTo>
                  <a:pt x="3051966" y="553310"/>
                  <a:pt x="3028338" y="559072"/>
                  <a:pt x="3004135" y="562530"/>
                </a:cubicBezTo>
                <a:cubicBezTo>
                  <a:pt x="3017965" y="553598"/>
                  <a:pt x="3034101" y="551581"/>
                  <a:pt x="3049372" y="546971"/>
                </a:cubicBezTo>
                <a:cubicBezTo>
                  <a:pt x="3055711" y="544954"/>
                  <a:pt x="3062051" y="542649"/>
                  <a:pt x="3068389" y="540920"/>
                </a:cubicBezTo>
                <a:cubicBezTo>
                  <a:pt x="3076169" y="538903"/>
                  <a:pt x="3083084" y="539191"/>
                  <a:pt x="3090288" y="541496"/>
                </a:cubicBezTo>
                <a:cubicBezTo>
                  <a:pt x="3094610" y="536021"/>
                  <a:pt x="3100949" y="536598"/>
                  <a:pt x="3107000" y="536886"/>
                </a:cubicBezTo>
                <a:close/>
                <a:moveTo>
                  <a:pt x="3299188" y="472055"/>
                </a:moveTo>
                <a:cubicBezTo>
                  <a:pt x="3296883" y="478970"/>
                  <a:pt x="3291120" y="476377"/>
                  <a:pt x="3287086" y="477530"/>
                </a:cubicBezTo>
                <a:cubicBezTo>
                  <a:pt x="3289679" y="472919"/>
                  <a:pt x="3293713" y="472055"/>
                  <a:pt x="3299188" y="472055"/>
                </a:cubicBezTo>
                <a:close/>
                <a:moveTo>
                  <a:pt x="3335493" y="466004"/>
                </a:moveTo>
                <a:cubicBezTo>
                  <a:pt x="3328001" y="475801"/>
                  <a:pt x="3319357" y="471479"/>
                  <a:pt x="3308696" y="473208"/>
                </a:cubicBezTo>
                <a:cubicBezTo>
                  <a:pt x="3317916" y="466580"/>
                  <a:pt x="3325120" y="464852"/>
                  <a:pt x="3335493" y="466004"/>
                </a:cubicBezTo>
                <a:close/>
                <a:moveTo>
                  <a:pt x="3404070" y="454371"/>
                </a:moveTo>
                <a:cubicBezTo>
                  <a:pt x="3405510" y="453758"/>
                  <a:pt x="3406951" y="453614"/>
                  <a:pt x="3408392" y="455343"/>
                </a:cubicBezTo>
                <a:cubicBezTo>
                  <a:pt x="3409256" y="456495"/>
                  <a:pt x="3406663" y="458224"/>
                  <a:pt x="3404646" y="458800"/>
                </a:cubicBezTo>
                <a:cubicBezTo>
                  <a:pt x="3401476" y="460529"/>
                  <a:pt x="3397443" y="463122"/>
                  <a:pt x="3394849" y="459088"/>
                </a:cubicBezTo>
                <a:cubicBezTo>
                  <a:pt x="3393697" y="457648"/>
                  <a:pt x="3397154" y="455919"/>
                  <a:pt x="3399747" y="456207"/>
                </a:cubicBezTo>
                <a:cubicBezTo>
                  <a:pt x="3401188" y="456063"/>
                  <a:pt x="3402629" y="454983"/>
                  <a:pt x="3404070" y="454371"/>
                </a:cubicBezTo>
                <a:close/>
                <a:moveTo>
                  <a:pt x="3372951" y="453902"/>
                </a:moveTo>
                <a:cubicBezTo>
                  <a:pt x="3376409" y="452749"/>
                  <a:pt x="3377850" y="454766"/>
                  <a:pt x="3378138" y="457936"/>
                </a:cubicBezTo>
                <a:cubicBezTo>
                  <a:pt x="3380443" y="458224"/>
                  <a:pt x="3382748" y="456783"/>
                  <a:pt x="3385053" y="459953"/>
                </a:cubicBezTo>
                <a:cubicBezTo>
                  <a:pt x="3380443" y="460817"/>
                  <a:pt x="3381307" y="471478"/>
                  <a:pt x="3373239" y="466003"/>
                </a:cubicBezTo>
                <a:cubicBezTo>
                  <a:pt x="3368341" y="465715"/>
                  <a:pt x="3363443" y="465427"/>
                  <a:pt x="3357968" y="465139"/>
                </a:cubicBezTo>
                <a:cubicBezTo>
                  <a:pt x="3360849" y="460529"/>
                  <a:pt x="3364883" y="460817"/>
                  <a:pt x="3369205" y="461105"/>
                </a:cubicBezTo>
                <a:cubicBezTo>
                  <a:pt x="3369782" y="460817"/>
                  <a:pt x="3370358" y="460529"/>
                  <a:pt x="3370934" y="460241"/>
                </a:cubicBezTo>
                <a:cubicBezTo>
                  <a:pt x="3369205" y="457359"/>
                  <a:pt x="3369493" y="455054"/>
                  <a:pt x="3372951" y="453902"/>
                </a:cubicBezTo>
                <a:close/>
                <a:moveTo>
                  <a:pt x="3439511" y="448428"/>
                </a:moveTo>
                <a:cubicBezTo>
                  <a:pt x="3436629" y="454479"/>
                  <a:pt x="3431155" y="453614"/>
                  <a:pt x="3423663" y="455631"/>
                </a:cubicBezTo>
                <a:cubicBezTo>
                  <a:pt x="3429426" y="448716"/>
                  <a:pt x="3434612" y="449004"/>
                  <a:pt x="3439511" y="448428"/>
                </a:cubicBezTo>
                <a:close/>
                <a:moveTo>
                  <a:pt x="3552173" y="412986"/>
                </a:moveTo>
                <a:cubicBezTo>
                  <a:pt x="3554478" y="413275"/>
                  <a:pt x="3554766" y="415003"/>
                  <a:pt x="3553901" y="416444"/>
                </a:cubicBezTo>
                <a:cubicBezTo>
                  <a:pt x="3552173" y="419325"/>
                  <a:pt x="3549579" y="418461"/>
                  <a:pt x="3546986" y="417597"/>
                </a:cubicBezTo>
                <a:cubicBezTo>
                  <a:pt x="3547562" y="414715"/>
                  <a:pt x="3549003" y="412698"/>
                  <a:pt x="3552173" y="412986"/>
                </a:cubicBezTo>
                <a:close/>
                <a:moveTo>
                  <a:pt x="3591936" y="400597"/>
                </a:moveTo>
                <a:cubicBezTo>
                  <a:pt x="3593664" y="400597"/>
                  <a:pt x="3594817" y="401750"/>
                  <a:pt x="3594529" y="404055"/>
                </a:cubicBezTo>
                <a:cubicBezTo>
                  <a:pt x="3593952" y="406648"/>
                  <a:pt x="3591647" y="406936"/>
                  <a:pt x="3589342" y="407224"/>
                </a:cubicBezTo>
                <a:cubicBezTo>
                  <a:pt x="3587614" y="407224"/>
                  <a:pt x="3586173" y="406072"/>
                  <a:pt x="3586749" y="404343"/>
                </a:cubicBezTo>
                <a:cubicBezTo>
                  <a:pt x="3587614" y="402326"/>
                  <a:pt x="3589342" y="400597"/>
                  <a:pt x="3591936" y="400597"/>
                </a:cubicBezTo>
                <a:close/>
                <a:moveTo>
                  <a:pt x="3635732" y="385902"/>
                </a:moveTo>
                <a:cubicBezTo>
                  <a:pt x="3636020" y="386766"/>
                  <a:pt x="3636885" y="388207"/>
                  <a:pt x="3636597" y="388495"/>
                </a:cubicBezTo>
                <a:cubicBezTo>
                  <a:pt x="3635732" y="389648"/>
                  <a:pt x="3634579" y="390512"/>
                  <a:pt x="3633715" y="391088"/>
                </a:cubicBezTo>
                <a:cubicBezTo>
                  <a:pt x="3631698" y="390800"/>
                  <a:pt x="3631410" y="389648"/>
                  <a:pt x="3632275" y="388783"/>
                </a:cubicBezTo>
                <a:cubicBezTo>
                  <a:pt x="3633139" y="387919"/>
                  <a:pt x="3634579" y="387055"/>
                  <a:pt x="3635732" y="385902"/>
                </a:cubicBezTo>
                <a:close/>
                <a:moveTo>
                  <a:pt x="3645529" y="375817"/>
                </a:moveTo>
                <a:cubicBezTo>
                  <a:pt x="3643512" y="379275"/>
                  <a:pt x="3640919" y="380715"/>
                  <a:pt x="3637173" y="379563"/>
                </a:cubicBezTo>
                <a:cubicBezTo>
                  <a:pt x="3634580" y="383597"/>
                  <a:pt x="3630546" y="382732"/>
                  <a:pt x="3626800" y="381868"/>
                </a:cubicBezTo>
                <a:cubicBezTo>
                  <a:pt x="3628817" y="376105"/>
                  <a:pt x="3634292" y="380139"/>
                  <a:pt x="3637461" y="377834"/>
                </a:cubicBezTo>
                <a:cubicBezTo>
                  <a:pt x="3639478" y="375241"/>
                  <a:pt x="3642071" y="374088"/>
                  <a:pt x="3645529" y="375817"/>
                </a:cubicBezTo>
                <a:close/>
                <a:moveTo>
                  <a:pt x="3624494" y="368325"/>
                </a:moveTo>
                <a:cubicBezTo>
                  <a:pt x="3625935" y="368325"/>
                  <a:pt x="3626800" y="369478"/>
                  <a:pt x="3625935" y="370630"/>
                </a:cubicBezTo>
                <a:cubicBezTo>
                  <a:pt x="3625359" y="371495"/>
                  <a:pt x="3623918" y="371783"/>
                  <a:pt x="3623342" y="372359"/>
                </a:cubicBezTo>
                <a:cubicBezTo>
                  <a:pt x="3621613" y="371783"/>
                  <a:pt x="3620749" y="370918"/>
                  <a:pt x="3621613" y="369766"/>
                </a:cubicBezTo>
                <a:cubicBezTo>
                  <a:pt x="3622190" y="368901"/>
                  <a:pt x="3623630" y="368325"/>
                  <a:pt x="3624494" y="368325"/>
                </a:cubicBezTo>
                <a:close/>
                <a:moveTo>
                  <a:pt x="3680969" y="367173"/>
                </a:moveTo>
                <a:cubicBezTo>
                  <a:pt x="3682698" y="366885"/>
                  <a:pt x="3683850" y="367461"/>
                  <a:pt x="3684427" y="369190"/>
                </a:cubicBezTo>
                <a:cubicBezTo>
                  <a:pt x="3684139" y="371207"/>
                  <a:pt x="3682410" y="371495"/>
                  <a:pt x="3680969" y="371495"/>
                </a:cubicBezTo>
                <a:cubicBezTo>
                  <a:pt x="3679240" y="371783"/>
                  <a:pt x="3677800" y="371207"/>
                  <a:pt x="3678376" y="369190"/>
                </a:cubicBezTo>
                <a:cubicBezTo>
                  <a:pt x="3678664" y="368325"/>
                  <a:pt x="3679817" y="367461"/>
                  <a:pt x="3680969" y="367173"/>
                </a:cubicBezTo>
                <a:close/>
                <a:moveTo>
                  <a:pt x="3736868" y="357952"/>
                </a:moveTo>
                <a:cubicBezTo>
                  <a:pt x="3739750" y="357952"/>
                  <a:pt x="3742343" y="362850"/>
                  <a:pt x="3740038" y="362562"/>
                </a:cubicBezTo>
                <a:cubicBezTo>
                  <a:pt x="3733411" y="361986"/>
                  <a:pt x="3727072" y="371206"/>
                  <a:pt x="3720445" y="363138"/>
                </a:cubicBezTo>
                <a:cubicBezTo>
                  <a:pt x="3717563" y="363715"/>
                  <a:pt x="3714682" y="364291"/>
                  <a:pt x="3710648" y="365155"/>
                </a:cubicBezTo>
                <a:cubicBezTo>
                  <a:pt x="3713529" y="359969"/>
                  <a:pt x="3716699" y="358816"/>
                  <a:pt x="3720733" y="358528"/>
                </a:cubicBezTo>
                <a:cubicBezTo>
                  <a:pt x="3726207" y="358240"/>
                  <a:pt x="3731394" y="357952"/>
                  <a:pt x="3736868" y="357952"/>
                </a:cubicBezTo>
                <a:close/>
                <a:moveTo>
                  <a:pt x="3687885" y="347291"/>
                </a:moveTo>
                <a:cubicBezTo>
                  <a:pt x="3689038" y="350749"/>
                  <a:pt x="3684716" y="350460"/>
                  <a:pt x="3682410" y="351037"/>
                </a:cubicBezTo>
                <a:cubicBezTo>
                  <a:pt x="3680970" y="353342"/>
                  <a:pt x="3678377" y="355071"/>
                  <a:pt x="3676936" y="352189"/>
                </a:cubicBezTo>
                <a:cubicBezTo>
                  <a:pt x="3676072" y="349596"/>
                  <a:pt x="3679817" y="349020"/>
                  <a:pt x="3682122" y="348732"/>
                </a:cubicBezTo>
                <a:cubicBezTo>
                  <a:pt x="3683851" y="347291"/>
                  <a:pt x="3687021" y="344986"/>
                  <a:pt x="3687885" y="347291"/>
                </a:cubicBezTo>
                <a:close/>
                <a:moveTo>
                  <a:pt x="3766258" y="343834"/>
                </a:moveTo>
                <a:cubicBezTo>
                  <a:pt x="3763953" y="348732"/>
                  <a:pt x="3760496" y="349597"/>
                  <a:pt x="3755597" y="351614"/>
                </a:cubicBezTo>
                <a:cubicBezTo>
                  <a:pt x="3757614" y="344987"/>
                  <a:pt x="3760784" y="343834"/>
                  <a:pt x="3766258" y="343834"/>
                </a:cubicBezTo>
                <a:close/>
                <a:moveTo>
                  <a:pt x="3772885" y="324528"/>
                </a:moveTo>
                <a:cubicBezTo>
                  <a:pt x="3771156" y="328850"/>
                  <a:pt x="3768275" y="329138"/>
                  <a:pt x="3765682" y="329714"/>
                </a:cubicBezTo>
                <a:cubicBezTo>
                  <a:pt x="3755597" y="332884"/>
                  <a:pt x="3745800" y="335765"/>
                  <a:pt x="3736004" y="338935"/>
                </a:cubicBezTo>
                <a:cubicBezTo>
                  <a:pt x="3735427" y="337782"/>
                  <a:pt x="3735139" y="336918"/>
                  <a:pt x="3734851" y="335765"/>
                </a:cubicBezTo>
                <a:cubicBezTo>
                  <a:pt x="3743495" y="331155"/>
                  <a:pt x="3752715" y="328850"/>
                  <a:pt x="3762512" y="327121"/>
                </a:cubicBezTo>
                <a:cubicBezTo>
                  <a:pt x="3765105" y="323952"/>
                  <a:pt x="3768851" y="325392"/>
                  <a:pt x="3772885" y="324528"/>
                </a:cubicBezTo>
                <a:close/>
                <a:moveTo>
                  <a:pt x="3858174" y="316749"/>
                </a:moveTo>
                <a:cubicBezTo>
                  <a:pt x="3854717" y="320783"/>
                  <a:pt x="3852411" y="324241"/>
                  <a:pt x="3846937" y="321359"/>
                </a:cubicBezTo>
                <a:cubicBezTo>
                  <a:pt x="3849530" y="317037"/>
                  <a:pt x="3852988" y="317037"/>
                  <a:pt x="3858174" y="316749"/>
                </a:cubicBezTo>
                <a:close/>
                <a:moveTo>
                  <a:pt x="3795721" y="314948"/>
                </a:moveTo>
                <a:cubicBezTo>
                  <a:pt x="3797161" y="314444"/>
                  <a:pt x="3798674" y="314732"/>
                  <a:pt x="3800259" y="316461"/>
                </a:cubicBezTo>
                <a:cubicBezTo>
                  <a:pt x="3802276" y="318766"/>
                  <a:pt x="3800259" y="320495"/>
                  <a:pt x="3797377" y="321071"/>
                </a:cubicBezTo>
                <a:cubicBezTo>
                  <a:pt x="3791903" y="322224"/>
                  <a:pt x="3786428" y="323376"/>
                  <a:pt x="3779801" y="324817"/>
                </a:cubicBezTo>
                <a:cubicBezTo>
                  <a:pt x="3782970" y="318766"/>
                  <a:pt x="3788157" y="320495"/>
                  <a:pt x="3791615" y="318190"/>
                </a:cubicBezTo>
                <a:cubicBezTo>
                  <a:pt x="3792912" y="316749"/>
                  <a:pt x="3794280" y="315452"/>
                  <a:pt x="3795721" y="314948"/>
                </a:cubicBezTo>
                <a:close/>
                <a:moveTo>
                  <a:pt x="3856157" y="300325"/>
                </a:moveTo>
                <a:cubicBezTo>
                  <a:pt x="3859038" y="300325"/>
                  <a:pt x="3863649" y="300037"/>
                  <a:pt x="3862496" y="304935"/>
                </a:cubicBezTo>
                <a:cubicBezTo>
                  <a:pt x="3861632" y="308969"/>
                  <a:pt x="3856445" y="311274"/>
                  <a:pt x="3854428" y="309546"/>
                </a:cubicBezTo>
                <a:cubicBezTo>
                  <a:pt x="3846360" y="302918"/>
                  <a:pt x="3840598" y="307529"/>
                  <a:pt x="3834547" y="311851"/>
                </a:cubicBezTo>
                <a:cubicBezTo>
                  <a:pt x="3830801" y="314732"/>
                  <a:pt x="3827343" y="313003"/>
                  <a:pt x="3820428" y="311563"/>
                </a:cubicBezTo>
                <a:cubicBezTo>
                  <a:pt x="3832530" y="302054"/>
                  <a:pt x="3844055" y="300613"/>
                  <a:pt x="3856157" y="300325"/>
                </a:cubicBezTo>
                <a:close/>
                <a:moveTo>
                  <a:pt x="3913496" y="299461"/>
                </a:moveTo>
                <a:cubicBezTo>
                  <a:pt x="3914360" y="299173"/>
                  <a:pt x="3916665" y="299749"/>
                  <a:pt x="3917818" y="300614"/>
                </a:cubicBezTo>
                <a:cubicBezTo>
                  <a:pt x="3918971" y="301766"/>
                  <a:pt x="3918394" y="304071"/>
                  <a:pt x="3916954" y="304647"/>
                </a:cubicBezTo>
                <a:cubicBezTo>
                  <a:pt x="3910615" y="307241"/>
                  <a:pt x="3905716" y="313580"/>
                  <a:pt x="3897072" y="313003"/>
                </a:cubicBezTo>
                <a:cubicBezTo>
                  <a:pt x="3900530" y="304936"/>
                  <a:pt x="3907733" y="302919"/>
                  <a:pt x="3913496" y="299461"/>
                </a:cubicBezTo>
                <a:close/>
                <a:moveTo>
                  <a:pt x="3801411" y="284766"/>
                </a:moveTo>
                <a:cubicBezTo>
                  <a:pt x="3802275" y="284766"/>
                  <a:pt x="3803427" y="285342"/>
                  <a:pt x="3805156" y="285630"/>
                </a:cubicBezTo>
                <a:cubicBezTo>
                  <a:pt x="3803427" y="287071"/>
                  <a:pt x="3802563" y="288224"/>
                  <a:pt x="3801122" y="289088"/>
                </a:cubicBezTo>
                <a:cubicBezTo>
                  <a:pt x="3799394" y="289952"/>
                  <a:pt x="3797953" y="289376"/>
                  <a:pt x="3797953" y="287359"/>
                </a:cubicBezTo>
                <a:cubicBezTo>
                  <a:pt x="3797953" y="285342"/>
                  <a:pt x="3799682" y="284766"/>
                  <a:pt x="3801411" y="284766"/>
                </a:cubicBezTo>
                <a:close/>
                <a:moveTo>
                  <a:pt x="3986395" y="275545"/>
                </a:moveTo>
                <a:cubicBezTo>
                  <a:pt x="3986971" y="275545"/>
                  <a:pt x="3988124" y="277274"/>
                  <a:pt x="3987835" y="278138"/>
                </a:cubicBezTo>
                <a:cubicBezTo>
                  <a:pt x="3986683" y="283037"/>
                  <a:pt x="3982073" y="282460"/>
                  <a:pt x="3978615" y="283325"/>
                </a:cubicBezTo>
                <a:cubicBezTo>
                  <a:pt x="3973429" y="285918"/>
                  <a:pt x="3968818" y="289376"/>
                  <a:pt x="3961615" y="287359"/>
                </a:cubicBezTo>
                <a:cubicBezTo>
                  <a:pt x="3964784" y="281596"/>
                  <a:pt x="3970836" y="282460"/>
                  <a:pt x="3975158" y="280732"/>
                </a:cubicBezTo>
                <a:cubicBezTo>
                  <a:pt x="3975734" y="280155"/>
                  <a:pt x="3976310" y="279867"/>
                  <a:pt x="3976886" y="279291"/>
                </a:cubicBezTo>
                <a:cubicBezTo>
                  <a:pt x="3979480" y="276698"/>
                  <a:pt x="3982073" y="274681"/>
                  <a:pt x="3986395" y="275545"/>
                </a:cubicBezTo>
                <a:close/>
                <a:moveTo>
                  <a:pt x="4044311" y="258545"/>
                </a:moveTo>
                <a:cubicBezTo>
                  <a:pt x="4044599" y="259409"/>
                  <a:pt x="4045176" y="260562"/>
                  <a:pt x="4045464" y="261715"/>
                </a:cubicBezTo>
                <a:cubicBezTo>
                  <a:pt x="4035667" y="269494"/>
                  <a:pt x="4023565" y="271799"/>
                  <a:pt x="4011176" y="273240"/>
                </a:cubicBezTo>
                <a:cubicBezTo>
                  <a:pt x="4010599" y="272087"/>
                  <a:pt x="4010311" y="270935"/>
                  <a:pt x="4010311" y="270070"/>
                </a:cubicBezTo>
                <a:cubicBezTo>
                  <a:pt x="4021548" y="266325"/>
                  <a:pt x="4033074" y="262291"/>
                  <a:pt x="4044311" y="258545"/>
                </a:cubicBezTo>
                <a:close/>
                <a:moveTo>
                  <a:pt x="4112887" y="240105"/>
                </a:moveTo>
                <a:cubicBezTo>
                  <a:pt x="4114040" y="239528"/>
                  <a:pt x="4116057" y="239528"/>
                  <a:pt x="4116057" y="241545"/>
                </a:cubicBezTo>
                <a:cubicBezTo>
                  <a:pt x="4115769" y="242698"/>
                  <a:pt x="4114328" y="243562"/>
                  <a:pt x="4113175" y="245003"/>
                </a:cubicBezTo>
                <a:cubicBezTo>
                  <a:pt x="4111735" y="244138"/>
                  <a:pt x="4110871" y="243850"/>
                  <a:pt x="4110006" y="243274"/>
                </a:cubicBezTo>
                <a:cubicBezTo>
                  <a:pt x="4111159" y="242121"/>
                  <a:pt x="4111735" y="240681"/>
                  <a:pt x="4112887" y="240105"/>
                </a:cubicBezTo>
                <a:close/>
                <a:moveTo>
                  <a:pt x="4032786" y="221087"/>
                </a:moveTo>
                <a:cubicBezTo>
                  <a:pt x="4034803" y="220799"/>
                  <a:pt x="4036243" y="221951"/>
                  <a:pt x="4037108" y="223968"/>
                </a:cubicBezTo>
                <a:cubicBezTo>
                  <a:pt x="4036531" y="227138"/>
                  <a:pt x="4034226" y="228290"/>
                  <a:pt x="4031633" y="229155"/>
                </a:cubicBezTo>
                <a:cubicBezTo>
                  <a:pt x="4029328" y="230019"/>
                  <a:pt x="4027311" y="229155"/>
                  <a:pt x="4027023" y="226850"/>
                </a:cubicBezTo>
                <a:cubicBezTo>
                  <a:pt x="4026735" y="223104"/>
                  <a:pt x="4029616" y="221663"/>
                  <a:pt x="4032786" y="221087"/>
                </a:cubicBezTo>
                <a:close/>
                <a:moveTo>
                  <a:pt x="4146600" y="215613"/>
                </a:moveTo>
                <a:cubicBezTo>
                  <a:pt x="4145448" y="219359"/>
                  <a:pt x="4143719" y="222240"/>
                  <a:pt x="4141702" y="221664"/>
                </a:cubicBezTo>
                <a:cubicBezTo>
                  <a:pt x="4137091" y="220511"/>
                  <a:pt x="4140837" y="218494"/>
                  <a:pt x="4142278" y="217342"/>
                </a:cubicBezTo>
                <a:cubicBezTo>
                  <a:pt x="4142854" y="216766"/>
                  <a:pt x="4144295" y="216477"/>
                  <a:pt x="4146600" y="215613"/>
                </a:cubicBezTo>
                <a:close/>
                <a:moveTo>
                  <a:pt x="4121532" y="210138"/>
                </a:moveTo>
                <a:cubicBezTo>
                  <a:pt x="4126142" y="212443"/>
                  <a:pt x="4122108" y="216189"/>
                  <a:pt x="4121532" y="219359"/>
                </a:cubicBezTo>
                <a:cubicBezTo>
                  <a:pt x="4119803" y="227426"/>
                  <a:pt x="4114329" y="230884"/>
                  <a:pt x="4107125" y="233189"/>
                </a:cubicBezTo>
                <a:cubicBezTo>
                  <a:pt x="4087820" y="238952"/>
                  <a:pt x="4068803" y="246155"/>
                  <a:pt x="4049210" y="250766"/>
                </a:cubicBezTo>
                <a:cubicBezTo>
                  <a:pt x="4032497" y="254799"/>
                  <a:pt x="4015498" y="259986"/>
                  <a:pt x="3998786" y="262867"/>
                </a:cubicBezTo>
                <a:cubicBezTo>
                  <a:pt x="3961616" y="268918"/>
                  <a:pt x="3928480" y="286783"/>
                  <a:pt x="3891887" y="293698"/>
                </a:cubicBezTo>
                <a:cubicBezTo>
                  <a:pt x="3888717" y="294274"/>
                  <a:pt x="3885836" y="295139"/>
                  <a:pt x="3882666" y="293410"/>
                </a:cubicBezTo>
                <a:cubicBezTo>
                  <a:pt x="3893039" y="290240"/>
                  <a:pt x="3901107" y="283325"/>
                  <a:pt x="3912344" y="281020"/>
                </a:cubicBezTo>
                <a:cubicBezTo>
                  <a:pt x="3925310" y="278139"/>
                  <a:pt x="3938853" y="274105"/>
                  <a:pt x="3950955" y="267766"/>
                </a:cubicBezTo>
                <a:cubicBezTo>
                  <a:pt x="3967667" y="259121"/>
                  <a:pt x="3984091" y="252206"/>
                  <a:pt x="4003396" y="253071"/>
                </a:cubicBezTo>
                <a:cubicBezTo>
                  <a:pt x="4007718" y="253359"/>
                  <a:pt x="4011464" y="250766"/>
                  <a:pt x="4015209" y="248460"/>
                </a:cubicBezTo>
                <a:cubicBezTo>
                  <a:pt x="4027023" y="241257"/>
                  <a:pt x="4038549" y="232325"/>
                  <a:pt x="4054108" y="237511"/>
                </a:cubicBezTo>
                <a:cubicBezTo>
                  <a:pt x="4056413" y="238376"/>
                  <a:pt x="4060159" y="236647"/>
                  <a:pt x="4063040" y="235206"/>
                </a:cubicBezTo>
                <a:cubicBezTo>
                  <a:pt x="4078888" y="227138"/>
                  <a:pt x="4098193" y="225409"/>
                  <a:pt x="4110871" y="211291"/>
                </a:cubicBezTo>
                <a:cubicBezTo>
                  <a:pt x="4114040" y="207545"/>
                  <a:pt x="4118363" y="208409"/>
                  <a:pt x="4121532" y="210138"/>
                </a:cubicBezTo>
                <a:close/>
                <a:moveTo>
                  <a:pt x="4164464" y="202646"/>
                </a:moveTo>
                <a:cubicBezTo>
                  <a:pt x="4167922" y="202934"/>
                  <a:pt x="4170515" y="204663"/>
                  <a:pt x="4171667" y="208121"/>
                </a:cubicBezTo>
                <a:cubicBezTo>
                  <a:pt x="4169939" y="211866"/>
                  <a:pt x="4166193" y="212443"/>
                  <a:pt x="4163023" y="213019"/>
                </a:cubicBezTo>
                <a:cubicBezTo>
                  <a:pt x="4159566" y="213595"/>
                  <a:pt x="4159854" y="210426"/>
                  <a:pt x="4159854" y="207832"/>
                </a:cubicBezTo>
                <a:cubicBezTo>
                  <a:pt x="4159854" y="204951"/>
                  <a:pt x="4161006" y="202358"/>
                  <a:pt x="4164464" y="202646"/>
                </a:cubicBezTo>
                <a:close/>
                <a:moveTo>
                  <a:pt x="4214312" y="191985"/>
                </a:moveTo>
                <a:cubicBezTo>
                  <a:pt x="4203651" y="202646"/>
                  <a:pt x="4192702" y="205239"/>
                  <a:pt x="4180888" y="205527"/>
                </a:cubicBezTo>
                <a:cubicBezTo>
                  <a:pt x="4191837" y="202070"/>
                  <a:pt x="4199617" y="191697"/>
                  <a:pt x="4214312" y="191985"/>
                </a:cubicBezTo>
                <a:close/>
                <a:moveTo>
                  <a:pt x="4103667" y="189392"/>
                </a:moveTo>
                <a:cubicBezTo>
                  <a:pt x="4104820" y="190545"/>
                  <a:pt x="4106261" y="191121"/>
                  <a:pt x="4106261" y="191697"/>
                </a:cubicBezTo>
                <a:cubicBezTo>
                  <a:pt x="4106261" y="194002"/>
                  <a:pt x="4104820" y="195443"/>
                  <a:pt x="4102803" y="195731"/>
                </a:cubicBezTo>
                <a:cubicBezTo>
                  <a:pt x="4101074" y="196019"/>
                  <a:pt x="4099057" y="194867"/>
                  <a:pt x="4099633" y="193426"/>
                </a:cubicBezTo>
                <a:cubicBezTo>
                  <a:pt x="4100210" y="191697"/>
                  <a:pt x="4102227" y="190833"/>
                  <a:pt x="4103667" y="189392"/>
                </a:cubicBezTo>
                <a:close/>
                <a:moveTo>
                  <a:pt x="4231311" y="182765"/>
                </a:moveTo>
                <a:cubicBezTo>
                  <a:pt x="4229871" y="187663"/>
                  <a:pt x="4228430" y="191409"/>
                  <a:pt x="4223532" y="192274"/>
                </a:cubicBezTo>
                <a:cubicBezTo>
                  <a:pt x="4222956" y="192274"/>
                  <a:pt x="4221803" y="190545"/>
                  <a:pt x="4221803" y="189968"/>
                </a:cubicBezTo>
                <a:cubicBezTo>
                  <a:pt x="4222091" y="184494"/>
                  <a:pt x="4225549" y="183053"/>
                  <a:pt x="4231311" y="182765"/>
                </a:cubicBezTo>
                <a:close/>
                <a:moveTo>
                  <a:pt x="4324813" y="148693"/>
                </a:moveTo>
                <a:cubicBezTo>
                  <a:pt x="4325965" y="147757"/>
                  <a:pt x="4327262" y="147757"/>
                  <a:pt x="4328991" y="150206"/>
                </a:cubicBezTo>
                <a:cubicBezTo>
                  <a:pt x="4331872" y="154528"/>
                  <a:pt x="4329567" y="158273"/>
                  <a:pt x="4324093" y="159714"/>
                </a:cubicBezTo>
                <a:cubicBezTo>
                  <a:pt x="4322652" y="160002"/>
                  <a:pt x="4321499" y="161155"/>
                  <a:pt x="4320059" y="161731"/>
                </a:cubicBezTo>
                <a:cubicBezTo>
                  <a:pt x="4321499" y="163172"/>
                  <a:pt x="4323228" y="164324"/>
                  <a:pt x="4324669" y="165765"/>
                </a:cubicBezTo>
                <a:cubicBezTo>
                  <a:pt x="4326109" y="166629"/>
                  <a:pt x="4327838" y="167782"/>
                  <a:pt x="4329279" y="168646"/>
                </a:cubicBezTo>
                <a:cubicBezTo>
                  <a:pt x="4330143" y="166341"/>
                  <a:pt x="4332160" y="166341"/>
                  <a:pt x="4333889" y="165765"/>
                </a:cubicBezTo>
                <a:cubicBezTo>
                  <a:pt x="4335618" y="165189"/>
                  <a:pt x="4337347" y="164036"/>
                  <a:pt x="4339076" y="164036"/>
                </a:cubicBezTo>
                <a:cubicBezTo>
                  <a:pt x="4341093" y="163748"/>
                  <a:pt x="4344550" y="162884"/>
                  <a:pt x="4344838" y="165477"/>
                </a:cubicBezTo>
                <a:cubicBezTo>
                  <a:pt x="4345126" y="169511"/>
                  <a:pt x="4341381" y="168358"/>
                  <a:pt x="4338788" y="168646"/>
                </a:cubicBezTo>
                <a:cubicBezTo>
                  <a:pt x="4335906" y="169511"/>
                  <a:pt x="4332737" y="171816"/>
                  <a:pt x="4329279" y="170663"/>
                </a:cubicBezTo>
                <a:cubicBezTo>
                  <a:pt x="4309686" y="174697"/>
                  <a:pt x="4290957" y="181324"/>
                  <a:pt x="4271940" y="187375"/>
                </a:cubicBezTo>
                <a:cubicBezTo>
                  <a:pt x="4254363" y="192850"/>
                  <a:pt x="4237651" y="200053"/>
                  <a:pt x="4220363" y="206392"/>
                </a:cubicBezTo>
                <a:cubicBezTo>
                  <a:pt x="4211143" y="209850"/>
                  <a:pt x="4202498" y="216189"/>
                  <a:pt x="4192126" y="216477"/>
                </a:cubicBezTo>
                <a:cubicBezTo>
                  <a:pt x="4191261" y="216765"/>
                  <a:pt x="4190685" y="216765"/>
                  <a:pt x="4190397" y="216765"/>
                </a:cubicBezTo>
                <a:cubicBezTo>
                  <a:pt x="4183481" y="218782"/>
                  <a:pt x="4178295" y="225986"/>
                  <a:pt x="4169939" y="223104"/>
                </a:cubicBezTo>
                <a:cubicBezTo>
                  <a:pt x="4165617" y="221087"/>
                  <a:pt x="4162159" y="223393"/>
                  <a:pt x="4158702" y="225121"/>
                </a:cubicBezTo>
                <a:cubicBezTo>
                  <a:pt x="4156108" y="226274"/>
                  <a:pt x="4152651" y="228291"/>
                  <a:pt x="4151786" y="225986"/>
                </a:cubicBezTo>
                <a:cubicBezTo>
                  <a:pt x="4150346" y="222240"/>
                  <a:pt x="4153804" y="220511"/>
                  <a:pt x="4157261" y="219935"/>
                </a:cubicBezTo>
                <a:cubicBezTo>
                  <a:pt x="4158990" y="219647"/>
                  <a:pt x="4161007" y="219359"/>
                  <a:pt x="4163024" y="219070"/>
                </a:cubicBezTo>
                <a:cubicBezTo>
                  <a:pt x="4171092" y="214172"/>
                  <a:pt x="4180312" y="214748"/>
                  <a:pt x="4189244" y="214748"/>
                </a:cubicBezTo>
                <a:cubicBezTo>
                  <a:pt x="4204804" y="206392"/>
                  <a:pt x="4220075" y="198036"/>
                  <a:pt x="4236787" y="191986"/>
                </a:cubicBezTo>
                <a:cubicBezTo>
                  <a:pt x="4237363" y="191697"/>
                  <a:pt x="4237651" y="191697"/>
                  <a:pt x="4237940" y="191409"/>
                </a:cubicBezTo>
                <a:cubicBezTo>
                  <a:pt x="4243126" y="186223"/>
                  <a:pt x="4248889" y="183341"/>
                  <a:pt x="4256957" y="184782"/>
                </a:cubicBezTo>
                <a:cubicBezTo>
                  <a:pt x="4260414" y="185358"/>
                  <a:pt x="4266753" y="184206"/>
                  <a:pt x="4266177" y="175850"/>
                </a:cubicBezTo>
                <a:cubicBezTo>
                  <a:pt x="4265889" y="168935"/>
                  <a:pt x="4288076" y="161155"/>
                  <a:pt x="4295279" y="165765"/>
                </a:cubicBezTo>
                <a:cubicBezTo>
                  <a:pt x="4300754" y="169511"/>
                  <a:pt x="4304787" y="167782"/>
                  <a:pt x="4309686" y="166053"/>
                </a:cubicBezTo>
                <a:cubicBezTo>
                  <a:pt x="4304787" y="158273"/>
                  <a:pt x="4307093" y="154528"/>
                  <a:pt x="4316025" y="154240"/>
                </a:cubicBezTo>
                <a:cubicBezTo>
                  <a:pt x="4318042" y="154240"/>
                  <a:pt x="4320347" y="153951"/>
                  <a:pt x="4321499" y="152799"/>
                </a:cubicBezTo>
                <a:cubicBezTo>
                  <a:pt x="4322652" y="151503"/>
                  <a:pt x="4323661" y="149630"/>
                  <a:pt x="4324813" y="148693"/>
                </a:cubicBezTo>
                <a:close/>
                <a:moveTo>
                  <a:pt x="4317753" y="130900"/>
                </a:moveTo>
                <a:cubicBezTo>
                  <a:pt x="4316024" y="133493"/>
                  <a:pt x="4314007" y="134357"/>
                  <a:pt x="4311702" y="134069"/>
                </a:cubicBezTo>
                <a:cubicBezTo>
                  <a:pt x="4311414" y="134069"/>
                  <a:pt x="4310838" y="132629"/>
                  <a:pt x="4310838" y="132340"/>
                </a:cubicBezTo>
                <a:cubicBezTo>
                  <a:pt x="4312279" y="129747"/>
                  <a:pt x="4314584" y="130035"/>
                  <a:pt x="4317753" y="130900"/>
                </a:cubicBezTo>
                <a:close/>
                <a:moveTo>
                  <a:pt x="4382295" y="130036"/>
                </a:moveTo>
                <a:cubicBezTo>
                  <a:pt x="4385753" y="131476"/>
                  <a:pt x="4392668" y="127730"/>
                  <a:pt x="4392092" y="133493"/>
                </a:cubicBezTo>
                <a:cubicBezTo>
                  <a:pt x="4391228" y="139544"/>
                  <a:pt x="4384889" y="134358"/>
                  <a:pt x="4381143" y="134934"/>
                </a:cubicBezTo>
                <a:cubicBezTo>
                  <a:pt x="4376245" y="140985"/>
                  <a:pt x="4368753" y="138680"/>
                  <a:pt x="4362414" y="140408"/>
                </a:cubicBezTo>
                <a:cubicBezTo>
                  <a:pt x="4357804" y="143290"/>
                  <a:pt x="4353194" y="146459"/>
                  <a:pt x="4348583" y="149053"/>
                </a:cubicBezTo>
                <a:cubicBezTo>
                  <a:pt x="4347143" y="149917"/>
                  <a:pt x="4344549" y="151070"/>
                  <a:pt x="4343685" y="148476"/>
                </a:cubicBezTo>
                <a:cubicBezTo>
                  <a:pt x="4343109" y="146747"/>
                  <a:pt x="4343685" y="143578"/>
                  <a:pt x="4344549" y="143002"/>
                </a:cubicBezTo>
                <a:cubicBezTo>
                  <a:pt x="4350024" y="140120"/>
                  <a:pt x="4354634" y="133493"/>
                  <a:pt x="4362414" y="137239"/>
                </a:cubicBezTo>
                <a:cubicBezTo>
                  <a:pt x="4368753" y="137527"/>
                  <a:pt x="4371634" y="128595"/>
                  <a:pt x="4378838" y="130612"/>
                </a:cubicBezTo>
                <a:cubicBezTo>
                  <a:pt x="4379990" y="130324"/>
                  <a:pt x="4381431" y="129747"/>
                  <a:pt x="4382295" y="130036"/>
                </a:cubicBezTo>
                <a:close/>
                <a:moveTo>
                  <a:pt x="4679654" y="54760"/>
                </a:moveTo>
                <a:cubicBezTo>
                  <a:pt x="4681382" y="54184"/>
                  <a:pt x="4683399" y="54400"/>
                  <a:pt x="4686280" y="55985"/>
                </a:cubicBezTo>
                <a:cubicBezTo>
                  <a:pt x="4682247" y="58578"/>
                  <a:pt x="4679942" y="61171"/>
                  <a:pt x="4674755" y="58290"/>
                </a:cubicBezTo>
                <a:cubicBezTo>
                  <a:pt x="4676484" y="56705"/>
                  <a:pt x="4677925" y="55336"/>
                  <a:pt x="4679654" y="54760"/>
                </a:cubicBezTo>
                <a:close/>
                <a:moveTo>
                  <a:pt x="4777332" y="30340"/>
                </a:moveTo>
                <a:cubicBezTo>
                  <a:pt x="4779061" y="30917"/>
                  <a:pt x="4777909" y="32357"/>
                  <a:pt x="4777332" y="33222"/>
                </a:cubicBezTo>
                <a:cubicBezTo>
                  <a:pt x="4774739" y="36679"/>
                  <a:pt x="4771570" y="34374"/>
                  <a:pt x="4767536" y="34086"/>
                </a:cubicBezTo>
                <a:cubicBezTo>
                  <a:pt x="4770705" y="30628"/>
                  <a:pt x="4773587" y="28611"/>
                  <a:pt x="4777332" y="30340"/>
                </a:cubicBezTo>
                <a:close/>
                <a:moveTo>
                  <a:pt x="4838993" y="14492"/>
                </a:moveTo>
                <a:cubicBezTo>
                  <a:pt x="4840434" y="14204"/>
                  <a:pt x="4841010" y="15645"/>
                  <a:pt x="4840434" y="16509"/>
                </a:cubicBezTo>
                <a:cubicBezTo>
                  <a:pt x="4839570" y="17662"/>
                  <a:pt x="4838129" y="18526"/>
                  <a:pt x="4836976" y="18815"/>
                </a:cubicBezTo>
                <a:cubicBezTo>
                  <a:pt x="4836688" y="19103"/>
                  <a:pt x="4835824" y="17662"/>
                  <a:pt x="4834383" y="16221"/>
                </a:cubicBezTo>
                <a:cubicBezTo>
                  <a:pt x="4836400" y="15645"/>
                  <a:pt x="4837552" y="14781"/>
                  <a:pt x="4838993" y="14492"/>
                </a:cubicBezTo>
                <a:close/>
                <a:moveTo>
                  <a:pt x="4887978" y="85"/>
                </a:moveTo>
                <a:cubicBezTo>
                  <a:pt x="4885673" y="2390"/>
                  <a:pt x="4883656" y="4696"/>
                  <a:pt x="4881639" y="6136"/>
                </a:cubicBezTo>
                <a:lnTo>
                  <a:pt x="4893164" y="2102"/>
                </a:lnTo>
                <a:cubicBezTo>
                  <a:pt x="4887690" y="4984"/>
                  <a:pt x="4883079" y="8729"/>
                  <a:pt x="4878757" y="12763"/>
                </a:cubicBezTo>
                <a:cubicBezTo>
                  <a:pt x="4866367" y="24865"/>
                  <a:pt x="4851384" y="32933"/>
                  <a:pt x="4836689" y="41289"/>
                </a:cubicBezTo>
                <a:cubicBezTo>
                  <a:pt x="4829774" y="45323"/>
                  <a:pt x="4826893" y="52526"/>
                  <a:pt x="4821994" y="58001"/>
                </a:cubicBezTo>
                <a:cubicBezTo>
                  <a:pt x="4818537" y="61747"/>
                  <a:pt x="4815367" y="64628"/>
                  <a:pt x="4811045" y="66357"/>
                </a:cubicBezTo>
                <a:cubicBezTo>
                  <a:pt x="4810469" y="67221"/>
                  <a:pt x="4809892" y="68374"/>
                  <a:pt x="4809316" y="69238"/>
                </a:cubicBezTo>
                <a:cubicBezTo>
                  <a:pt x="4799808" y="77306"/>
                  <a:pt x="4793757" y="89984"/>
                  <a:pt x="4778197" y="89408"/>
                </a:cubicBezTo>
                <a:cubicBezTo>
                  <a:pt x="4775028" y="89408"/>
                  <a:pt x="4771858" y="93442"/>
                  <a:pt x="4768689" y="95459"/>
                </a:cubicBezTo>
                <a:cubicBezTo>
                  <a:pt x="4767248" y="96323"/>
                  <a:pt x="4765807" y="96899"/>
                  <a:pt x="4764367" y="97476"/>
                </a:cubicBezTo>
                <a:cubicBezTo>
                  <a:pt x="4765519" y="100933"/>
                  <a:pt x="4768113" y="104391"/>
                  <a:pt x="4762350" y="106408"/>
                </a:cubicBezTo>
                <a:cubicBezTo>
                  <a:pt x="4757163" y="108425"/>
                  <a:pt x="4751977" y="111018"/>
                  <a:pt x="4746790" y="113323"/>
                </a:cubicBezTo>
                <a:cubicBezTo>
                  <a:pt x="4745926" y="121391"/>
                  <a:pt x="4741892" y="128018"/>
                  <a:pt x="4734112" y="130035"/>
                </a:cubicBezTo>
                <a:cubicBezTo>
                  <a:pt x="4717977" y="134069"/>
                  <a:pt x="4709909" y="147900"/>
                  <a:pt x="4698671" y="157696"/>
                </a:cubicBezTo>
                <a:cubicBezTo>
                  <a:pt x="4692909" y="162595"/>
                  <a:pt x="4685705" y="165764"/>
                  <a:pt x="4680231" y="170951"/>
                </a:cubicBezTo>
                <a:cubicBezTo>
                  <a:pt x="4676485" y="174408"/>
                  <a:pt x="4670722" y="177866"/>
                  <a:pt x="4676485" y="183053"/>
                </a:cubicBezTo>
                <a:cubicBezTo>
                  <a:pt x="4680807" y="187086"/>
                  <a:pt x="4683977" y="184493"/>
                  <a:pt x="4688587" y="179883"/>
                </a:cubicBezTo>
                <a:cubicBezTo>
                  <a:pt x="4695790" y="172391"/>
                  <a:pt x="4704722" y="160290"/>
                  <a:pt x="4711638" y="160002"/>
                </a:cubicBezTo>
                <a:cubicBezTo>
                  <a:pt x="4723739" y="159137"/>
                  <a:pt x="4726333" y="149629"/>
                  <a:pt x="4733248" y="146747"/>
                </a:cubicBezTo>
                <a:cubicBezTo>
                  <a:pt x="4750824" y="139256"/>
                  <a:pt x="4761485" y="123696"/>
                  <a:pt x="4777621" y="114764"/>
                </a:cubicBezTo>
                <a:cubicBezTo>
                  <a:pt x="4799808" y="102662"/>
                  <a:pt x="4819977" y="86815"/>
                  <a:pt x="4841011" y="72696"/>
                </a:cubicBezTo>
                <a:cubicBezTo>
                  <a:pt x="4834096" y="62899"/>
                  <a:pt x="4842740" y="63476"/>
                  <a:pt x="4847926" y="60018"/>
                </a:cubicBezTo>
                <a:cubicBezTo>
                  <a:pt x="4849944" y="66645"/>
                  <a:pt x="4845045" y="68374"/>
                  <a:pt x="4843604" y="71543"/>
                </a:cubicBezTo>
                <a:cubicBezTo>
                  <a:pt x="4856859" y="68662"/>
                  <a:pt x="4866367" y="59442"/>
                  <a:pt x="4875011" y="49933"/>
                </a:cubicBezTo>
                <a:cubicBezTo>
                  <a:pt x="4878757" y="45899"/>
                  <a:pt x="4880774" y="40136"/>
                  <a:pt x="4887401" y="41289"/>
                </a:cubicBezTo>
                <a:cubicBezTo>
                  <a:pt x="4890283" y="41577"/>
                  <a:pt x="4893452" y="36967"/>
                  <a:pt x="4895469" y="41289"/>
                </a:cubicBezTo>
                <a:cubicBezTo>
                  <a:pt x="4896910" y="44458"/>
                  <a:pt x="4894028" y="46187"/>
                  <a:pt x="4892012" y="48204"/>
                </a:cubicBezTo>
                <a:cubicBezTo>
                  <a:pt x="4890571" y="49357"/>
                  <a:pt x="4888842" y="51086"/>
                  <a:pt x="4891147" y="52814"/>
                </a:cubicBezTo>
                <a:cubicBezTo>
                  <a:pt x="4893452" y="54543"/>
                  <a:pt x="4895758" y="53967"/>
                  <a:pt x="4896910" y="51374"/>
                </a:cubicBezTo>
                <a:cubicBezTo>
                  <a:pt x="4898927" y="46764"/>
                  <a:pt x="4902384" y="43018"/>
                  <a:pt x="4901808" y="37255"/>
                </a:cubicBezTo>
                <a:cubicBezTo>
                  <a:pt x="4901232" y="32069"/>
                  <a:pt x="4902673" y="26306"/>
                  <a:pt x="4910452" y="26882"/>
                </a:cubicBezTo>
                <a:cubicBezTo>
                  <a:pt x="4915063" y="24865"/>
                  <a:pt x="4919097" y="23424"/>
                  <a:pt x="4917944" y="31204"/>
                </a:cubicBezTo>
                <a:cubicBezTo>
                  <a:pt x="4923131" y="35814"/>
                  <a:pt x="4922554" y="38408"/>
                  <a:pt x="4915639" y="39848"/>
                </a:cubicBezTo>
                <a:cubicBezTo>
                  <a:pt x="4920249" y="43018"/>
                  <a:pt x="4915063" y="49645"/>
                  <a:pt x="4919961" y="52526"/>
                </a:cubicBezTo>
                <a:cubicBezTo>
                  <a:pt x="4926588" y="53679"/>
                  <a:pt x="4932639" y="54543"/>
                  <a:pt x="4924571" y="62611"/>
                </a:cubicBezTo>
                <a:cubicBezTo>
                  <a:pt x="4921401" y="65781"/>
                  <a:pt x="4919673" y="70391"/>
                  <a:pt x="4917368" y="74425"/>
                </a:cubicBezTo>
                <a:cubicBezTo>
                  <a:pt x="4922266" y="78747"/>
                  <a:pt x="4921401" y="86238"/>
                  <a:pt x="4925435" y="91137"/>
                </a:cubicBezTo>
                <a:cubicBezTo>
                  <a:pt x="4931486" y="92866"/>
                  <a:pt x="4937826" y="92866"/>
                  <a:pt x="4931775" y="102662"/>
                </a:cubicBezTo>
                <a:cubicBezTo>
                  <a:pt x="4929181" y="106696"/>
                  <a:pt x="4932351" y="114188"/>
                  <a:pt x="4932639" y="120239"/>
                </a:cubicBezTo>
                <a:cubicBezTo>
                  <a:pt x="4932927" y="122832"/>
                  <a:pt x="4934944" y="125425"/>
                  <a:pt x="4931775" y="128018"/>
                </a:cubicBezTo>
                <a:cubicBezTo>
                  <a:pt x="4930334" y="129171"/>
                  <a:pt x="4926012" y="132340"/>
                  <a:pt x="4929758" y="135798"/>
                </a:cubicBezTo>
                <a:cubicBezTo>
                  <a:pt x="4932351" y="138391"/>
                  <a:pt x="4934656" y="135222"/>
                  <a:pt x="4937249" y="135510"/>
                </a:cubicBezTo>
                <a:cubicBezTo>
                  <a:pt x="4941283" y="135798"/>
                  <a:pt x="4943876" y="127730"/>
                  <a:pt x="4948486" y="133781"/>
                </a:cubicBezTo>
                <a:cubicBezTo>
                  <a:pt x="4952520" y="139256"/>
                  <a:pt x="4953385" y="145307"/>
                  <a:pt x="4949639" y="151646"/>
                </a:cubicBezTo>
                <a:cubicBezTo>
                  <a:pt x="4947046" y="155391"/>
                  <a:pt x="4945029" y="159425"/>
                  <a:pt x="4942724" y="163459"/>
                </a:cubicBezTo>
                <a:cubicBezTo>
                  <a:pt x="4943588" y="166629"/>
                  <a:pt x="4945893" y="167205"/>
                  <a:pt x="4948775" y="166341"/>
                </a:cubicBezTo>
                <a:cubicBezTo>
                  <a:pt x="4951944" y="165764"/>
                  <a:pt x="4955690" y="160866"/>
                  <a:pt x="4958283" y="165764"/>
                </a:cubicBezTo>
                <a:cubicBezTo>
                  <a:pt x="4959724" y="168358"/>
                  <a:pt x="4955114" y="168934"/>
                  <a:pt x="4953385" y="167493"/>
                </a:cubicBezTo>
                <a:cubicBezTo>
                  <a:pt x="4953097" y="169798"/>
                  <a:pt x="4957419" y="171527"/>
                  <a:pt x="4954537" y="174697"/>
                </a:cubicBezTo>
                <a:cubicBezTo>
                  <a:pt x="4946470" y="183341"/>
                  <a:pt x="4938402" y="192273"/>
                  <a:pt x="4930622" y="201205"/>
                </a:cubicBezTo>
                <a:cubicBezTo>
                  <a:pt x="4927164" y="204951"/>
                  <a:pt x="4917656" y="208697"/>
                  <a:pt x="4929469" y="214460"/>
                </a:cubicBezTo>
                <a:cubicBezTo>
                  <a:pt x="4931198" y="215324"/>
                  <a:pt x="4933792" y="220222"/>
                  <a:pt x="4929758" y="223392"/>
                </a:cubicBezTo>
                <a:cubicBezTo>
                  <a:pt x="4919673" y="230883"/>
                  <a:pt x="4915351" y="242697"/>
                  <a:pt x="4909300" y="252782"/>
                </a:cubicBezTo>
                <a:cubicBezTo>
                  <a:pt x="4904978" y="259985"/>
                  <a:pt x="4896046" y="259985"/>
                  <a:pt x="4891724" y="266324"/>
                </a:cubicBezTo>
                <a:cubicBezTo>
                  <a:pt x="4892012" y="267189"/>
                  <a:pt x="4892300" y="267765"/>
                  <a:pt x="4892588" y="268629"/>
                </a:cubicBezTo>
                <a:cubicBezTo>
                  <a:pt x="4898350" y="268341"/>
                  <a:pt x="4906418" y="265172"/>
                  <a:pt x="4909300" y="270358"/>
                </a:cubicBezTo>
                <a:cubicBezTo>
                  <a:pt x="4911605" y="274392"/>
                  <a:pt x="4902096" y="274392"/>
                  <a:pt x="4898927" y="278426"/>
                </a:cubicBezTo>
                <a:cubicBezTo>
                  <a:pt x="4896910" y="281019"/>
                  <a:pt x="4897486" y="283324"/>
                  <a:pt x="4896334" y="285341"/>
                </a:cubicBezTo>
                <a:cubicBezTo>
                  <a:pt x="4898350" y="289375"/>
                  <a:pt x="4896334" y="293409"/>
                  <a:pt x="4898927" y="298308"/>
                </a:cubicBezTo>
                <a:cubicBezTo>
                  <a:pt x="4902961" y="305799"/>
                  <a:pt x="4892876" y="301765"/>
                  <a:pt x="4890283" y="304935"/>
                </a:cubicBezTo>
                <a:cubicBezTo>
                  <a:pt x="4891147" y="308680"/>
                  <a:pt x="4885096" y="307528"/>
                  <a:pt x="4886249" y="310409"/>
                </a:cubicBezTo>
                <a:cubicBezTo>
                  <a:pt x="4887690" y="314155"/>
                  <a:pt x="4890283" y="313291"/>
                  <a:pt x="4893452" y="311562"/>
                </a:cubicBezTo>
                <a:cubicBezTo>
                  <a:pt x="4896046" y="310121"/>
                  <a:pt x="4894893" y="314155"/>
                  <a:pt x="4896046" y="315308"/>
                </a:cubicBezTo>
                <a:cubicBezTo>
                  <a:pt x="4899791" y="314155"/>
                  <a:pt x="4903537" y="312714"/>
                  <a:pt x="4906707" y="316460"/>
                </a:cubicBezTo>
                <a:cubicBezTo>
                  <a:pt x="4909588" y="315596"/>
                  <a:pt x="4913046" y="315884"/>
                  <a:pt x="4910452" y="319630"/>
                </a:cubicBezTo>
                <a:cubicBezTo>
                  <a:pt x="4906418" y="325392"/>
                  <a:pt x="4902961" y="332308"/>
                  <a:pt x="4894893" y="333748"/>
                </a:cubicBezTo>
                <a:cubicBezTo>
                  <a:pt x="4889130" y="334901"/>
                  <a:pt x="4887401" y="339511"/>
                  <a:pt x="4888266" y="343833"/>
                </a:cubicBezTo>
                <a:cubicBezTo>
                  <a:pt x="4889130" y="349308"/>
                  <a:pt x="4893740" y="346138"/>
                  <a:pt x="4896622" y="345274"/>
                </a:cubicBezTo>
                <a:cubicBezTo>
                  <a:pt x="4901232" y="343833"/>
                  <a:pt x="4904690" y="347003"/>
                  <a:pt x="4909300" y="346715"/>
                </a:cubicBezTo>
                <a:cubicBezTo>
                  <a:pt x="4904402" y="351901"/>
                  <a:pt x="4898639" y="355647"/>
                  <a:pt x="4897486" y="362850"/>
                </a:cubicBezTo>
                <a:cubicBezTo>
                  <a:pt x="4898062" y="366884"/>
                  <a:pt x="4892300" y="366308"/>
                  <a:pt x="4892300" y="369766"/>
                </a:cubicBezTo>
                <a:cubicBezTo>
                  <a:pt x="4896910" y="373799"/>
                  <a:pt x="4893740" y="376105"/>
                  <a:pt x="4890571" y="378986"/>
                </a:cubicBezTo>
                <a:cubicBezTo>
                  <a:pt x="4887690" y="381867"/>
                  <a:pt x="4884808" y="386189"/>
                  <a:pt x="4887113" y="389647"/>
                </a:cubicBezTo>
                <a:cubicBezTo>
                  <a:pt x="4890283" y="394545"/>
                  <a:pt x="4892588" y="387918"/>
                  <a:pt x="4895469" y="387630"/>
                </a:cubicBezTo>
                <a:cubicBezTo>
                  <a:pt x="4898639" y="387630"/>
                  <a:pt x="4902384" y="384461"/>
                  <a:pt x="4904978" y="388783"/>
                </a:cubicBezTo>
                <a:cubicBezTo>
                  <a:pt x="4905266" y="389071"/>
                  <a:pt x="4905266" y="389647"/>
                  <a:pt x="4904978" y="389935"/>
                </a:cubicBezTo>
                <a:cubicBezTo>
                  <a:pt x="4904690" y="390223"/>
                  <a:pt x="4904402" y="390511"/>
                  <a:pt x="4904113" y="390800"/>
                </a:cubicBezTo>
                <a:cubicBezTo>
                  <a:pt x="4906995" y="397427"/>
                  <a:pt x="4909876" y="404054"/>
                  <a:pt x="4900080" y="407512"/>
                </a:cubicBezTo>
                <a:cubicBezTo>
                  <a:pt x="4895758" y="412698"/>
                  <a:pt x="4887690" y="408088"/>
                  <a:pt x="4883079" y="413851"/>
                </a:cubicBezTo>
                <a:cubicBezTo>
                  <a:pt x="4881062" y="416156"/>
                  <a:pt x="4879333" y="418461"/>
                  <a:pt x="4878181" y="421054"/>
                </a:cubicBezTo>
                <a:cubicBezTo>
                  <a:pt x="4878757" y="423647"/>
                  <a:pt x="4879333" y="426241"/>
                  <a:pt x="4879333" y="428546"/>
                </a:cubicBezTo>
                <a:cubicBezTo>
                  <a:pt x="4880198" y="428834"/>
                  <a:pt x="4880774" y="428834"/>
                  <a:pt x="4881062" y="427681"/>
                </a:cubicBezTo>
                <a:cubicBezTo>
                  <a:pt x="4883367" y="417885"/>
                  <a:pt x="4892588" y="419901"/>
                  <a:pt x="4898062" y="415868"/>
                </a:cubicBezTo>
                <a:cubicBezTo>
                  <a:pt x="4902673" y="412122"/>
                  <a:pt x="4907571" y="409240"/>
                  <a:pt x="4912757" y="406071"/>
                </a:cubicBezTo>
                <a:cubicBezTo>
                  <a:pt x="4915927" y="404342"/>
                  <a:pt x="4919097" y="403190"/>
                  <a:pt x="4918520" y="408952"/>
                </a:cubicBezTo>
                <a:cubicBezTo>
                  <a:pt x="4916503" y="412986"/>
                  <a:pt x="4914486" y="416732"/>
                  <a:pt x="4912469" y="420766"/>
                </a:cubicBezTo>
                <a:cubicBezTo>
                  <a:pt x="4904690" y="431427"/>
                  <a:pt x="4892876" y="437190"/>
                  <a:pt x="4882215" y="443817"/>
                </a:cubicBezTo>
                <a:cubicBezTo>
                  <a:pt x="4882791" y="443529"/>
                  <a:pt x="4883367" y="443529"/>
                  <a:pt x="4883944" y="443529"/>
                </a:cubicBezTo>
                <a:cubicBezTo>
                  <a:pt x="4887978" y="443817"/>
                  <a:pt x="4890571" y="435749"/>
                  <a:pt x="4895181" y="441800"/>
                </a:cubicBezTo>
                <a:cubicBezTo>
                  <a:pt x="4899215" y="447275"/>
                  <a:pt x="4900080" y="453325"/>
                  <a:pt x="4896334" y="459664"/>
                </a:cubicBezTo>
                <a:cubicBezTo>
                  <a:pt x="4893740" y="463410"/>
                  <a:pt x="4891724" y="467444"/>
                  <a:pt x="4889418" y="471478"/>
                </a:cubicBezTo>
                <a:cubicBezTo>
                  <a:pt x="4890283" y="474648"/>
                  <a:pt x="4892588" y="475224"/>
                  <a:pt x="4895469" y="474359"/>
                </a:cubicBezTo>
                <a:cubicBezTo>
                  <a:pt x="4898639" y="473783"/>
                  <a:pt x="4902384" y="468885"/>
                  <a:pt x="4904978" y="473783"/>
                </a:cubicBezTo>
                <a:cubicBezTo>
                  <a:pt x="4906418" y="476376"/>
                  <a:pt x="4901808" y="476953"/>
                  <a:pt x="4899503" y="477817"/>
                </a:cubicBezTo>
                <a:cubicBezTo>
                  <a:pt x="4899215" y="480122"/>
                  <a:pt x="4903537" y="481851"/>
                  <a:pt x="4900656" y="485021"/>
                </a:cubicBezTo>
                <a:cubicBezTo>
                  <a:pt x="4892588" y="493665"/>
                  <a:pt x="4884520" y="502597"/>
                  <a:pt x="4876740" y="511529"/>
                </a:cubicBezTo>
                <a:cubicBezTo>
                  <a:pt x="4873283" y="515275"/>
                  <a:pt x="4863774" y="519021"/>
                  <a:pt x="4875588" y="524784"/>
                </a:cubicBezTo>
                <a:cubicBezTo>
                  <a:pt x="4877317" y="525648"/>
                  <a:pt x="4879910" y="530546"/>
                  <a:pt x="4875876" y="533716"/>
                </a:cubicBezTo>
                <a:cubicBezTo>
                  <a:pt x="4865791" y="541207"/>
                  <a:pt x="4861469" y="553021"/>
                  <a:pt x="4855418" y="563106"/>
                </a:cubicBezTo>
                <a:cubicBezTo>
                  <a:pt x="4851096" y="570309"/>
                  <a:pt x="4842164" y="570309"/>
                  <a:pt x="4837842" y="576648"/>
                </a:cubicBezTo>
                <a:cubicBezTo>
                  <a:pt x="4838130" y="577513"/>
                  <a:pt x="4838418" y="578089"/>
                  <a:pt x="4838706" y="578953"/>
                </a:cubicBezTo>
                <a:cubicBezTo>
                  <a:pt x="4844469" y="578665"/>
                  <a:pt x="4852537" y="575496"/>
                  <a:pt x="4855418" y="580682"/>
                </a:cubicBezTo>
                <a:cubicBezTo>
                  <a:pt x="4857723" y="584716"/>
                  <a:pt x="4848215" y="584716"/>
                  <a:pt x="4845045" y="588750"/>
                </a:cubicBezTo>
                <a:cubicBezTo>
                  <a:pt x="4843028" y="591343"/>
                  <a:pt x="4843604" y="593648"/>
                  <a:pt x="4842452" y="595665"/>
                </a:cubicBezTo>
                <a:cubicBezTo>
                  <a:pt x="4844469" y="599699"/>
                  <a:pt x="4842452" y="603733"/>
                  <a:pt x="4845045" y="608631"/>
                </a:cubicBezTo>
                <a:cubicBezTo>
                  <a:pt x="4849079" y="616123"/>
                  <a:pt x="4838994" y="612089"/>
                  <a:pt x="4836401" y="615259"/>
                </a:cubicBezTo>
                <a:cubicBezTo>
                  <a:pt x="4837265" y="619004"/>
                  <a:pt x="4831215" y="617852"/>
                  <a:pt x="4832367" y="620733"/>
                </a:cubicBezTo>
                <a:cubicBezTo>
                  <a:pt x="4833808" y="624479"/>
                  <a:pt x="4836401" y="623615"/>
                  <a:pt x="4839571" y="621886"/>
                </a:cubicBezTo>
                <a:cubicBezTo>
                  <a:pt x="4842164" y="620445"/>
                  <a:pt x="4841011" y="624479"/>
                  <a:pt x="4842164" y="625632"/>
                </a:cubicBezTo>
                <a:cubicBezTo>
                  <a:pt x="4845910" y="624479"/>
                  <a:pt x="4849656" y="623038"/>
                  <a:pt x="4852825" y="626784"/>
                </a:cubicBezTo>
                <a:cubicBezTo>
                  <a:pt x="4855706" y="625920"/>
                  <a:pt x="4859164" y="626208"/>
                  <a:pt x="4856571" y="629954"/>
                </a:cubicBezTo>
                <a:cubicBezTo>
                  <a:pt x="4852537" y="635716"/>
                  <a:pt x="4849079" y="642632"/>
                  <a:pt x="4841011" y="644072"/>
                </a:cubicBezTo>
                <a:cubicBezTo>
                  <a:pt x="4835249" y="645225"/>
                  <a:pt x="4833520" y="649835"/>
                  <a:pt x="4834384" y="654157"/>
                </a:cubicBezTo>
                <a:cubicBezTo>
                  <a:pt x="4835249" y="659632"/>
                  <a:pt x="4839859" y="656462"/>
                  <a:pt x="4842740" y="655598"/>
                </a:cubicBezTo>
                <a:cubicBezTo>
                  <a:pt x="4847350" y="654157"/>
                  <a:pt x="4850808" y="657327"/>
                  <a:pt x="4855418" y="657039"/>
                </a:cubicBezTo>
                <a:cubicBezTo>
                  <a:pt x="4850520" y="662225"/>
                  <a:pt x="4844757" y="665971"/>
                  <a:pt x="4843604" y="673174"/>
                </a:cubicBezTo>
                <a:cubicBezTo>
                  <a:pt x="4844181" y="677208"/>
                  <a:pt x="4838418" y="676632"/>
                  <a:pt x="4838418" y="680090"/>
                </a:cubicBezTo>
                <a:cubicBezTo>
                  <a:pt x="4843028" y="684124"/>
                  <a:pt x="4839859" y="686429"/>
                  <a:pt x="4836689" y="689310"/>
                </a:cubicBezTo>
                <a:cubicBezTo>
                  <a:pt x="4833808" y="692191"/>
                  <a:pt x="4830927" y="696513"/>
                  <a:pt x="4833232" y="699971"/>
                </a:cubicBezTo>
                <a:cubicBezTo>
                  <a:pt x="4836401" y="704869"/>
                  <a:pt x="4838706" y="698242"/>
                  <a:pt x="4841588" y="697954"/>
                </a:cubicBezTo>
                <a:cubicBezTo>
                  <a:pt x="4844757" y="697954"/>
                  <a:pt x="4848503" y="694785"/>
                  <a:pt x="4851096" y="699107"/>
                </a:cubicBezTo>
                <a:cubicBezTo>
                  <a:pt x="4851384" y="699395"/>
                  <a:pt x="4851384" y="699971"/>
                  <a:pt x="4851096" y="700259"/>
                </a:cubicBezTo>
                <a:cubicBezTo>
                  <a:pt x="4850808" y="700547"/>
                  <a:pt x="4850520" y="700835"/>
                  <a:pt x="4850232" y="701124"/>
                </a:cubicBezTo>
                <a:cubicBezTo>
                  <a:pt x="4853113" y="707751"/>
                  <a:pt x="4855994" y="714378"/>
                  <a:pt x="4846198" y="717836"/>
                </a:cubicBezTo>
                <a:cubicBezTo>
                  <a:pt x="4845045" y="718988"/>
                  <a:pt x="4843893" y="719853"/>
                  <a:pt x="4842740" y="720141"/>
                </a:cubicBezTo>
                <a:cubicBezTo>
                  <a:pt x="4843316" y="722158"/>
                  <a:pt x="4841876" y="723310"/>
                  <a:pt x="4838130" y="723310"/>
                </a:cubicBezTo>
                <a:cubicBezTo>
                  <a:pt x="4839859" y="725039"/>
                  <a:pt x="4838994" y="726768"/>
                  <a:pt x="4838706" y="728785"/>
                </a:cubicBezTo>
                <a:cubicBezTo>
                  <a:pt x="4840435" y="728208"/>
                  <a:pt x="4842452" y="727632"/>
                  <a:pt x="4843893" y="726480"/>
                </a:cubicBezTo>
                <a:cubicBezTo>
                  <a:pt x="4848503" y="722734"/>
                  <a:pt x="4853401" y="719853"/>
                  <a:pt x="4858588" y="716683"/>
                </a:cubicBezTo>
                <a:cubicBezTo>
                  <a:pt x="4861757" y="714954"/>
                  <a:pt x="4864927" y="713802"/>
                  <a:pt x="4864350" y="719564"/>
                </a:cubicBezTo>
                <a:cubicBezTo>
                  <a:pt x="4862333" y="723598"/>
                  <a:pt x="4860316" y="727344"/>
                  <a:pt x="4858300" y="731378"/>
                </a:cubicBezTo>
                <a:cubicBezTo>
                  <a:pt x="4852248" y="739734"/>
                  <a:pt x="4843604" y="744921"/>
                  <a:pt x="4835249" y="750107"/>
                </a:cubicBezTo>
                <a:cubicBezTo>
                  <a:pt x="4837265" y="753853"/>
                  <a:pt x="4836113" y="758463"/>
                  <a:pt x="4838130" y="762209"/>
                </a:cubicBezTo>
                <a:cubicBezTo>
                  <a:pt x="4842452" y="764226"/>
                  <a:pt x="4847062" y="765090"/>
                  <a:pt x="4841299" y="771429"/>
                </a:cubicBezTo>
                <a:cubicBezTo>
                  <a:pt x="4838994" y="774022"/>
                  <a:pt x="4840147" y="780073"/>
                  <a:pt x="4839571" y="784395"/>
                </a:cubicBezTo>
                <a:cubicBezTo>
                  <a:pt x="4839282" y="786124"/>
                  <a:pt x="4840723" y="788429"/>
                  <a:pt x="4837842" y="789870"/>
                </a:cubicBezTo>
                <a:cubicBezTo>
                  <a:pt x="4836689" y="790446"/>
                  <a:pt x="4832943" y="792175"/>
                  <a:pt x="4835249" y="795345"/>
                </a:cubicBezTo>
                <a:cubicBezTo>
                  <a:pt x="4836689" y="797650"/>
                  <a:pt x="4838994" y="795633"/>
                  <a:pt x="4840723" y="796209"/>
                </a:cubicBezTo>
                <a:cubicBezTo>
                  <a:pt x="4843604" y="797073"/>
                  <a:pt x="4846486" y="791599"/>
                  <a:pt x="4849079" y="796497"/>
                </a:cubicBezTo>
                <a:cubicBezTo>
                  <a:pt x="4851384" y="801107"/>
                  <a:pt x="4851096" y="805717"/>
                  <a:pt x="4847638" y="809751"/>
                </a:cubicBezTo>
                <a:cubicBezTo>
                  <a:pt x="4845333" y="812345"/>
                  <a:pt x="4843316" y="814938"/>
                  <a:pt x="4841011" y="817531"/>
                </a:cubicBezTo>
                <a:cubicBezTo>
                  <a:pt x="4841299" y="820124"/>
                  <a:pt x="4842740" y="820989"/>
                  <a:pt x="4845045" y="820701"/>
                </a:cubicBezTo>
                <a:cubicBezTo>
                  <a:pt x="4847350" y="820701"/>
                  <a:pt x="4850808" y="817531"/>
                  <a:pt x="4851960" y="821565"/>
                </a:cubicBezTo>
                <a:cubicBezTo>
                  <a:pt x="4852537" y="823582"/>
                  <a:pt x="4849367" y="823582"/>
                  <a:pt x="4847350" y="823870"/>
                </a:cubicBezTo>
                <a:cubicBezTo>
                  <a:pt x="4846774" y="825599"/>
                  <a:pt x="4849656" y="827328"/>
                  <a:pt x="4847062" y="829345"/>
                </a:cubicBezTo>
                <a:cubicBezTo>
                  <a:pt x="4839859" y="834531"/>
                  <a:pt x="4832943" y="840006"/>
                  <a:pt x="4826028" y="845480"/>
                </a:cubicBezTo>
                <a:cubicBezTo>
                  <a:pt x="4823147" y="847785"/>
                  <a:pt x="4815655" y="849226"/>
                  <a:pt x="4823435" y="854989"/>
                </a:cubicBezTo>
                <a:cubicBezTo>
                  <a:pt x="4824587" y="855853"/>
                  <a:pt x="4826028" y="859887"/>
                  <a:pt x="4822571" y="861616"/>
                </a:cubicBezTo>
                <a:cubicBezTo>
                  <a:pt x="4814215" y="865650"/>
                  <a:pt x="4809316" y="873718"/>
                  <a:pt x="4803554" y="880345"/>
                </a:cubicBezTo>
                <a:cubicBezTo>
                  <a:pt x="4799232" y="885243"/>
                  <a:pt x="4792892" y="884091"/>
                  <a:pt x="4788858" y="888125"/>
                </a:cubicBezTo>
                <a:cubicBezTo>
                  <a:pt x="4788858" y="888701"/>
                  <a:pt x="4789147" y="889277"/>
                  <a:pt x="4789147" y="889854"/>
                </a:cubicBezTo>
                <a:cubicBezTo>
                  <a:pt x="4793757" y="890430"/>
                  <a:pt x="4799808" y="889277"/>
                  <a:pt x="4801248" y="893311"/>
                </a:cubicBezTo>
                <a:cubicBezTo>
                  <a:pt x="4802401" y="896481"/>
                  <a:pt x="4795486" y="895328"/>
                  <a:pt x="4792604" y="897921"/>
                </a:cubicBezTo>
                <a:cubicBezTo>
                  <a:pt x="4790875" y="899362"/>
                  <a:pt x="4790875" y="901091"/>
                  <a:pt x="4789723" y="902532"/>
                </a:cubicBezTo>
                <a:cubicBezTo>
                  <a:pt x="4790587" y="905701"/>
                  <a:pt x="4788282" y="908294"/>
                  <a:pt x="4789723" y="912328"/>
                </a:cubicBezTo>
                <a:cubicBezTo>
                  <a:pt x="4791740" y="918379"/>
                  <a:pt x="4784825" y="914057"/>
                  <a:pt x="4782519" y="916074"/>
                </a:cubicBezTo>
                <a:cubicBezTo>
                  <a:pt x="4782807" y="918955"/>
                  <a:pt x="4778197" y="917227"/>
                  <a:pt x="4778773" y="919532"/>
                </a:cubicBezTo>
                <a:cubicBezTo>
                  <a:pt x="4779350" y="922413"/>
                  <a:pt x="4781367" y="922125"/>
                  <a:pt x="4783960" y="921261"/>
                </a:cubicBezTo>
                <a:cubicBezTo>
                  <a:pt x="4785977" y="920684"/>
                  <a:pt x="4784825" y="923278"/>
                  <a:pt x="4785401" y="924430"/>
                </a:cubicBezTo>
                <a:cubicBezTo>
                  <a:pt x="4788282" y="924142"/>
                  <a:pt x="4791164" y="923566"/>
                  <a:pt x="4793180" y="926735"/>
                </a:cubicBezTo>
                <a:cubicBezTo>
                  <a:pt x="4795486" y="926447"/>
                  <a:pt x="4798079" y="927023"/>
                  <a:pt x="4795486" y="929616"/>
                </a:cubicBezTo>
                <a:cubicBezTo>
                  <a:pt x="4791740" y="933362"/>
                  <a:pt x="4788282" y="937973"/>
                  <a:pt x="4782231" y="937973"/>
                </a:cubicBezTo>
                <a:cubicBezTo>
                  <a:pt x="4777621" y="937684"/>
                  <a:pt x="4775892" y="940854"/>
                  <a:pt x="4775892" y="944312"/>
                </a:cubicBezTo>
                <a:cubicBezTo>
                  <a:pt x="4775892" y="948345"/>
                  <a:pt x="4779926" y="946617"/>
                  <a:pt x="4781943" y="946329"/>
                </a:cubicBezTo>
                <a:cubicBezTo>
                  <a:pt x="4785401" y="946040"/>
                  <a:pt x="4787418" y="948922"/>
                  <a:pt x="4790875" y="949210"/>
                </a:cubicBezTo>
                <a:cubicBezTo>
                  <a:pt x="4786553" y="952379"/>
                  <a:pt x="4781655" y="954396"/>
                  <a:pt x="4779926" y="959583"/>
                </a:cubicBezTo>
                <a:cubicBezTo>
                  <a:pt x="4779638" y="962752"/>
                  <a:pt x="4775604" y="961312"/>
                  <a:pt x="4775028" y="963905"/>
                </a:cubicBezTo>
                <a:cubicBezTo>
                  <a:pt x="4777621" y="967651"/>
                  <a:pt x="4775028" y="968803"/>
                  <a:pt x="4772435" y="970532"/>
                </a:cubicBezTo>
                <a:cubicBezTo>
                  <a:pt x="4770129" y="971973"/>
                  <a:pt x="4767536" y="974854"/>
                  <a:pt x="4768689" y="977735"/>
                </a:cubicBezTo>
                <a:cubicBezTo>
                  <a:pt x="4770129" y="981769"/>
                  <a:pt x="4772723" y="977159"/>
                  <a:pt x="4775028" y="977447"/>
                </a:cubicBezTo>
                <a:cubicBezTo>
                  <a:pt x="4777333" y="977735"/>
                  <a:pt x="4780503" y="976007"/>
                  <a:pt x="4781943" y="979464"/>
                </a:cubicBezTo>
                <a:cubicBezTo>
                  <a:pt x="4781943" y="979752"/>
                  <a:pt x="4781943" y="980041"/>
                  <a:pt x="4781655" y="980329"/>
                </a:cubicBezTo>
                <a:cubicBezTo>
                  <a:pt x="4781367" y="980617"/>
                  <a:pt x="4781079" y="980617"/>
                  <a:pt x="4780791" y="980905"/>
                </a:cubicBezTo>
                <a:cubicBezTo>
                  <a:pt x="4781943" y="986091"/>
                  <a:pt x="4783384" y="991278"/>
                  <a:pt x="4775604" y="992430"/>
                </a:cubicBezTo>
                <a:cubicBezTo>
                  <a:pt x="4771858" y="995600"/>
                  <a:pt x="4766672" y="990990"/>
                  <a:pt x="4762350" y="994736"/>
                </a:cubicBezTo>
                <a:cubicBezTo>
                  <a:pt x="4759756" y="996753"/>
                  <a:pt x="4757452" y="998769"/>
                  <a:pt x="4756299" y="1001939"/>
                </a:cubicBezTo>
                <a:cubicBezTo>
                  <a:pt x="4755722" y="1003092"/>
                  <a:pt x="4758028" y="1006549"/>
                  <a:pt x="4758892" y="1004532"/>
                </a:cubicBezTo>
                <a:cubicBezTo>
                  <a:pt x="4761774" y="997617"/>
                  <a:pt x="4768113" y="1000498"/>
                  <a:pt x="4772723" y="998193"/>
                </a:cubicBezTo>
                <a:cubicBezTo>
                  <a:pt x="4776469" y="996176"/>
                  <a:pt x="4780791" y="994447"/>
                  <a:pt x="4784825" y="993007"/>
                </a:cubicBezTo>
                <a:cubicBezTo>
                  <a:pt x="4787130" y="992142"/>
                  <a:pt x="4789723" y="991566"/>
                  <a:pt x="4788570" y="995888"/>
                </a:cubicBezTo>
                <a:cubicBezTo>
                  <a:pt x="4786553" y="998481"/>
                  <a:pt x="4784536" y="1001075"/>
                  <a:pt x="4782519" y="1003668"/>
                </a:cubicBezTo>
                <a:cubicBezTo>
                  <a:pt x="4774163" y="1011736"/>
                  <a:pt x="4762350" y="1014041"/>
                  <a:pt x="4752265" y="1018651"/>
                </a:cubicBezTo>
                <a:cubicBezTo>
                  <a:pt x="4749384" y="1020092"/>
                  <a:pt x="4746502" y="1021532"/>
                  <a:pt x="4743621" y="1022973"/>
                </a:cubicBezTo>
                <a:cubicBezTo>
                  <a:pt x="4743333" y="1023549"/>
                  <a:pt x="4742756" y="1024126"/>
                  <a:pt x="4742468" y="1024702"/>
                </a:cubicBezTo>
                <a:cubicBezTo>
                  <a:pt x="4742468" y="1028160"/>
                  <a:pt x="4741028" y="1030465"/>
                  <a:pt x="4739299" y="1032193"/>
                </a:cubicBezTo>
                <a:cubicBezTo>
                  <a:pt x="4740451" y="1031905"/>
                  <a:pt x="4741316" y="1031329"/>
                  <a:pt x="4742180" y="1031041"/>
                </a:cubicBezTo>
                <a:cubicBezTo>
                  <a:pt x="4743909" y="1028448"/>
                  <a:pt x="4746502" y="1028448"/>
                  <a:pt x="4749384" y="1028736"/>
                </a:cubicBezTo>
                <a:cubicBezTo>
                  <a:pt x="4748519" y="1031329"/>
                  <a:pt x="4746502" y="1031905"/>
                  <a:pt x="4744197" y="1032482"/>
                </a:cubicBezTo>
                <a:cubicBezTo>
                  <a:pt x="4740163" y="1034499"/>
                  <a:pt x="4736417" y="1036227"/>
                  <a:pt x="4730943" y="1038821"/>
                </a:cubicBezTo>
                <a:cubicBezTo>
                  <a:pt x="4731519" y="1038244"/>
                  <a:pt x="4731807" y="1037668"/>
                  <a:pt x="4732383" y="1037092"/>
                </a:cubicBezTo>
                <a:cubicBezTo>
                  <a:pt x="4732383" y="1037092"/>
                  <a:pt x="4732095" y="1037092"/>
                  <a:pt x="4732095" y="1037092"/>
                </a:cubicBezTo>
                <a:cubicBezTo>
                  <a:pt x="4724604" y="1044007"/>
                  <a:pt x="4715383" y="1048041"/>
                  <a:pt x="4706163" y="1052075"/>
                </a:cubicBezTo>
                <a:cubicBezTo>
                  <a:pt x="4702994" y="1055821"/>
                  <a:pt x="4696943" y="1053516"/>
                  <a:pt x="4694061" y="1058126"/>
                </a:cubicBezTo>
                <a:cubicBezTo>
                  <a:pt x="4692909" y="1059855"/>
                  <a:pt x="4690892" y="1060431"/>
                  <a:pt x="4689739" y="1058414"/>
                </a:cubicBezTo>
                <a:cubicBezTo>
                  <a:pt x="4688587" y="1056109"/>
                  <a:pt x="4690027" y="1054380"/>
                  <a:pt x="4692332" y="1054092"/>
                </a:cubicBezTo>
                <a:cubicBezTo>
                  <a:pt x="4694638" y="1053804"/>
                  <a:pt x="4696943" y="1053228"/>
                  <a:pt x="4698383" y="1051211"/>
                </a:cubicBezTo>
                <a:cubicBezTo>
                  <a:pt x="4698095" y="1049482"/>
                  <a:pt x="4697807" y="1048329"/>
                  <a:pt x="4697807" y="1046888"/>
                </a:cubicBezTo>
                <a:cubicBezTo>
                  <a:pt x="4695790" y="1047753"/>
                  <a:pt x="4693773" y="1048905"/>
                  <a:pt x="4691756" y="1049770"/>
                </a:cubicBezTo>
                <a:cubicBezTo>
                  <a:pt x="4689739" y="1050922"/>
                  <a:pt x="4687722" y="1051787"/>
                  <a:pt x="4685417" y="1052651"/>
                </a:cubicBezTo>
                <a:cubicBezTo>
                  <a:pt x="4685993" y="1052651"/>
                  <a:pt x="4686281" y="1052939"/>
                  <a:pt x="4686570" y="1053228"/>
                </a:cubicBezTo>
                <a:cubicBezTo>
                  <a:pt x="4681383" y="1069363"/>
                  <a:pt x="4665536" y="1069939"/>
                  <a:pt x="4653722" y="1075990"/>
                </a:cubicBezTo>
                <a:cubicBezTo>
                  <a:pt x="4645654" y="1080312"/>
                  <a:pt x="4638163" y="1084923"/>
                  <a:pt x="4630671" y="1089821"/>
                </a:cubicBezTo>
                <a:cubicBezTo>
                  <a:pt x="4629519" y="1090685"/>
                  <a:pt x="4628942" y="1092702"/>
                  <a:pt x="4628078" y="1094143"/>
                </a:cubicBezTo>
                <a:cubicBezTo>
                  <a:pt x="4626637" y="1095007"/>
                  <a:pt x="4625773" y="1094143"/>
                  <a:pt x="4624908" y="1092990"/>
                </a:cubicBezTo>
                <a:cubicBezTo>
                  <a:pt x="4624620" y="1092414"/>
                  <a:pt x="4624044" y="1092126"/>
                  <a:pt x="4623756" y="1091550"/>
                </a:cubicBezTo>
                <a:cubicBezTo>
                  <a:pt x="4622027" y="1092990"/>
                  <a:pt x="4620298" y="1094143"/>
                  <a:pt x="4618569" y="1095296"/>
                </a:cubicBezTo>
                <a:cubicBezTo>
                  <a:pt x="4617417" y="1096448"/>
                  <a:pt x="4615976" y="1098465"/>
                  <a:pt x="4614824" y="1096448"/>
                </a:cubicBezTo>
                <a:cubicBezTo>
                  <a:pt x="4613671" y="1094143"/>
                  <a:pt x="4616264" y="1093567"/>
                  <a:pt x="4617993" y="1092990"/>
                </a:cubicBezTo>
                <a:cubicBezTo>
                  <a:pt x="4619722" y="1092126"/>
                  <a:pt x="4621451" y="1090973"/>
                  <a:pt x="4623179" y="1090109"/>
                </a:cubicBezTo>
                <a:cubicBezTo>
                  <a:pt x="4621451" y="1085787"/>
                  <a:pt x="4626061" y="1083194"/>
                  <a:pt x="4628366" y="1080024"/>
                </a:cubicBezTo>
                <a:cubicBezTo>
                  <a:pt x="4616264" y="1086363"/>
                  <a:pt x="4604162" y="1092414"/>
                  <a:pt x="4591484" y="1097601"/>
                </a:cubicBezTo>
                <a:cubicBezTo>
                  <a:pt x="4591196" y="1097601"/>
                  <a:pt x="4590908" y="1097889"/>
                  <a:pt x="4590620" y="1097889"/>
                </a:cubicBezTo>
                <a:cubicBezTo>
                  <a:pt x="4592061" y="1099618"/>
                  <a:pt x="4596383" y="1100194"/>
                  <a:pt x="4593501" y="1103363"/>
                </a:cubicBezTo>
                <a:cubicBezTo>
                  <a:pt x="4590620" y="1106533"/>
                  <a:pt x="4586586" y="1107974"/>
                  <a:pt x="4582264" y="1106533"/>
                </a:cubicBezTo>
                <a:cubicBezTo>
                  <a:pt x="4581688" y="1106245"/>
                  <a:pt x="4581111" y="1106245"/>
                  <a:pt x="4580535" y="1106245"/>
                </a:cubicBezTo>
                <a:cubicBezTo>
                  <a:pt x="4579094" y="1107109"/>
                  <a:pt x="4577942" y="1107974"/>
                  <a:pt x="4576789" y="1108550"/>
                </a:cubicBezTo>
                <a:cubicBezTo>
                  <a:pt x="4575637" y="1109414"/>
                  <a:pt x="4574196" y="1110567"/>
                  <a:pt x="4573044" y="1110855"/>
                </a:cubicBezTo>
                <a:cubicBezTo>
                  <a:pt x="4575060" y="1110279"/>
                  <a:pt x="4576789" y="1109702"/>
                  <a:pt x="4578806" y="1109414"/>
                </a:cubicBezTo>
                <a:cubicBezTo>
                  <a:pt x="4578230" y="1109991"/>
                  <a:pt x="4577366" y="1110567"/>
                  <a:pt x="4576789" y="1111143"/>
                </a:cubicBezTo>
                <a:cubicBezTo>
                  <a:pt x="4578518" y="1109991"/>
                  <a:pt x="4580247" y="1108838"/>
                  <a:pt x="4581976" y="1107685"/>
                </a:cubicBezTo>
                <a:cubicBezTo>
                  <a:pt x="4581111" y="1112008"/>
                  <a:pt x="4577654" y="1113160"/>
                  <a:pt x="4575060" y="1114889"/>
                </a:cubicBezTo>
                <a:cubicBezTo>
                  <a:pt x="4574484" y="1116618"/>
                  <a:pt x="4574484" y="1118635"/>
                  <a:pt x="4572179" y="1118635"/>
                </a:cubicBezTo>
                <a:cubicBezTo>
                  <a:pt x="4571891" y="1118635"/>
                  <a:pt x="4571027" y="1118058"/>
                  <a:pt x="4571027" y="1117770"/>
                </a:cubicBezTo>
                <a:cubicBezTo>
                  <a:pt x="4571027" y="1116906"/>
                  <a:pt x="4571315" y="1116041"/>
                  <a:pt x="4571603" y="1115177"/>
                </a:cubicBezTo>
                <a:cubicBezTo>
                  <a:pt x="4566416" y="1118635"/>
                  <a:pt x="4560942" y="1121516"/>
                  <a:pt x="4556332" y="1125838"/>
                </a:cubicBezTo>
                <a:cubicBezTo>
                  <a:pt x="4556044" y="1126126"/>
                  <a:pt x="4554603" y="1125550"/>
                  <a:pt x="4554315" y="1124974"/>
                </a:cubicBezTo>
                <a:cubicBezTo>
                  <a:pt x="4553450" y="1123245"/>
                  <a:pt x="4554315" y="1121228"/>
                  <a:pt x="4555755" y="1120364"/>
                </a:cubicBezTo>
                <a:cubicBezTo>
                  <a:pt x="4561230" y="1116906"/>
                  <a:pt x="4566993" y="1113448"/>
                  <a:pt x="4573332" y="1111431"/>
                </a:cubicBezTo>
                <a:cubicBezTo>
                  <a:pt x="4572467" y="1111719"/>
                  <a:pt x="4571603" y="1111431"/>
                  <a:pt x="4570450" y="1110279"/>
                </a:cubicBezTo>
                <a:cubicBezTo>
                  <a:pt x="4570162" y="1109702"/>
                  <a:pt x="4569874" y="1109414"/>
                  <a:pt x="4569586" y="1108838"/>
                </a:cubicBezTo>
                <a:cubicBezTo>
                  <a:pt x="4568145" y="1109702"/>
                  <a:pt x="4566416" y="1110567"/>
                  <a:pt x="4564688" y="1111431"/>
                </a:cubicBezTo>
                <a:cubicBezTo>
                  <a:pt x="4556620" y="1117770"/>
                  <a:pt x="4549416" y="1125550"/>
                  <a:pt x="4538755" y="1126126"/>
                </a:cubicBezTo>
                <a:cubicBezTo>
                  <a:pt x="4530975" y="1132465"/>
                  <a:pt x="4523772" y="1139381"/>
                  <a:pt x="4516280" y="1146008"/>
                </a:cubicBezTo>
                <a:lnTo>
                  <a:pt x="4505331" y="1151770"/>
                </a:lnTo>
                <a:cubicBezTo>
                  <a:pt x="4505619" y="1152347"/>
                  <a:pt x="4505619" y="1152923"/>
                  <a:pt x="4505619" y="1153499"/>
                </a:cubicBezTo>
                <a:cubicBezTo>
                  <a:pt x="4505331" y="1156381"/>
                  <a:pt x="4502450" y="1154940"/>
                  <a:pt x="4500721" y="1155228"/>
                </a:cubicBezTo>
                <a:cubicBezTo>
                  <a:pt x="4500145" y="1155516"/>
                  <a:pt x="4499280" y="1155516"/>
                  <a:pt x="4498704" y="1155516"/>
                </a:cubicBezTo>
                <a:lnTo>
                  <a:pt x="4491501" y="1159262"/>
                </a:lnTo>
                <a:cubicBezTo>
                  <a:pt x="4491501" y="1159550"/>
                  <a:pt x="4491789" y="1159550"/>
                  <a:pt x="4491789" y="1159838"/>
                </a:cubicBezTo>
                <a:cubicBezTo>
                  <a:pt x="4493229" y="1162432"/>
                  <a:pt x="4490925" y="1164160"/>
                  <a:pt x="4489772" y="1166177"/>
                </a:cubicBezTo>
                <a:cubicBezTo>
                  <a:pt x="4486314" y="1169923"/>
                  <a:pt x="4481416" y="1172228"/>
                  <a:pt x="4476806" y="1174533"/>
                </a:cubicBezTo>
                <a:cubicBezTo>
                  <a:pt x="4472772" y="1176550"/>
                  <a:pt x="4470178" y="1175974"/>
                  <a:pt x="4469026" y="1171364"/>
                </a:cubicBezTo>
                <a:cubicBezTo>
                  <a:pt x="4469026" y="1170788"/>
                  <a:pt x="4469026" y="1170211"/>
                  <a:pt x="4469026" y="1169635"/>
                </a:cubicBezTo>
                <a:cubicBezTo>
                  <a:pt x="4467585" y="1167906"/>
                  <a:pt x="4466144" y="1166177"/>
                  <a:pt x="4464416" y="1164737"/>
                </a:cubicBezTo>
                <a:cubicBezTo>
                  <a:pt x="4459517" y="1167618"/>
                  <a:pt x="4454619" y="1170499"/>
                  <a:pt x="4450297" y="1173957"/>
                </a:cubicBezTo>
                <a:cubicBezTo>
                  <a:pt x="4451161" y="1176550"/>
                  <a:pt x="4451738" y="1178855"/>
                  <a:pt x="4452602" y="1181449"/>
                </a:cubicBezTo>
                <a:cubicBezTo>
                  <a:pt x="4457789" y="1181449"/>
                  <a:pt x="4462687" y="1181161"/>
                  <a:pt x="4466721" y="1177703"/>
                </a:cubicBezTo>
                <a:cubicBezTo>
                  <a:pt x="4469602" y="1175110"/>
                  <a:pt x="4471619" y="1176262"/>
                  <a:pt x="4474789" y="1177703"/>
                </a:cubicBezTo>
                <a:cubicBezTo>
                  <a:pt x="4483145" y="1181449"/>
                  <a:pt x="4484585" y="1184906"/>
                  <a:pt x="4476229" y="1190381"/>
                </a:cubicBezTo>
                <a:cubicBezTo>
                  <a:pt x="4477094" y="1191245"/>
                  <a:pt x="4477958" y="1191822"/>
                  <a:pt x="4478823" y="1192686"/>
                </a:cubicBezTo>
                <a:cubicBezTo>
                  <a:pt x="4480263" y="1193550"/>
                  <a:pt x="4483721" y="1192110"/>
                  <a:pt x="4482857" y="1195279"/>
                </a:cubicBezTo>
                <a:cubicBezTo>
                  <a:pt x="4482280" y="1197872"/>
                  <a:pt x="4479399" y="1197872"/>
                  <a:pt x="4477094" y="1198161"/>
                </a:cubicBezTo>
                <a:cubicBezTo>
                  <a:pt x="4476806" y="1199601"/>
                  <a:pt x="4476229" y="1200466"/>
                  <a:pt x="4474500" y="1200466"/>
                </a:cubicBezTo>
                <a:cubicBezTo>
                  <a:pt x="4456636" y="1216601"/>
                  <a:pt x="4434161" y="1224381"/>
                  <a:pt x="4412551" y="1233313"/>
                </a:cubicBezTo>
                <a:cubicBezTo>
                  <a:pt x="4409670" y="1237635"/>
                  <a:pt x="4405924" y="1241093"/>
                  <a:pt x="4400737" y="1243110"/>
                </a:cubicBezTo>
                <a:cubicBezTo>
                  <a:pt x="4398432" y="1246568"/>
                  <a:pt x="4394110" y="1245415"/>
                  <a:pt x="4391229" y="1247144"/>
                </a:cubicBezTo>
                <a:cubicBezTo>
                  <a:pt x="4388924" y="1247432"/>
                  <a:pt x="4386619" y="1248008"/>
                  <a:pt x="4384314" y="1248296"/>
                </a:cubicBezTo>
                <a:cubicBezTo>
                  <a:pt x="4379992" y="1253195"/>
                  <a:pt x="4374517" y="1254924"/>
                  <a:pt x="4368178" y="1256364"/>
                </a:cubicBezTo>
                <a:cubicBezTo>
                  <a:pt x="4361263" y="1257805"/>
                  <a:pt x="4354923" y="1260975"/>
                  <a:pt x="4348297" y="1263568"/>
                </a:cubicBezTo>
                <a:cubicBezTo>
                  <a:pt x="4343974" y="1262992"/>
                  <a:pt x="4343686" y="1270771"/>
                  <a:pt x="4338500" y="1268466"/>
                </a:cubicBezTo>
                <a:cubicBezTo>
                  <a:pt x="4337059" y="1266161"/>
                  <a:pt x="4330432" y="1264432"/>
                  <a:pt x="4338212" y="1261551"/>
                </a:cubicBezTo>
                <a:cubicBezTo>
                  <a:pt x="4339076" y="1260686"/>
                  <a:pt x="4339940" y="1260110"/>
                  <a:pt x="4340805" y="1259246"/>
                </a:cubicBezTo>
                <a:cubicBezTo>
                  <a:pt x="4339364" y="1251178"/>
                  <a:pt x="4344839" y="1255788"/>
                  <a:pt x="4347720" y="1255500"/>
                </a:cubicBezTo>
                <a:cubicBezTo>
                  <a:pt x="4348008" y="1255500"/>
                  <a:pt x="4348297" y="1255500"/>
                  <a:pt x="4348585" y="1255212"/>
                </a:cubicBezTo>
                <a:cubicBezTo>
                  <a:pt x="4354347" y="1253195"/>
                  <a:pt x="4360398" y="1251466"/>
                  <a:pt x="4366449" y="1249449"/>
                </a:cubicBezTo>
                <a:cubicBezTo>
                  <a:pt x="4360110" y="1251754"/>
                  <a:pt x="4357517" y="1238788"/>
                  <a:pt x="4350601" y="1245127"/>
                </a:cubicBezTo>
                <a:cubicBezTo>
                  <a:pt x="4339364" y="1249737"/>
                  <a:pt x="4327839" y="1254059"/>
                  <a:pt x="4316889" y="1259246"/>
                </a:cubicBezTo>
                <a:cubicBezTo>
                  <a:pt x="4305364" y="1264720"/>
                  <a:pt x="4293550" y="1273076"/>
                  <a:pt x="4282025" y="1275670"/>
                </a:cubicBezTo>
                <a:cubicBezTo>
                  <a:pt x="4271076" y="1277975"/>
                  <a:pt x="4265601" y="1283449"/>
                  <a:pt x="4259550" y="1290365"/>
                </a:cubicBezTo>
                <a:cubicBezTo>
                  <a:pt x="4260991" y="1290941"/>
                  <a:pt x="4262143" y="1291805"/>
                  <a:pt x="4263296" y="1292382"/>
                </a:cubicBezTo>
                <a:cubicBezTo>
                  <a:pt x="4265601" y="1291805"/>
                  <a:pt x="4267618" y="1290941"/>
                  <a:pt x="4269923" y="1290941"/>
                </a:cubicBezTo>
                <a:cubicBezTo>
                  <a:pt x="4272804" y="1290941"/>
                  <a:pt x="4276550" y="1290941"/>
                  <a:pt x="4275686" y="1294687"/>
                </a:cubicBezTo>
                <a:cubicBezTo>
                  <a:pt x="4275110" y="1296992"/>
                  <a:pt x="4276262" y="1301314"/>
                  <a:pt x="4272228" y="1301314"/>
                </a:cubicBezTo>
                <a:cubicBezTo>
                  <a:pt x="4254940" y="1300449"/>
                  <a:pt x="4240245" y="1312551"/>
                  <a:pt x="4222668" y="1309958"/>
                </a:cubicBezTo>
                <a:cubicBezTo>
                  <a:pt x="4221804" y="1312263"/>
                  <a:pt x="4220363" y="1312839"/>
                  <a:pt x="4218058" y="1311975"/>
                </a:cubicBezTo>
                <a:cubicBezTo>
                  <a:pt x="4209414" y="1319755"/>
                  <a:pt x="4197889" y="1322060"/>
                  <a:pt x="4187228" y="1326382"/>
                </a:cubicBezTo>
                <a:cubicBezTo>
                  <a:pt x="4187228" y="1327246"/>
                  <a:pt x="4187228" y="1328111"/>
                  <a:pt x="4187228" y="1328975"/>
                </a:cubicBezTo>
                <a:cubicBezTo>
                  <a:pt x="4197889" y="1328687"/>
                  <a:pt x="4207685" y="1325805"/>
                  <a:pt x="4217770" y="1323500"/>
                </a:cubicBezTo>
                <a:cubicBezTo>
                  <a:pt x="4222380" y="1319755"/>
                  <a:pt x="4228720" y="1320331"/>
                  <a:pt x="4234194" y="1318314"/>
                </a:cubicBezTo>
                <a:cubicBezTo>
                  <a:pt x="4231024" y="1324365"/>
                  <a:pt x="4226990" y="1328975"/>
                  <a:pt x="4220363" y="1330992"/>
                </a:cubicBezTo>
                <a:cubicBezTo>
                  <a:pt x="4205669" y="1334738"/>
                  <a:pt x="4219211" y="1341941"/>
                  <a:pt x="4218058" y="1347416"/>
                </a:cubicBezTo>
                <a:cubicBezTo>
                  <a:pt x="4220075" y="1347992"/>
                  <a:pt x="4223245" y="1348568"/>
                  <a:pt x="4221804" y="1351738"/>
                </a:cubicBezTo>
                <a:cubicBezTo>
                  <a:pt x="4220652" y="1354331"/>
                  <a:pt x="4217770" y="1352602"/>
                  <a:pt x="4215465" y="1352314"/>
                </a:cubicBezTo>
                <a:cubicBezTo>
                  <a:pt x="4186075" y="1343958"/>
                  <a:pt x="4160719" y="1355772"/>
                  <a:pt x="4136227" y="1369026"/>
                </a:cubicBezTo>
                <a:cubicBezTo>
                  <a:pt x="4129024" y="1372772"/>
                  <a:pt x="4121244" y="1374501"/>
                  <a:pt x="4114329" y="1377094"/>
                </a:cubicBezTo>
                <a:cubicBezTo>
                  <a:pt x="4096752" y="1383721"/>
                  <a:pt x="4079752" y="1393230"/>
                  <a:pt x="4061600" y="1398128"/>
                </a:cubicBezTo>
                <a:cubicBezTo>
                  <a:pt x="4044600" y="1402738"/>
                  <a:pt x="4027599" y="1406772"/>
                  <a:pt x="4010599" y="1410806"/>
                </a:cubicBezTo>
                <a:cubicBezTo>
                  <a:pt x="3994464" y="1414552"/>
                  <a:pt x="3979192" y="1420603"/>
                  <a:pt x="3965362" y="1429247"/>
                </a:cubicBezTo>
                <a:cubicBezTo>
                  <a:pt x="3959023" y="1433281"/>
                  <a:pt x="3955853" y="1424925"/>
                  <a:pt x="3951531" y="1428382"/>
                </a:cubicBezTo>
                <a:cubicBezTo>
                  <a:pt x="3943175" y="1435298"/>
                  <a:pt x="3928480" y="1432128"/>
                  <a:pt x="3925023" y="1446247"/>
                </a:cubicBezTo>
                <a:cubicBezTo>
                  <a:pt x="3924446" y="1448264"/>
                  <a:pt x="3920412" y="1448840"/>
                  <a:pt x="3918972" y="1446823"/>
                </a:cubicBezTo>
                <a:cubicBezTo>
                  <a:pt x="3914073" y="1440484"/>
                  <a:pt x="3911480" y="1444518"/>
                  <a:pt x="3906870" y="1447399"/>
                </a:cubicBezTo>
                <a:cubicBezTo>
                  <a:pt x="3899954" y="1452010"/>
                  <a:pt x="3893327" y="1462094"/>
                  <a:pt x="3882378" y="1453162"/>
                </a:cubicBezTo>
                <a:cubicBezTo>
                  <a:pt x="3880649" y="1451721"/>
                  <a:pt x="3874599" y="1452874"/>
                  <a:pt x="3872581" y="1454891"/>
                </a:cubicBezTo>
                <a:cubicBezTo>
                  <a:pt x="3864226" y="1463535"/>
                  <a:pt x="3853852" y="1466705"/>
                  <a:pt x="3842327" y="1467281"/>
                </a:cubicBezTo>
                <a:cubicBezTo>
                  <a:pt x="3842327" y="1467569"/>
                  <a:pt x="3842327" y="1468145"/>
                  <a:pt x="3842327" y="1468433"/>
                </a:cubicBezTo>
                <a:cubicBezTo>
                  <a:pt x="3848666" y="1469298"/>
                  <a:pt x="3845497" y="1476501"/>
                  <a:pt x="3849530" y="1479095"/>
                </a:cubicBezTo>
                <a:cubicBezTo>
                  <a:pt x="3873446" y="1472179"/>
                  <a:pt x="3895344" y="1460366"/>
                  <a:pt x="3920412" y="1455755"/>
                </a:cubicBezTo>
                <a:cubicBezTo>
                  <a:pt x="3942887" y="1451721"/>
                  <a:pt x="3964497" y="1442789"/>
                  <a:pt x="3986396" y="1435874"/>
                </a:cubicBezTo>
                <a:cubicBezTo>
                  <a:pt x="3992447" y="1433857"/>
                  <a:pt x="3998786" y="1432993"/>
                  <a:pt x="4002532" y="1426942"/>
                </a:cubicBezTo>
                <a:cubicBezTo>
                  <a:pt x="4003972" y="1424637"/>
                  <a:pt x="4006565" y="1423484"/>
                  <a:pt x="4009735" y="1424637"/>
                </a:cubicBezTo>
                <a:cubicBezTo>
                  <a:pt x="4016074" y="1427230"/>
                  <a:pt x="4022125" y="1426365"/>
                  <a:pt x="4027023" y="1421467"/>
                </a:cubicBezTo>
                <a:cubicBezTo>
                  <a:pt x="4031057" y="1417433"/>
                  <a:pt x="4035091" y="1422908"/>
                  <a:pt x="4039125" y="1421755"/>
                </a:cubicBezTo>
                <a:cubicBezTo>
                  <a:pt x="4041718" y="1420603"/>
                  <a:pt x="4044023" y="1420026"/>
                  <a:pt x="4044023" y="1424060"/>
                </a:cubicBezTo>
                <a:cubicBezTo>
                  <a:pt x="4041718" y="1426653"/>
                  <a:pt x="4037972" y="1427518"/>
                  <a:pt x="4037108" y="1431552"/>
                </a:cubicBezTo>
                <a:cubicBezTo>
                  <a:pt x="4039989" y="1436162"/>
                  <a:pt x="4045464" y="1431840"/>
                  <a:pt x="4050362" y="1436162"/>
                </a:cubicBezTo>
                <a:cubicBezTo>
                  <a:pt x="4027887" y="1441637"/>
                  <a:pt x="4008870" y="1453162"/>
                  <a:pt x="3986684" y="1457484"/>
                </a:cubicBezTo>
                <a:cubicBezTo>
                  <a:pt x="3970836" y="1460366"/>
                  <a:pt x="3954412" y="1455467"/>
                  <a:pt x="3939429" y="1462671"/>
                </a:cubicBezTo>
                <a:cubicBezTo>
                  <a:pt x="3939141" y="1464976"/>
                  <a:pt x="3939141" y="1467569"/>
                  <a:pt x="3938853" y="1470162"/>
                </a:cubicBezTo>
                <a:cubicBezTo>
                  <a:pt x="3932226" y="1475349"/>
                  <a:pt x="3925599" y="1479671"/>
                  <a:pt x="3916378" y="1476213"/>
                </a:cubicBezTo>
                <a:cubicBezTo>
                  <a:pt x="3914073" y="1475349"/>
                  <a:pt x="3910904" y="1476501"/>
                  <a:pt x="3908310" y="1477078"/>
                </a:cubicBezTo>
                <a:cubicBezTo>
                  <a:pt x="3883243" y="1483705"/>
                  <a:pt x="3856158" y="1483993"/>
                  <a:pt x="3833683" y="1499264"/>
                </a:cubicBezTo>
                <a:cubicBezTo>
                  <a:pt x="3832531" y="1500129"/>
                  <a:pt x="3830801" y="1500993"/>
                  <a:pt x="3829361" y="1500993"/>
                </a:cubicBezTo>
                <a:cubicBezTo>
                  <a:pt x="3810632" y="1500417"/>
                  <a:pt x="3796513" y="1512807"/>
                  <a:pt x="3779513" y="1516840"/>
                </a:cubicBezTo>
                <a:cubicBezTo>
                  <a:pt x="3760208" y="1521451"/>
                  <a:pt x="3742055" y="1529807"/>
                  <a:pt x="3722174" y="1533264"/>
                </a:cubicBezTo>
                <a:cubicBezTo>
                  <a:pt x="3709784" y="1535569"/>
                  <a:pt x="3697682" y="1541332"/>
                  <a:pt x="3685580" y="1545366"/>
                </a:cubicBezTo>
                <a:cubicBezTo>
                  <a:pt x="3684140" y="1546231"/>
                  <a:pt x="3682699" y="1546231"/>
                  <a:pt x="3681258" y="1546231"/>
                </a:cubicBezTo>
                <a:cubicBezTo>
                  <a:pt x="3674919" y="1547671"/>
                  <a:pt x="3668580" y="1548824"/>
                  <a:pt x="3662241" y="1550265"/>
                </a:cubicBezTo>
                <a:cubicBezTo>
                  <a:pt x="3648987" y="1555163"/>
                  <a:pt x="3636021" y="1560349"/>
                  <a:pt x="3621614" y="1561502"/>
                </a:cubicBezTo>
                <a:cubicBezTo>
                  <a:pt x="3608071" y="1559485"/>
                  <a:pt x="3596546" y="1568417"/>
                  <a:pt x="3583292" y="1568705"/>
                </a:cubicBezTo>
                <a:cubicBezTo>
                  <a:pt x="3579258" y="1570434"/>
                  <a:pt x="3575512" y="1571875"/>
                  <a:pt x="3571478" y="1573604"/>
                </a:cubicBezTo>
                <a:cubicBezTo>
                  <a:pt x="3554478" y="1579078"/>
                  <a:pt x="3537766" y="1585417"/>
                  <a:pt x="3519613" y="1587434"/>
                </a:cubicBezTo>
                <a:cubicBezTo>
                  <a:pt x="3533732" y="1579078"/>
                  <a:pt x="3547851" y="1571298"/>
                  <a:pt x="3564563" y="1568993"/>
                </a:cubicBezTo>
                <a:cubicBezTo>
                  <a:pt x="3571766" y="1567265"/>
                  <a:pt x="3578393" y="1563519"/>
                  <a:pt x="3585885" y="1563807"/>
                </a:cubicBezTo>
                <a:cubicBezTo>
                  <a:pt x="3595105" y="1555739"/>
                  <a:pt x="3607783" y="1560061"/>
                  <a:pt x="3617868" y="1554875"/>
                </a:cubicBezTo>
                <a:cubicBezTo>
                  <a:pt x="3625648" y="1551129"/>
                  <a:pt x="3633427" y="1545366"/>
                  <a:pt x="3643224" y="1547671"/>
                </a:cubicBezTo>
                <a:cubicBezTo>
                  <a:pt x="3644953" y="1547671"/>
                  <a:pt x="3646394" y="1547959"/>
                  <a:pt x="3648123" y="1547959"/>
                </a:cubicBezTo>
                <a:cubicBezTo>
                  <a:pt x="3655614" y="1539027"/>
                  <a:pt x="3666852" y="1543349"/>
                  <a:pt x="3676072" y="1539891"/>
                </a:cubicBezTo>
                <a:cubicBezTo>
                  <a:pt x="3683851" y="1531824"/>
                  <a:pt x="3695089" y="1532400"/>
                  <a:pt x="3704597" y="1528078"/>
                </a:cubicBezTo>
                <a:cubicBezTo>
                  <a:pt x="3704886" y="1526349"/>
                  <a:pt x="3704886" y="1523468"/>
                  <a:pt x="3705750" y="1523180"/>
                </a:cubicBezTo>
                <a:cubicBezTo>
                  <a:pt x="3707479" y="1522315"/>
                  <a:pt x="3708631" y="1524620"/>
                  <a:pt x="3709496" y="1526061"/>
                </a:cubicBezTo>
                <a:cubicBezTo>
                  <a:pt x="3718716" y="1524620"/>
                  <a:pt x="3728513" y="1526349"/>
                  <a:pt x="3736005" y="1519146"/>
                </a:cubicBezTo>
                <a:cubicBezTo>
                  <a:pt x="3733699" y="1510790"/>
                  <a:pt x="3741479" y="1512230"/>
                  <a:pt x="3745225" y="1509925"/>
                </a:cubicBezTo>
                <a:cubicBezTo>
                  <a:pt x="3749835" y="1507044"/>
                  <a:pt x="3754445" y="1504163"/>
                  <a:pt x="3759056" y="1501281"/>
                </a:cubicBezTo>
                <a:cubicBezTo>
                  <a:pt x="3756750" y="1498688"/>
                  <a:pt x="3749547" y="1498688"/>
                  <a:pt x="3754733" y="1492637"/>
                </a:cubicBezTo>
                <a:cubicBezTo>
                  <a:pt x="3746377" y="1495518"/>
                  <a:pt x="3742920" y="1505891"/>
                  <a:pt x="3731971" y="1506180"/>
                </a:cubicBezTo>
                <a:cubicBezTo>
                  <a:pt x="3727072" y="1506468"/>
                  <a:pt x="3721886" y="1511942"/>
                  <a:pt x="3715835" y="1507908"/>
                </a:cubicBezTo>
                <a:cubicBezTo>
                  <a:pt x="3714970" y="1507332"/>
                  <a:pt x="3713242" y="1507332"/>
                  <a:pt x="3712377" y="1507908"/>
                </a:cubicBezTo>
                <a:cubicBezTo>
                  <a:pt x="3687309" y="1524908"/>
                  <a:pt x="3655902" y="1523756"/>
                  <a:pt x="3630258" y="1538451"/>
                </a:cubicBezTo>
                <a:cubicBezTo>
                  <a:pt x="3622190" y="1543349"/>
                  <a:pt x="3612682" y="1537010"/>
                  <a:pt x="3603749" y="1538739"/>
                </a:cubicBezTo>
                <a:cubicBezTo>
                  <a:pt x="3601156" y="1539315"/>
                  <a:pt x="3598275" y="1537875"/>
                  <a:pt x="3597122" y="1541332"/>
                </a:cubicBezTo>
                <a:cubicBezTo>
                  <a:pt x="3594817" y="1547671"/>
                  <a:pt x="3590207" y="1545654"/>
                  <a:pt x="3585020" y="1546231"/>
                </a:cubicBezTo>
                <a:cubicBezTo>
                  <a:pt x="3575512" y="1547095"/>
                  <a:pt x="3566292" y="1551417"/>
                  <a:pt x="3557071" y="1554298"/>
                </a:cubicBezTo>
                <a:cubicBezTo>
                  <a:pt x="3547275" y="1557180"/>
                  <a:pt x="3535461" y="1560349"/>
                  <a:pt x="3528257" y="1554010"/>
                </a:cubicBezTo>
                <a:cubicBezTo>
                  <a:pt x="3520478" y="1547095"/>
                  <a:pt x="3518461" y="1549976"/>
                  <a:pt x="3514427" y="1555451"/>
                </a:cubicBezTo>
                <a:lnTo>
                  <a:pt x="3514427" y="1555739"/>
                </a:lnTo>
                <a:cubicBezTo>
                  <a:pt x="3515579" y="1557756"/>
                  <a:pt x="3520478" y="1555451"/>
                  <a:pt x="3519613" y="1559773"/>
                </a:cubicBezTo>
                <a:cubicBezTo>
                  <a:pt x="3518461" y="1564959"/>
                  <a:pt x="3514715" y="1566976"/>
                  <a:pt x="3509528" y="1566400"/>
                </a:cubicBezTo>
                <a:cubicBezTo>
                  <a:pt x="3510105" y="1578790"/>
                  <a:pt x="3499443" y="1577349"/>
                  <a:pt x="3492240" y="1580231"/>
                </a:cubicBezTo>
                <a:cubicBezTo>
                  <a:pt x="3489359" y="1581671"/>
                  <a:pt x="3486189" y="1583400"/>
                  <a:pt x="3483308" y="1585129"/>
                </a:cubicBezTo>
                <a:cubicBezTo>
                  <a:pt x="3485901" y="1588587"/>
                  <a:pt x="3489647" y="1587146"/>
                  <a:pt x="3492817" y="1587434"/>
                </a:cubicBezTo>
                <a:cubicBezTo>
                  <a:pt x="3494257" y="1585993"/>
                  <a:pt x="3495698" y="1584553"/>
                  <a:pt x="3497139" y="1583400"/>
                </a:cubicBezTo>
                <a:cubicBezTo>
                  <a:pt x="3501749" y="1580231"/>
                  <a:pt x="3506647" y="1580231"/>
                  <a:pt x="3511545" y="1582824"/>
                </a:cubicBezTo>
                <a:cubicBezTo>
                  <a:pt x="3513562" y="1583977"/>
                  <a:pt x="3514715" y="1585705"/>
                  <a:pt x="3513850" y="1587722"/>
                </a:cubicBezTo>
                <a:cubicBezTo>
                  <a:pt x="3511834" y="1592044"/>
                  <a:pt x="3507800" y="1593485"/>
                  <a:pt x="3503477" y="1594349"/>
                </a:cubicBezTo>
                <a:cubicBezTo>
                  <a:pt x="3466308" y="1601553"/>
                  <a:pt x="3430579" y="1613366"/>
                  <a:pt x="3394850" y="1624316"/>
                </a:cubicBezTo>
                <a:cubicBezTo>
                  <a:pt x="3381596" y="1628350"/>
                  <a:pt x="3368053" y="1630079"/>
                  <a:pt x="3355087" y="1636129"/>
                </a:cubicBezTo>
                <a:cubicBezTo>
                  <a:pt x="3346731" y="1640163"/>
                  <a:pt x="3336358" y="1640451"/>
                  <a:pt x="3327138" y="1644774"/>
                </a:cubicBezTo>
                <a:cubicBezTo>
                  <a:pt x="3324256" y="1646214"/>
                  <a:pt x="3315900" y="1639299"/>
                  <a:pt x="3309849" y="1644774"/>
                </a:cubicBezTo>
                <a:cubicBezTo>
                  <a:pt x="3301493" y="1651401"/>
                  <a:pt x="3289680" y="1647367"/>
                  <a:pt x="3281324" y="1653994"/>
                </a:cubicBezTo>
                <a:cubicBezTo>
                  <a:pt x="3280747" y="1653994"/>
                  <a:pt x="3279883" y="1653994"/>
                  <a:pt x="3279307" y="1654282"/>
                </a:cubicBezTo>
                <a:cubicBezTo>
                  <a:pt x="3281324" y="1656299"/>
                  <a:pt x="3285358" y="1658604"/>
                  <a:pt x="3279307" y="1660909"/>
                </a:cubicBezTo>
                <a:cubicBezTo>
                  <a:pt x="3277578" y="1665519"/>
                  <a:pt x="3272968" y="1664655"/>
                  <a:pt x="3269798" y="1666096"/>
                </a:cubicBezTo>
                <a:cubicBezTo>
                  <a:pt x="3265764" y="1668977"/>
                  <a:pt x="3261730" y="1671859"/>
                  <a:pt x="3253374" y="1672435"/>
                </a:cubicBezTo>
                <a:cubicBezTo>
                  <a:pt x="3259425" y="1667825"/>
                  <a:pt x="3263171" y="1664943"/>
                  <a:pt x="3266917" y="1662350"/>
                </a:cubicBezTo>
                <a:cubicBezTo>
                  <a:pt x="3266917" y="1661197"/>
                  <a:pt x="3267205" y="1660045"/>
                  <a:pt x="3267205" y="1658892"/>
                </a:cubicBezTo>
                <a:cubicBezTo>
                  <a:pt x="3258561" y="1656875"/>
                  <a:pt x="3250493" y="1664079"/>
                  <a:pt x="3241849" y="1660621"/>
                </a:cubicBezTo>
                <a:cubicBezTo>
                  <a:pt x="3239832" y="1661485"/>
                  <a:pt x="3238103" y="1662350"/>
                  <a:pt x="3236086" y="1663214"/>
                </a:cubicBezTo>
                <a:cubicBezTo>
                  <a:pt x="3229171" y="1663791"/>
                  <a:pt x="3226289" y="1671570"/>
                  <a:pt x="3219086" y="1672435"/>
                </a:cubicBezTo>
                <a:cubicBezTo>
                  <a:pt x="3217069" y="1668689"/>
                  <a:pt x="3221967" y="1666672"/>
                  <a:pt x="3221679" y="1663502"/>
                </a:cubicBezTo>
                <a:cubicBezTo>
                  <a:pt x="3220239" y="1663502"/>
                  <a:pt x="3218798" y="1663502"/>
                  <a:pt x="3217357" y="1663502"/>
                </a:cubicBezTo>
                <a:cubicBezTo>
                  <a:pt x="3213323" y="1667248"/>
                  <a:pt x="3208713" y="1660621"/>
                  <a:pt x="3204391" y="1664367"/>
                </a:cubicBezTo>
                <a:cubicBezTo>
                  <a:pt x="3200357" y="1667825"/>
                  <a:pt x="3195170" y="1664367"/>
                  <a:pt x="3190848" y="1665519"/>
                </a:cubicBezTo>
                <a:cubicBezTo>
                  <a:pt x="3185374" y="1667248"/>
                  <a:pt x="3192289" y="1672147"/>
                  <a:pt x="3188832" y="1676469"/>
                </a:cubicBezTo>
                <a:cubicBezTo>
                  <a:pt x="3183069" y="1683672"/>
                  <a:pt x="3174713" y="1685401"/>
                  <a:pt x="3167797" y="1686553"/>
                </a:cubicBezTo>
                <a:cubicBezTo>
                  <a:pt x="3155119" y="1688859"/>
                  <a:pt x="3143882" y="1696638"/>
                  <a:pt x="3130340" y="1694910"/>
                </a:cubicBezTo>
                <a:cubicBezTo>
                  <a:pt x="3129187" y="1694621"/>
                  <a:pt x="3126594" y="1696638"/>
                  <a:pt x="3126018" y="1698079"/>
                </a:cubicBezTo>
                <a:cubicBezTo>
                  <a:pt x="3121984" y="1708740"/>
                  <a:pt x="3113051" y="1706723"/>
                  <a:pt x="3105560" y="1705282"/>
                </a:cubicBezTo>
                <a:cubicBezTo>
                  <a:pt x="3089136" y="1701825"/>
                  <a:pt x="3074153" y="1706435"/>
                  <a:pt x="3059170" y="1711909"/>
                </a:cubicBezTo>
                <a:cubicBezTo>
                  <a:pt x="3053983" y="1713926"/>
                  <a:pt x="3053983" y="1721418"/>
                  <a:pt x="3047932" y="1724299"/>
                </a:cubicBezTo>
                <a:cubicBezTo>
                  <a:pt x="3045627" y="1725164"/>
                  <a:pt x="3049661" y="1728333"/>
                  <a:pt x="3052542" y="1727757"/>
                </a:cubicBezTo>
                <a:cubicBezTo>
                  <a:pt x="3056576" y="1726893"/>
                  <a:pt x="3060899" y="1725164"/>
                  <a:pt x="3064933" y="1724011"/>
                </a:cubicBezTo>
                <a:cubicBezTo>
                  <a:pt x="3067526" y="1723147"/>
                  <a:pt x="3070407" y="1721130"/>
                  <a:pt x="3072424" y="1724299"/>
                </a:cubicBezTo>
                <a:cubicBezTo>
                  <a:pt x="3074153" y="1727469"/>
                  <a:pt x="3070983" y="1729486"/>
                  <a:pt x="3069543" y="1732079"/>
                </a:cubicBezTo>
                <a:cubicBezTo>
                  <a:pt x="3066085" y="1739571"/>
                  <a:pt x="3058305" y="1738994"/>
                  <a:pt x="3053407" y="1739283"/>
                </a:cubicBezTo>
                <a:cubicBezTo>
                  <a:pt x="3035831" y="1740147"/>
                  <a:pt x="3020559" y="1747927"/>
                  <a:pt x="3003847" y="1751672"/>
                </a:cubicBezTo>
                <a:cubicBezTo>
                  <a:pt x="3002407" y="1751961"/>
                  <a:pt x="3000678" y="1751384"/>
                  <a:pt x="2999237" y="1751096"/>
                </a:cubicBezTo>
                <a:cubicBezTo>
                  <a:pt x="2994627" y="1747350"/>
                  <a:pt x="2988576" y="1750232"/>
                  <a:pt x="2982525" y="1748503"/>
                </a:cubicBezTo>
                <a:cubicBezTo>
                  <a:pt x="2986559" y="1745334"/>
                  <a:pt x="2990593" y="1745045"/>
                  <a:pt x="2994627" y="1744469"/>
                </a:cubicBezTo>
                <a:cubicBezTo>
                  <a:pt x="3012780" y="1744469"/>
                  <a:pt x="3026898" y="1735249"/>
                  <a:pt x="3041305" y="1724588"/>
                </a:cubicBezTo>
                <a:cubicBezTo>
                  <a:pt x="3034678" y="1720554"/>
                  <a:pt x="3028627" y="1723147"/>
                  <a:pt x="3023153" y="1722859"/>
                </a:cubicBezTo>
                <a:cubicBezTo>
                  <a:pt x="3018831" y="1725452"/>
                  <a:pt x="3014797" y="1727469"/>
                  <a:pt x="3009034" y="1725452"/>
                </a:cubicBezTo>
                <a:cubicBezTo>
                  <a:pt x="3011339" y="1721418"/>
                  <a:pt x="3015373" y="1722571"/>
                  <a:pt x="3017966" y="1720554"/>
                </a:cubicBezTo>
                <a:cubicBezTo>
                  <a:pt x="3021712" y="1715943"/>
                  <a:pt x="3028915" y="1715655"/>
                  <a:pt x="3033814" y="1706147"/>
                </a:cubicBezTo>
                <a:cubicBezTo>
                  <a:pt x="2972729" y="1723435"/>
                  <a:pt x="2914525" y="1739859"/>
                  <a:pt x="2856321" y="1756283"/>
                </a:cubicBezTo>
                <a:cubicBezTo>
                  <a:pt x="2855745" y="1758300"/>
                  <a:pt x="2857185" y="1761469"/>
                  <a:pt x="2854592" y="1762334"/>
                </a:cubicBezTo>
                <a:cubicBezTo>
                  <a:pt x="2851423" y="1763486"/>
                  <a:pt x="2853728" y="1758588"/>
                  <a:pt x="2851135" y="1758300"/>
                </a:cubicBezTo>
                <a:cubicBezTo>
                  <a:pt x="2841050" y="1759452"/>
                  <a:pt x="2832117" y="1764351"/>
                  <a:pt x="2822897" y="1768096"/>
                </a:cubicBezTo>
                <a:cubicBezTo>
                  <a:pt x="2822609" y="1768961"/>
                  <a:pt x="2822609" y="1769825"/>
                  <a:pt x="2822321" y="1770690"/>
                </a:cubicBezTo>
                <a:cubicBezTo>
                  <a:pt x="2822609" y="1771266"/>
                  <a:pt x="2822609" y="1771842"/>
                  <a:pt x="2822609" y="1772707"/>
                </a:cubicBezTo>
                <a:cubicBezTo>
                  <a:pt x="2825779" y="1772418"/>
                  <a:pt x="2828948" y="1772418"/>
                  <a:pt x="2832117" y="1772130"/>
                </a:cubicBezTo>
                <a:cubicBezTo>
                  <a:pt x="2838168" y="1768673"/>
                  <a:pt x="2845084" y="1770690"/>
                  <a:pt x="2852575" y="1767520"/>
                </a:cubicBezTo>
                <a:cubicBezTo>
                  <a:pt x="2847677" y="1780486"/>
                  <a:pt x="2838745" y="1773283"/>
                  <a:pt x="2832117" y="1775012"/>
                </a:cubicBezTo>
                <a:cubicBezTo>
                  <a:pt x="2829812" y="1775588"/>
                  <a:pt x="2827219" y="1776452"/>
                  <a:pt x="2824914" y="1777317"/>
                </a:cubicBezTo>
                <a:cubicBezTo>
                  <a:pt x="2829236" y="1790283"/>
                  <a:pt x="2814253" y="1791147"/>
                  <a:pt x="2810795" y="1799215"/>
                </a:cubicBezTo>
                <a:cubicBezTo>
                  <a:pt x="2811660" y="1799791"/>
                  <a:pt x="2811948" y="1800368"/>
                  <a:pt x="2812524" y="1800656"/>
                </a:cubicBezTo>
                <a:cubicBezTo>
                  <a:pt x="2817134" y="1802385"/>
                  <a:pt x="2824914" y="1797774"/>
                  <a:pt x="2826067" y="1801520"/>
                </a:cubicBezTo>
                <a:cubicBezTo>
                  <a:pt x="2828084" y="1808147"/>
                  <a:pt x="2817711" y="1805554"/>
                  <a:pt x="2815982" y="1809876"/>
                </a:cubicBezTo>
                <a:cubicBezTo>
                  <a:pt x="2814253" y="1814198"/>
                  <a:pt x="2808490" y="1813046"/>
                  <a:pt x="2807914" y="1817656"/>
                </a:cubicBezTo>
                <a:cubicBezTo>
                  <a:pt x="2810219" y="1820825"/>
                  <a:pt x="2813100" y="1816503"/>
                  <a:pt x="2815405" y="1817944"/>
                </a:cubicBezTo>
                <a:cubicBezTo>
                  <a:pt x="2815405" y="1818809"/>
                  <a:pt x="2815117" y="1819385"/>
                  <a:pt x="2815117" y="1820249"/>
                </a:cubicBezTo>
                <a:cubicBezTo>
                  <a:pt x="2812524" y="1823995"/>
                  <a:pt x="2808778" y="1822266"/>
                  <a:pt x="2805321" y="1822266"/>
                </a:cubicBezTo>
                <a:cubicBezTo>
                  <a:pt x="2774202" y="1830622"/>
                  <a:pt x="2744524" y="1842436"/>
                  <a:pt x="2714846" y="1854538"/>
                </a:cubicBezTo>
                <a:cubicBezTo>
                  <a:pt x="2692371" y="1863758"/>
                  <a:pt x="2669896" y="1872978"/>
                  <a:pt x="2644252" y="1874131"/>
                </a:cubicBezTo>
                <a:cubicBezTo>
                  <a:pt x="2626675" y="1874707"/>
                  <a:pt x="2608235" y="1880758"/>
                  <a:pt x="2591523" y="1888250"/>
                </a:cubicBezTo>
                <a:cubicBezTo>
                  <a:pt x="2582591" y="1891995"/>
                  <a:pt x="2573658" y="1896317"/>
                  <a:pt x="2564726" y="1900351"/>
                </a:cubicBezTo>
                <a:cubicBezTo>
                  <a:pt x="2562709" y="1901504"/>
                  <a:pt x="2558963" y="1902368"/>
                  <a:pt x="2562709" y="1905826"/>
                </a:cubicBezTo>
                <a:cubicBezTo>
                  <a:pt x="2565590" y="1906690"/>
                  <a:pt x="2566743" y="1910724"/>
                  <a:pt x="2570489" y="1910436"/>
                </a:cubicBezTo>
                <a:cubicBezTo>
                  <a:pt x="2573082" y="1911301"/>
                  <a:pt x="2577404" y="1907555"/>
                  <a:pt x="2578268" y="1911877"/>
                </a:cubicBezTo>
                <a:cubicBezTo>
                  <a:pt x="2578845" y="1915335"/>
                  <a:pt x="2574811" y="1917640"/>
                  <a:pt x="2571641" y="1919080"/>
                </a:cubicBezTo>
                <a:cubicBezTo>
                  <a:pt x="2563574" y="1922826"/>
                  <a:pt x="2553777" y="1920233"/>
                  <a:pt x="2546573" y="1926860"/>
                </a:cubicBezTo>
                <a:cubicBezTo>
                  <a:pt x="2546861" y="1928301"/>
                  <a:pt x="2546861" y="1929741"/>
                  <a:pt x="2547150" y="1931182"/>
                </a:cubicBezTo>
                <a:cubicBezTo>
                  <a:pt x="2542828" y="1940402"/>
                  <a:pt x="2533031" y="1936657"/>
                  <a:pt x="2526116" y="1939826"/>
                </a:cubicBezTo>
                <a:cubicBezTo>
                  <a:pt x="2524387" y="1940114"/>
                  <a:pt x="2522658" y="1940691"/>
                  <a:pt x="2520929" y="1940979"/>
                </a:cubicBezTo>
                <a:cubicBezTo>
                  <a:pt x="2514014" y="1941267"/>
                  <a:pt x="2508251" y="1942419"/>
                  <a:pt x="2506234" y="1950199"/>
                </a:cubicBezTo>
                <a:cubicBezTo>
                  <a:pt x="2505658" y="1952792"/>
                  <a:pt x="2504217" y="1956250"/>
                  <a:pt x="2500759" y="1953945"/>
                </a:cubicBezTo>
                <a:cubicBezTo>
                  <a:pt x="2497590" y="1951928"/>
                  <a:pt x="2496149" y="1948470"/>
                  <a:pt x="2499319" y="1944724"/>
                </a:cubicBezTo>
                <a:cubicBezTo>
                  <a:pt x="2503353" y="1939826"/>
                  <a:pt x="2508251" y="1938097"/>
                  <a:pt x="2514014" y="1938674"/>
                </a:cubicBezTo>
                <a:cubicBezTo>
                  <a:pt x="2515166" y="1932623"/>
                  <a:pt x="2518336" y="1928013"/>
                  <a:pt x="2523234" y="1924267"/>
                </a:cubicBezTo>
                <a:cubicBezTo>
                  <a:pt x="2522658" y="1923402"/>
                  <a:pt x="2521794" y="1922826"/>
                  <a:pt x="2520929" y="1921962"/>
                </a:cubicBezTo>
                <a:cubicBezTo>
                  <a:pt x="2519200" y="1921673"/>
                  <a:pt x="2517183" y="1921385"/>
                  <a:pt x="2515455" y="1921097"/>
                </a:cubicBezTo>
                <a:cubicBezTo>
                  <a:pt x="2517472" y="1918504"/>
                  <a:pt x="2520353" y="1917640"/>
                  <a:pt x="2523522" y="1917640"/>
                </a:cubicBezTo>
                <a:cubicBezTo>
                  <a:pt x="2524387" y="1917063"/>
                  <a:pt x="2525251" y="1916775"/>
                  <a:pt x="2526116" y="1916199"/>
                </a:cubicBezTo>
                <a:cubicBezTo>
                  <a:pt x="2524963" y="1915623"/>
                  <a:pt x="2524099" y="1915046"/>
                  <a:pt x="2522946" y="1914470"/>
                </a:cubicBezTo>
                <a:cubicBezTo>
                  <a:pt x="2515743" y="1914470"/>
                  <a:pt x="2508539" y="1911013"/>
                  <a:pt x="2502488" y="1919080"/>
                </a:cubicBezTo>
                <a:cubicBezTo>
                  <a:pt x="2499895" y="1922538"/>
                  <a:pt x="2493268" y="1923402"/>
                  <a:pt x="2488081" y="1921962"/>
                </a:cubicBezTo>
                <a:cubicBezTo>
                  <a:pt x="2478861" y="1925996"/>
                  <a:pt x="2469929" y="1930030"/>
                  <a:pt x="2460708" y="1934064"/>
                </a:cubicBezTo>
                <a:cubicBezTo>
                  <a:pt x="2455522" y="1936080"/>
                  <a:pt x="2450335" y="1936945"/>
                  <a:pt x="2444861" y="1936369"/>
                </a:cubicBezTo>
                <a:cubicBezTo>
                  <a:pt x="2442556" y="1936369"/>
                  <a:pt x="2440251" y="1936657"/>
                  <a:pt x="2437946" y="1936657"/>
                </a:cubicBezTo>
                <a:cubicBezTo>
                  <a:pt x="2437946" y="1936945"/>
                  <a:pt x="2437657" y="1936945"/>
                  <a:pt x="2437657" y="1936945"/>
                </a:cubicBezTo>
                <a:cubicBezTo>
                  <a:pt x="2430742" y="1940979"/>
                  <a:pt x="2422674" y="1942996"/>
                  <a:pt x="2416623" y="1948470"/>
                </a:cubicBezTo>
                <a:cubicBezTo>
                  <a:pt x="2418640" y="1952216"/>
                  <a:pt x="2417776" y="1954233"/>
                  <a:pt x="2413742" y="1955674"/>
                </a:cubicBezTo>
                <a:cubicBezTo>
                  <a:pt x="2406827" y="1957979"/>
                  <a:pt x="2400776" y="1963165"/>
                  <a:pt x="2392996" y="1962877"/>
                </a:cubicBezTo>
                <a:cubicBezTo>
                  <a:pt x="2382335" y="1968064"/>
                  <a:pt x="2371962" y="1973826"/>
                  <a:pt x="2360148" y="1975843"/>
                </a:cubicBezTo>
                <a:cubicBezTo>
                  <a:pt x="2356115" y="1976420"/>
                  <a:pt x="2352657" y="1978437"/>
                  <a:pt x="2350352" y="1981894"/>
                </a:cubicBezTo>
                <a:cubicBezTo>
                  <a:pt x="2350352" y="1973826"/>
                  <a:pt x="2199656" y="2009844"/>
                  <a:pt x="2200809" y="2012149"/>
                </a:cubicBezTo>
                <a:cubicBezTo>
                  <a:pt x="2203402" y="2013877"/>
                  <a:pt x="2205131" y="2016183"/>
                  <a:pt x="2205707" y="2019352"/>
                </a:cubicBezTo>
                <a:cubicBezTo>
                  <a:pt x="2199080" y="2020216"/>
                  <a:pt x="2192741" y="2022810"/>
                  <a:pt x="2186114" y="2022233"/>
                </a:cubicBezTo>
                <a:cubicBezTo>
                  <a:pt x="2171995" y="2030878"/>
                  <a:pt x="2158452" y="2040386"/>
                  <a:pt x="2140876" y="2038945"/>
                </a:cubicBezTo>
                <a:cubicBezTo>
                  <a:pt x="2137706" y="2039810"/>
                  <a:pt x="2134825" y="2040674"/>
                  <a:pt x="2131656" y="2041539"/>
                </a:cubicBezTo>
                <a:cubicBezTo>
                  <a:pt x="2124164" y="2048742"/>
                  <a:pt x="2114655" y="2049607"/>
                  <a:pt x="2105147" y="2050759"/>
                </a:cubicBezTo>
                <a:cubicBezTo>
                  <a:pt x="2086994" y="2056810"/>
                  <a:pt x="2069418" y="2063725"/>
                  <a:pt x="2050689" y="2067471"/>
                </a:cubicBezTo>
                <a:cubicBezTo>
                  <a:pt x="2045791" y="2070641"/>
                  <a:pt x="2040316" y="2072081"/>
                  <a:pt x="2034553" y="2072658"/>
                </a:cubicBezTo>
                <a:cubicBezTo>
                  <a:pt x="2029367" y="2076115"/>
                  <a:pt x="2023604" y="2077268"/>
                  <a:pt x="2017553" y="2077268"/>
                </a:cubicBezTo>
                <a:cubicBezTo>
                  <a:pt x="2009485" y="2082742"/>
                  <a:pt x="1999977" y="2081014"/>
                  <a:pt x="1991044" y="2081590"/>
                </a:cubicBezTo>
                <a:cubicBezTo>
                  <a:pt x="1959637" y="2089081"/>
                  <a:pt x="1929959" y="2102048"/>
                  <a:pt x="1898264" y="2107522"/>
                </a:cubicBezTo>
                <a:cubicBezTo>
                  <a:pt x="1894807" y="2108098"/>
                  <a:pt x="1891349" y="2109251"/>
                  <a:pt x="1888179" y="2110404"/>
                </a:cubicBezTo>
                <a:cubicBezTo>
                  <a:pt x="1862823" y="2119624"/>
                  <a:pt x="1836603" y="2125099"/>
                  <a:pt x="1810382" y="2131438"/>
                </a:cubicBezTo>
                <a:cubicBezTo>
                  <a:pt x="1803179" y="2134319"/>
                  <a:pt x="1795687" y="2137489"/>
                  <a:pt x="1788484" y="2140370"/>
                </a:cubicBezTo>
                <a:cubicBezTo>
                  <a:pt x="1788772" y="2141234"/>
                  <a:pt x="1788772" y="2142387"/>
                  <a:pt x="1789060" y="2143251"/>
                </a:cubicBezTo>
                <a:cubicBezTo>
                  <a:pt x="1788484" y="2149590"/>
                  <a:pt x="1785603" y="2149590"/>
                  <a:pt x="1781569" y="2145845"/>
                </a:cubicBezTo>
                <a:cubicBezTo>
                  <a:pt x="1778975" y="2145556"/>
                  <a:pt x="1776670" y="2145556"/>
                  <a:pt x="1774077" y="2145268"/>
                </a:cubicBezTo>
                <a:cubicBezTo>
                  <a:pt x="1766874" y="2151607"/>
                  <a:pt x="1757365" y="2152183"/>
                  <a:pt x="1748721" y="2155065"/>
                </a:cubicBezTo>
                <a:cubicBezTo>
                  <a:pt x="1748721" y="2155065"/>
                  <a:pt x="1749009" y="2155353"/>
                  <a:pt x="1749009" y="2155353"/>
                </a:cubicBezTo>
                <a:cubicBezTo>
                  <a:pt x="1746992" y="2156505"/>
                  <a:pt x="1744687" y="2157946"/>
                  <a:pt x="1742670" y="2159387"/>
                </a:cubicBezTo>
                <a:cubicBezTo>
                  <a:pt x="1743534" y="2161404"/>
                  <a:pt x="1742958" y="2163421"/>
                  <a:pt x="1740077" y="2163997"/>
                </a:cubicBezTo>
                <a:cubicBezTo>
                  <a:pt x="1738060" y="2164573"/>
                  <a:pt x="1737195" y="2163709"/>
                  <a:pt x="1736619" y="2162268"/>
                </a:cubicBezTo>
                <a:cubicBezTo>
                  <a:pt x="1730856" y="2164573"/>
                  <a:pt x="1725094" y="2166879"/>
                  <a:pt x="1718466" y="2166879"/>
                </a:cubicBezTo>
                <a:cubicBezTo>
                  <a:pt x="1700026" y="2172929"/>
                  <a:pt x="1680721" y="2174658"/>
                  <a:pt x="1661415" y="2176963"/>
                </a:cubicBezTo>
                <a:cubicBezTo>
                  <a:pt x="1648449" y="2178116"/>
                  <a:pt x="1636059" y="2182726"/>
                  <a:pt x="1623093" y="2184743"/>
                </a:cubicBezTo>
                <a:cubicBezTo>
                  <a:pt x="1606957" y="2187048"/>
                  <a:pt x="1590245" y="2186760"/>
                  <a:pt x="1574110" y="2190794"/>
                </a:cubicBezTo>
                <a:lnTo>
                  <a:pt x="1574686" y="2190794"/>
                </a:lnTo>
                <a:lnTo>
                  <a:pt x="1571516" y="2191658"/>
                </a:lnTo>
                <a:cubicBezTo>
                  <a:pt x="1570364" y="2191658"/>
                  <a:pt x="1569500" y="2191947"/>
                  <a:pt x="1568635" y="2192235"/>
                </a:cubicBezTo>
                <a:cubicBezTo>
                  <a:pt x="1568347" y="2192523"/>
                  <a:pt x="1568347" y="2192811"/>
                  <a:pt x="1568347" y="2193099"/>
                </a:cubicBezTo>
                <a:cubicBezTo>
                  <a:pt x="1570940" y="2192235"/>
                  <a:pt x="1573822" y="2191658"/>
                  <a:pt x="1576703" y="2190794"/>
                </a:cubicBezTo>
                <a:lnTo>
                  <a:pt x="1587364" y="2191370"/>
                </a:lnTo>
                <a:lnTo>
                  <a:pt x="1587076" y="2195404"/>
                </a:lnTo>
                <a:cubicBezTo>
                  <a:pt x="1578720" y="2197709"/>
                  <a:pt x="1570364" y="2200302"/>
                  <a:pt x="1562008" y="2202896"/>
                </a:cubicBezTo>
                <a:cubicBezTo>
                  <a:pt x="1562008" y="2203472"/>
                  <a:pt x="1562008" y="2204336"/>
                  <a:pt x="1562008" y="2205201"/>
                </a:cubicBezTo>
                <a:cubicBezTo>
                  <a:pt x="1570652" y="2207794"/>
                  <a:pt x="1578720" y="2204336"/>
                  <a:pt x="1586788" y="2202319"/>
                </a:cubicBezTo>
                <a:lnTo>
                  <a:pt x="1586500" y="2208947"/>
                </a:lnTo>
                <a:cubicBezTo>
                  <a:pt x="1576127" y="2210964"/>
                  <a:pt x="1566042" y="2212981"/>
                  <a:pt x="1556821" y="2218743"/>
                </a:cubicBezTo>
                <a:cubicBezTo>
                  <a:pt x="1553076" y="2221048"/>
                  <a:pt x="1551923" y="2215862"/>
                  <a:pt x="1549330" y="2214421"/>
                </a:cubicBezTo>
                <a:cubicBezTo>
                  <a:pt x="1544143" y="2217014"/>
                  <a:pt x="1542127" y="2213557"/>
                  <a:pt x="1540398" y="2209523"/>
                </a:cubicBezTo>
                <a:cubicBezTo>
                  <a:pt x="1530025" y="2211540"/>
                  <a:pt x="1519940" y="2213557"/>
                  <a:pt x="1509855" y="2215574"/>
                </a:cubicBezTo>
                <a:cubicBezTo>
                  <a:pt x="1505245" y="2217303"/>
                  <a:pt x="1500635" y="2219320"/>
                  <a:pt x="1496601" y="2222489"/>
                </a:cubicBezTo>
                <a:cubicBezTo>
                  <a:pt x="1491991" y="2225658"/>
                  <a:pt x="1487380" y="2226523"/>
                  <a:pt x="1481329" y="2223642"/>
                </a:cubicBezTo>
                <a:cubicBezTo>
                  <a:pt x="1480753" y="2223353"/>
                  <a:pt x="1479889" y="2223065"/>
                  <a:pt x="1479024" y="2222777"/>
                </a:cubicBezTo>
                <a:cubicBezTo>
                  <a:pt x="1468651" y="2225658"/>
                  <a:pt x="1458278" y="2228540"/>
                  <a:pt x="1447329" y="2228540"/>
                </a:cubicBezTo>
                <a:cubicBezTo>
                  <a:pt x="1440702" y="2231133"/>
                  <a:pt x="1435227" y="2234591"/>
                  <a:pt x="1432634" y="2238049"/>
                </a:cubicBezTo>
                <a:cubicBezTo>
                  <a:pt x="1429177" y="2242371"/>
                  <a:pt x="1424566" y="2242371"/>
                  <a:pt x="1419956" y="2242659"/>
                </a:cubicBezTo>
                <a:cubicBezTo>
                  <a:pt x="1412753" y="2243235"/>
                  <a:pt x="1405837" y="2243235"/>
                  <a:pt x="1398634" y="2243235"/>
                </a:cubicBezTo>
                <a:cubicBezTo>
                  <a:pt x="1395465" y="2246404"/>
                  <a:pt x="1391719" y="2245828"/>
                  <a:pt x="1387685" y="2245540"/>
                </a:cubicBezTo>
                <a:cubicBezTo>
                  <a:pt x="1387973" y="2244964"/>
                  <a:pt x="1388261" y="2244387"/>
                  <a:pt x="1388549" y="2243811"/>
                </a:cubicBezTo>
                <a:cubicBezTo>
                  <a:pt x="1385956" y="2244387"/>
                  <a:pt x="1383363" y="2244676"/>
                  <a:pt x="1381058" y="2245252"/>
                </a:cubicBezTo>
                <a:cubicBezTo>
                  <a:pt x="1380481" y="2245540"/>
                  <a:pt x="1379905" y="2245540"/>
                  <a:pt x="1379329" y="2245828"/>
                </a:cubicBezTo>
                <a:cubicBezTo>
                  <a:pt x="1372414" y="2254760"/>
                  <a:pt x="1362905" y="2253320"/>
                  <a:pt x="1353685" y="2252455"/>
                </a:cubicBezTo>
                <a:cubicBezTo>
                  <a:pt x="1360312" y="2248133"/>
                  <a:pt x="1367515" y="2246404"/>
                  <a:pt x="1375295" y="2245540"/>
                </a:cubicBezTo>
                <a:cubicBezTo>
                  <a:pt x="1374719" y="2245252"/>
                  <a:pt x="1374142" y="2244676"/>
                  <a:pt x="1373854" y="2243811"/>
                </a:cubicBezTo>
                <a:cubicBezTo>
                  <a:pt x="1371549" y="2238913"/>
                  <a:pt x="1377888" y="2240354"/>
                  <a:pt x="1378753" y="2237760"/>
                </a:cubicBezTo>
                <a:cubicBezTo>
                  <a:pt x="1378176" y="2236896"/>
                  <a:pt x="1377312" y="2236032"/>
                  <a:pt x="1376447" y="2235167"/>
                </a:cubicBezTo>
                <a:cubicBezTo>
                  <a:pt x="1372702" y="2236032"/>
                  <a:pt x="1368956" y="2236896"/>
                  <a:pt x="1365210" y="2237760"/>
                </a:cubicBezTo>
                <a:cubicBezTo>
                  <a:pt x="1361752" y="2238625"/>
                  <a:pt x="1358295" y="2239777"/>
                  <a:pt x="1355125" y="2240930"/>
                </a:cubicBezTo>
                <a:cubicBezTo>
                  <a:pt x="1355125" y="2242082"/>
                  <a:pt x="1354837" y="2243235"/>
                  <a:pt x="1354837" y="2244387"/>
                </a:cubicBezTo>
                <a:cubicBezTo>
                  <a:pt x="1346769" y="2255337"/>
                  <a:pt x="1333515" y="2255049"/>
                  <a:pt x="1322566" y="2258794"/>
                </a:cubicBezTo>
                <a:cubicBezTo>
                  <a:pt x="1310464" y="2263116"/>
                  <a:pt x="1297498" y="2264845"/>
                  <a:pt x="1284820" y="2267438"/>
                </a:cubicBezTo>
                <a:cubicBezTo>
                  <a:pt x="1281362" y="2268303"/>
                  <a:pt x="1277616" y="2267438"/>
                  <a:pt x="1274735" y="2270032"/>
                </a:cubicBezTo>
                <a:cubicBezTo>
                  <a:pt x="1269260" y="2274642"/>
                  <a:pt x="1263498" y="2277811"/>
                  <a:pt x="1257447" y="2279828"/>
                </a:cubicBezTo>
                <a:cubicBezTo>
                  <a:pt x="1258887" y="2279252"/>
                  <a:pt x="1260904" y="2278964"/>
                  <a:pt x="1262921" y="2278964"/>
                </a:cubicBezTo>
                <a:cubicBezTo>
                  <a:pt x="1260328" y="2285015"/>
                  <a:pt x="1255718" y="2286167"/>
                  <a:pt x="1251108" y="2286744"/>
                </a:cubicBezTo>
                <a:cubicBezTo>
                  <a:pt x="1248803" y="2288761"/>
                  <a:pt x="1244769" y="2290489"/>
                  <a:pt x="1243328" y="2287608"/>
                </a:cubicBezTo>
                <a:cubicBezTo>
                  <a:pt x="1241887" y="2284439"/>
                  <a:pt x="1245921" y="2283862"/>
                  <a:pt x="1248514" y="2283862"/>
                </a:cubicBezTo>
                <a:cubicBezTo>
                  <a:pt x="1251108" y="2282710"/>
                  <a:pt x="1253413" y="2281269"/>
                  <a:pt x="1256294" y="2280117"/>
                </a:cubicBezTo>
                <a:cubicBezTo>
                  <a:pt x="1244192" y="2283862"/>
                  <a:pt x="1230938" y="2283574"/>
                  <a:pt x="1217972" y="2283286"/>
                </a:cubicBezTo>
                <a:cubicBezTo>
                  <a:pt x="1215955" y="2283286"/>
                  <a:pt x="1214226" y="2283286"/>
                  <a:pt x="1212497" y="2283286"/>
                </a:cubicBezTo>
                <a:cubicBezTo>
                  <a:pt x="1207311" y="2285303"/>
                  <a:pt x="1203277" y="2289049"/>
                  <a:pt x="1198955" y="2292795"/>
                </a:cubicBezTo>
                <a:cubicBezTo>
                  <a:pt x="1203853" y="2292506"/>
                  <a:pt x="1208752" y="2292795"/>
                  <a:pt x="1212785" y="2291066"/>
                </a:cubicBezTo>
                <a:cubicBezTo>
                  <a:pt x="1217972" y="2286744"/>
                  <a:pt x="1224023" y="2289337"/>
                  <a:pt x="1230362" y="2289049"/>
                </a:cubicBezTo>
                <a:cubicBezTo>
                  <a:pt x="1227480" y="2296828"/>
                  <a:pt x="1222870" y="2296540"/>
                  <a:pt x="1217396" y="2293371"/>
                </a:cubicBezTo>
                <a:cubicBezTo>
                  <a:pt x="1212209" y="2293371"/>
                  <a:pt x="1207311" y="2295100"/>
                  <a:pt x="1202989" y="2297981"/>
                </a:cubicBezTo>
                <a:cubicBezTo>
                  <a:pt x="1205582" y="2302015"/>
                  <a:pt x="1206158" y="2305473"/>
                  <a:pt x="1200972" y="2307778"/>
                </a:cubicBezTo>
                <a:cubicBezTo>
                  <a:pt x="1196938" y="2311524"/>
                  <a:pt x="1191751" y="2312100"/>
                  <a:pt x="1186853" y="2312964"/>
                </a:cubicBezTo>
                <a:cubicBezTo>
                  <a:pt x="1181667" y="2315557"/>
                  <a:pt x="1179361" y="2313540"/>
                  <a:pt x="1181090" y="2308066"/>
                </a:cubicBezTo>
                <a:cubicBezTo>
                  <a:pt x="1181955" y="2305184"/>
                  <a:pt x="1184548" y="2302879"/>
                  <a:pt x="1186565" y="2300574"/>
                </a:cubicBezTo>
                <a:cubicBezTo>
                  <a:pt x="1185701" y="2300862"/>
                  <a:pt x="1184548" y="2301150"/>
                  <a:pt x="1183684" y="2301150"/>
                </a:cubicBezTo>
                <a:cubicBezTo>
                  <a:pt x="1187429" y="2294811"/>
                  <a:pt x="1185701" y="2293371"/>
                  <a:pt x="1180802" y="2293947"/>
                </a:cubicBezTo>
                <a:cubicBezTo>
                  <a:pt x="1159768" y="2304032"/>
                  <a:pt x="1138158" y="2311235"/>
                  <a:pt x="1115971" y="2316998"/>
                </a:cubicBezTo>
                <a:cubicBezTo>
                  <a:pt x="1096090" y="2322184"/>
                  <a:pt x="1076496" y="2327659"/>
                  <a:pt x="1056903" y="2333422"/>
                </a:cubicBezTo>
                <a:cubicBezTo>
                  <a:pt x="1055174" y="2333998"/>
                  <a:pt x="1053734" y="2333998"/>
                  <a:pt x="1053445" y="2336015"/>
                </a:cubicBezTo>
                <a:cubicBezTo>
                  <a:pt x="1051429" y="2336015"/>
                  <a:pt x="1049412" y="2336015"/>
                  <a:pt x="1047395" y="2336015"/>
                </a:cubicBezTo>
                <a:cubicBezTo>
                  <a:pt x="1046530" y="2336880"/>
                  <a:pt x="1045666" y="2337168"/>
                  <a:pt x="1043649" y="2336015"/>
                </a:cubicBezTo>
                <a:cubicBezTo>
                  <a:pt x="1037310" y="2336015"/>
                  <a:pt x="1031259" y="2336015"/>
                  <a:pt x="1024920" y="2336015"/>
                </a:cubicBezTo>
                <a:cubicBezTo>
                  <a:pt x="1021174" y="2336015"/>
                  <a:pt x="1017140" y="2336015"/>
                  <a:pt x="1013106" y="2336015"/>
                </a:cubicBezTo>
                <a:cubicBezTo>
                  <a:pt x="993513" y="2341202"/>
                  <a:pt x="974208" y="2346676"/>
                  <a:pt x="954902" y="2351575"/>
                </a:cubicBezTo>
                <a:cubicBezTo>
                  <a:pt x="942801" y="2354744"/>
                  <a:pt x="935309" y="2361371"/>
                  <a:pt x="927529" y="2369151"/>
                </a:cubicBezTo>
                <a:cubicBezTo>
                  <a:pt x="924936" y="2371744"/>
                  <a:pt x="921767" y="2372897"/>
                  <a:pt x="918309" y="2374049"/>
                </a:cubicBezTo>
                <a:cubicBezTo>
                  <a:pt x="916580" y="2374626"/>
                  <a:pt x="913987" y="2375490"/>
                  <a:pt x="913123" y="2373473"/>
                </a:cubicBezTo>
                <a:cubicBezTo>
                  <a:pt x="911682" y="2370592"/>
                  <a:pt x="915428" y="2369727"/>
                  <a:pt x="916292" y="2367710"/>
                </a:cubicBezTo>
                <a:cubicBezTo>
                  <a:pt x="916292" y="2365405"/>
                  <a:pt x="916580" y="2363100"/>
                  <a:pt x="913699" y="2362236"/>
                </a:cubicBezTo>
                <a:cubicBezTo>
                  <a:pt x="901885" y="2361083"/>
                  <a:pt x="893241" y="2370015"/>
                  <a:pt x="882580" y="2372897"/>
                </a:cubicBezTo>
                <a:cubicBezTo>
                  <a:pt x="877105" y="2374337"/>
                  <a:pt x="873360" y="2380100"/>
                  <a:pt x="866444" y="2375490"/>
                </a:cubicBezTo>
                <a:cubicBezTo>
                  <a:pt x="864427" y="2374049"/>
                  <a:pt x="860393" y="2375202"/>
                  <a:pt x="857224" y="2375202"/>
                </a:cubicBezTo>
                <a:cubicBezTo>
                  <a:pt x="853190" y="2380965"/>
                  <a:pt x="846563" y="2375778"/>
                  <a:pt x="841953" y="2378371"/>
                </a:cubicBezTo>
                <a:cubicBezTo>
                  <a:pt x="838495" y="2381541"/>
                  <a:pt x="834173" y="2381829"/>
                  <a:pt x="829851" y="2382405"/>
                </a:cubicBezTo>
                <a:cubicBezTo>
                  <a:pt x="826681" y="2383846"/>
                  <a:pt x="823800" y="2385287"/>
                  <a:pt x="820342" y="2384422"/>
                </a:cubicBezTo>
                <a:cubicBezTo>
                  <a:pt x="818613" y="2386439"/>
                  <a:pt x="816020" y="2386727"/>
                  <a:pt x="813427" y="2387015"/>
                </a:cubicBezTo>
                <a:cubicBezTo>
                  <a:pt x="803054" y="2391337"/>
                  <a:pt x="791529" y="2391626"/>
                  <a:pt x="781156" y="2395948"/>
                </a:cubicBezTo>
                <a:cubicBezTo>
                  <a:pt x="787783" y="2386439"/>
                  <a:pt x="799020" y="2387015"/>
                  <a:pt x="808529" y="2384422"/>
                </a:cubicBezTo>
                <a:cubicBezTo>
                  <a:pt x="812274" y="2383558"/>
                  <a:pt x="816020" y="2381253"/>
                  <a:pt x="820342" y="2382405"/>
                </a:cubicBezTo>
                <a:cubicBezTo>
                  <a:pt x="821783" y="2379524"/>
                  <a:pt x="824376" y="2379524"/>
                  <a:pt x="826970" y="2379812"/>
                </a:cubicBezTo>
                <a:cubicBezTo>
                  <a:pt x="830715" y="2377507"/>
                  <a:pt x="834461" y="2375778"/>
                  <a:pt x="839071" y="2375778"/>
                </a:cubicBezTo>
                <a:cubicBezTo>
                  <a:pt x="843970" y="2372897"/>
                  <a:pt x="849444" y="2373761"/>
                  <a:pt x="854343" y="2372320"/>
                </a:cubicBezTo>
                <a:cubicBezTo>
                  <a:pt x="857224" y="2369727"/>
                  <a:pt x="859529" y="2365981"/>
                  <a:pt x="853190" y="2367422"/>
                </a:cubicBezTo>
                <a:cubicBezTo>
                  <a:pt x="842241" y="2370015"/>
                  <a:pt x="830715" y="2370303"/>
                  <a:pt x="820054" y="2374626"/>
                </a:cubicBezTo>
                <a:cubicBezTo>
                  <a:pt x="803919" y="2380965"/>
                  <a:pt x="787207" y="2386727"/>
                  <a:pt x="769342" y="2382405"/>
                </a:cubicBezTo>
                <a:cubicBezTo>
                  <a:pt x="767325" y="2382117"/>
                  <a:pt x="764732" y="2382982"/>
                  <a:pt x="762427" y="2383846"/>
                </a:cubicBezTo>
                <a:cubicBezTo>
                  <a:pt x="730155" y="2395660"/>
                  <a:pt x="696155" y="2400846"/>
                  <a:pt x="663884" y="2412372"/>
                </a:cubicBezTo>
                <a:cubicBezTo>
                  <a:pt x="663596" y="2411795"/>
                  <a:pt x="663019" y="2410931"/>
                  <a:pt x="662443" y="2410355"/>
                </a:cubicBezTo>
                <a:cubicBezTo>
                  <a:pt x="660138" y="2411795"/>
                  <a:pt x="657545" y="2412948"/>
                  <a:pt x="654951" y="2413524"/>
                </a:cubicBezTo>
                <a:cubicBezTo>
                  <a:pt x="644002" y="2416117"/>
                  <a:pt x="633341" y="2419575"/>
                  <a:pt x="622680" y="2423033"/>
                </a:cubicBezTo>
                <a:cubicBezTo>
                  <a:pt x="609714" y="2427355"/>
                  <a:pt x="597324" y="2434270"/>
                  <a:pt x="583205" y="2435134"/>
                </a:cubicBezTo>
                <a:cubicBezTo>
                  <a:pt x="581188" y="2435134"/>
                  <a:pt x="578883" y="2435999"/>
                  <a:pt x="577154" y="2436863"/>
                </a:cubicBezTo>
                <a:cubicBezTo>
                  <a:pt x="558137" y="2447236"/>
                  <a:pt x="536239" y="2450694"/>
                  <a:pt x="516646" y="2459914"/>
                </a:cubicBezTo>
                <a:cubicBezTo>
                  <a:pt x="516357" y="2461643"/>
                  <a:pt x="512612" y="2461067"/>
                  <a:pt x="513476" y="2463948"/>
                </a:cubicBezTo>
                <a:cubicBezTo>
                  <a:pt x="514629" y="2463660"/>
                  <a:pt x="515781" y="2463372"/>
                  <a:pt x="516934" y="2463084"/>
                </a:cubicBezTo>
                <a:cubicBezTo>
                  <a:pt x="517510" y="2464524"/>
                  <a:pt x="518086" y="2465677"/>
                  <a:pt x="518662" y="2467118"/>
                </a:cubicBezTo>
                <a:cubicBezTo>
                  <a:pt x="507137" y="2469999"/>
                  <a:pt x="495611" y="2473169"/>
                  <a:pt x="484086" y="2476626"/>
                </a:cubicBezTo>
                <a:cubicBezTo>
                  <a:pt x="459306" y="2484118"/>
                  <a:pt x="434526" y="2492474"/>
                  <a:pt x="409170" y="2498525"/>
                </a:cubicBezTo>
                <a:cubicBezTo>
                  <a:pt x="401967" y="2500254"/>
                  <a:pt x="394763" y="2502559"/>
                  <a:pt x="387848" y="2505152"/>
                </a:cubicBezTo>
                <a:cubicBezTo>
                  <a:pt x="387848" y="2504864"/>
                  <a:pt x="387848" y="2504576"/>
                  <a:pt x="387848" y="2504287"/>
                </a:cubicBezTo>
                <a:cubicBezTo>
                  <a:pt x="387272" y="2499965"/>
                  <a:pt x="384967" y="2499101"/>
                  <a:pt x="381221" y="2500542"/>
                </a:cubicBezTo>
                <a:cubicBezTo>
                  <a:pt x="376899" y="2502270"/>
                  <a:pt x="372289" y="2503711"/>
                  <a:pt x="368543" y="2506592"/>
                </a:cubicBezTo>
                <a:cubicBezTo>
                  <a:pt x="367390" y="2508033"/>
                  <a:pt x="365085" y="2509474"/>
                  <a:pt x="365950" y="2511779"/>
                </a:cubicBezTo>
                <a:cubicBezTo>
                  <a:pt x="365950" y="2512067"/>
                  <a:pt x="366238" y="2512355"/>
                  <a:pt x="366238" y="2512355"/>
                </a:cubicBezTo>
                <a:lnTo>
                  <a:pt x="359323" y="2514948"/>
                </a:lnTo>
                <a:cubicBezTo>
                  <a:pt x="358458" y="2514948"/>
                  <a:pt x="357882" y="2514948"/>
                  <a:pt x="357306" y="2514948"/>
                </a:cubicBezTo>
                <a:cubicBezTo>
                  <a:pt x="355577" y="2514948"/>
                  <a:pt x="353272" y="2513220"/>
                  <a:pt x="352695" y="2515813"/>
                </a:cubicBezTo>
                <a:cubicBezTo>
                  <a:pt x="352695" y="2516389"/>
                  <a:pt x="352695" y="2516677"/>
                  <a:pt x="352695" y="2517254"/>
                </a:cubicBezTo>
                <a:lnTo>
                  <a:pt x="342034" y="2520999"/>
                </a:lnTo>
                <a:cubicBezTo>
                  <a:pt x="340305" y="2521864"/>
                  <a:pt x="338865" y="2523016"/>
                  <a:pt x="337136" y="2524169"/>
                </a:cubicBezTo>
                <a:lnTo>
                  <a:pt x="305153" y="2537135"/>
                </a:lnTo>
                <a:cubicBezTo>
                  <a:pt x="305153" y="2536559"/>
                  <a:pt x="305441" y="2535694"/>
                  <a:pt x="305153" y="2535118"/>
                </a:cubicBezTo>
                <a:cubicBezTo>
                  <a:pt x="304865" y="2534542"/>
                  <a:pt x="303712" y="2533677"/>
                  <a:pt x="303424" y="2533965"/>
                </a:cubicBezTo>
                <a:cubicBezTo>
                  <a:pt x="298814" y="2537423"/>
                  <a:pt x="293627" y="2539440"/>
                  <a:pt x="288441" y="2541745"/>
                </a:cubicBezTo>
                <a:cubicBezTo>
                  <a:pt x="289017" y="2541169"/>
                  <a:pt x="289305" y="2540305"/>
                  <a:pt x="289305" y="2539440"/>
                </a:cubicBezTo>
                <a:cubicBezTo>
                  <a:pt x="289305" y="2539152"/>
                  <a:pt x="288441" y="2538576"/>
                  <a:pt x="288153" y="2538576"/>
                </a:cubicBezTo>
                <a:cubicBezTo>
                  <a:pt x="286136" y="2538288"/>
                  <a:pt x="285847" y="2540305"/>
                  <a:pt x="284983" y="2541457"/>
                </a:cubicBezTo>
                <a:cubicBezTo>
                  <a:pt x="282390" y="2542898"/>
                  <a:pt x="279220" y="2543186"/>
                  <a:pt x="278068" y="2547220"/>
                </a:cubicBezTo>
                <a:cubicBezTo>
                  <a:pt x="279508" y="2546356"/>
                  <a:pt x="281237" y="2545491"/>
                  <a:pt x="282966" y="2544627"/>
                </a:cubicBezTo>
                <a:cubicBezTo>
                  <a:pt x="282390" y="2544915"/>
                  <a:pt x="281525" y="2545203"/>
                  <a:pt x="280949" y="2545779"/>
                </a:cubicBezTo>
                <a:cubicBezTo>
                  <a:pt x="281814" y="2545779"/>
                  <a:pt x="282966" y="2545491"/>
                  <a:pt x="283831" y="2545491"/>
                </a:cubicBezTo>
                <a:lnTo>
                  <a:pt x="277780" y="2547796"/>
                </a:lnTo>
                <a:cubicBezTo>
                  <a:pt x="277780" y="2547796"/>
                  <a:pt x="277492" y="2547796"/>
                  <a:pt x="277492" y="2547796"/>
                </a:cubicBezTo>
                <a:cubicBezTo>
                  <a:pt x="273746" y="2545779"/>
                  <a:pt x="270000" y="2546644"/>
                  <a:pt x="267119" y="2549237"/>
                </a:cubicBezTo>
                <a:cubicBezTo>
                  <a:pt x="265390" y="2550389"/>
                  <a:pt x="265678" y="2551254"/>
                  <a:pt x="266542" y="2552118"/>
                </a:cubicBezTo>
                <a:lnTo>
                  <a:pt x="233983" y="2565084"/>
                </a:lnTo>
                <a:cubicBezTo>
                  <a:pt x="236576" y="2562779"/>
                  <a:pt x="240034" y="2561050"/>
                  <a:pt x="239169" y="2557305"/>
                </a:cubicBezTo>
                <a:cubicBezTo>
                  <a:pt x="240898" y="2556440"/>
                  <a:pt x="242339" y="2555864"/>
                  <a:pt x="244068" y="2555288"/>
                </a:cubicBezTo>
                <a:cubicBezTo>
                  <a:pt x="245796" y="2555000"/>
                  <a:pt x="248101" y="2554711"/>
                  <a:pt x="247237" y="2552406"/>
                </a:cubicBezTo>
                <a:cubicBezTo>
                  <a:pt x="246373" y="2550389"/>
                  <a:pt x="244932" y="2552118"/>
                  <a:pt x="243779" y="2552983"/>
                </a:cubicBezTo>
                <a:cubicBezTo>
                  <a:pt x="242051" y="2553847"/>
                  <a:pt x="240322" y="2554711"/>
                  <a:pt x="238593" y="2555576"/>
                </a:cubicBezTo>
                <a:cubicBezTo>
                  <a:pt x="238305" y="2555000"/>
                  <a:pt x="238017" y="2554711"/>
                  <a:pt x="237729" y="2554135"/>
                </a:cubicBezTo>
                <a:cubicBezTo>
                  <a:pt x="237440" y="2552983"/>
                  <a:pt x="236576" y="2552118"/>
                  <a:pt x="235135" y="2552694"/>
                </a:cubicBezTo>
                <a:cubicBezTo>
                  <a:pt x="234271" y="2554135"/>
                  <a:pt x="233406" y="2555864"/>
                  <a:pt x="232254" y="2556440"/>
                </a:cubicBezTo>
                <a:cubicBezTo>
                  <a:pt x="225051" y="2560186"/>
                  <a:pt x="217847" y="2563356"/>
                  <a:pt x="210067" y="2565949"/>
                </a:cubicBezTo>
                <a:cubicBezTo>
                  <a:pt x="198830" y="2569983"/>
                  <a:pt x="184711" y="2568542"/>
                  <a:pt x="178084" y="2582373"/>
                </a:cubicBezTo>
                <a:cubicBezTo>
                  <a:pt x="178372" y="2582373"/>
                  <a:pt x="178660" y="2582661"/>
                  <a:pt x="178949" y="2582949"/>
                </a:cubicBezTo>
                <a:cubicBezTo>
                  <a:pt x="176932" y="2583525"/>
                  <a:pt x="174915" y="2584101"/>
                  <a:pt x="172898" y="2584678"/>
                </a:cubicBezTo>
                <a:cubicBezTo>
                  <a:pt x="170881" y="2585254"/>
                  <a:pt x="169152" y="2586118"/>
                  <a:pt x="167135" y="2586695"/>
                </a:cubicBezTo>
                <a:cubicBezTo>
                  <a:pt x="167135" y="2585542"/>
                  <a:pt x="167135" y="2584390"/>
                  <a:pt x="167135" y="2582949"/>
                </a:cubicBezTo>
                <a:cubicBezTo>
                  <a:pt x="168864" y="2581508"/>
                  <a:pt x="170881" y="2581220"/>
                  <a:pt x="172898" y="2581220"/>
                </a:cubicBezTo>
                <a:cubicBezTo>
                  <a:pt x="175203" y="2581220"/>
                  <a:pt x="176643" y="2580067"/>
                  <a:pt x="175779" y="2577762"/>
                </a:cubicBezTo>
                <a:cubicBezTo>
                  <a:pt x="175203" y="2576034"/>
                  <a:pt x="173186" y="2576034"/>
                  <a:pt x="172033" y="2577474"/>
                </a:cubicBezTo>
                <a:cubicBezTo>
                  <a:pt x="168864" y="2581220"/>
                  <a:pt x="163677" y="2578627"/>
                  <a:pt x="160508" y="2581508"/>
                </a:cubicBezTo>
                <a:cubicBezTo>
                  <a:pt x="151864" y="2584101"/>
                  <a:pt x="159355" y="2578915"/>
                  <a:pt x="151864" y="2584101"/>
                </a:cubicBezTo>
                <a:cubicBezTo>
                  <a:pt x="151864" y="2584101"/>
                  <a:pt x="146677" y="2585830"/>
                  <a:pt x="146677" y="2585830"/>
                </a:cubicBezTo>
                <a:cubicBezTo>
                  <a:pt x="168576" y="2584390"/>
                  <a:pt x="137457" y="2589288"/>
                  <a:pt x="138033" y="2588712"/>
                </a:cubicBezTo>
                <a:cubicBezTo>
                  <a:pt x="132847" y="2590440"/>
                  <a:pt x="119304" y="2584678"/>
                  <a:pt x="115558" y="2585830"/>
                </a:cubicBezTo>
                <a:cubicBezTo>
                  <a:pt x="113253" y="2586118"/>
                  <a:pt x="111524" y="2586406"/>
                  <a:pt x="110372" y="2588712"/>
                </a:cubicBezTo>
                <a:cubicBezTo>
                  <a:pt x="112677" y="2589288"/>
                  <a:pt x="114982" y="2589576"/>
                  <a:pt x="116999" y="2587559"/>
                </a:cubicBezTo>
                <a:cubicBezTo>
                  <a:pt x="127660" y="2588135"/>
                  <a:pt x="125931" y="2591305"/>
                  <a:pt x="126796" y="2591017"/>
                </a:cubicBezTo>
                <a:cubicBezTo>
                  <a:pt x="125067" y="2592457"/>
                  <a:pt x="116423" y="2590152"/>
                  <a:pt x="116135" y="2593322"/>
                </a:cubicBezTo>
                <a:cubicBezTo>
                  <a:pt x="115558" y="2593898"/>
                  <a:pt x="115270" y="2594186"/>
                  <a:pt x="114694" y="2594763"/>
                </a:cubicBezTo>
                <a:cubicBezTo>
                  <a:pt x="112101" y="2595915"/>
                  <a:pt x="106914" y="2593322"/>
                  <a:pt x="104033" y="2594186"/>
                </a:cubicBezTo>
                <a:cubicBezTo>
                  <a:pt x="94812" y="2596780"/>
                  <a:pt x="100287" y="2585542"/>
                  <a:pt x="91931" y="2590729"/>
                </a:cubicBezTo>
                <a:cubicBezTo>
                  <a:pt x="101440" y="2582373"/>
                  <a:pt x="96541" y="2587847"/>
                  <a:pt x="107202" y="2581220"/>
                </a:cubicBezTo>
                <a:cubicBezTo>
                  <a:pt x="113541" y="2577186"/>
                  <a:pt x="120457" y="2580644"/>
                  <a:pt x="124779" y="2575457"/>
                </a:cubicBezTo>
                <a:cubicBezTo>
                  <a:pt x="127660" y="2572000"/>
                  <a:pt x="137169" y="2571135"/>
                  <a:pt x="141203" y="2569118"/>
                </a:cubicBezTo>
                <a:cubicBezTo>
                  <a:pt x="141779" y="2568254"/>
                  <a:pt x="101728" y="2574593"/>
                  <a:pt x="97118" y="2578051"/>
                </a:cubicBezTo>
                <a:cubicBezTo>
                  <a:pt x="94812" y="2572000"/>
                  <a:pt x="109507" y="2568542"/>
                  <a:pt x="110660" y="2565373"/>
                </a:cubicBezTo>
                <a:cubicBezTo>
                  <a:pt x="98558" y="2568830"/>
                  <a:pt x="90202" y="2577474"/>
                  <a:pt x="82423" y="2586695"/>
                </a:cubicBezTo>
                <a:cubicBezTo>
                  <a:pt x="78965" y="2590729"/>
                  <a:pt x="77524" y="2595915"/>
                  <a:pt x="71185" y="2595339"/>
                </a:cubicBezTo>
                <a:cubicBezTo>
                  <a:pt x="68592" y="2595051"/>
                  <a:pt x="65999" y="2599373"/>
                  <a:pt x="63694" y="2595627"/>
                </a:cubicBezTo>
                <a:cubicBezTo>
                  <a:pt x="62253" y="2593034"/>
                  <a:pt x="64846" y="2591017"/>
                  <a:pt x="66575" y="2589288"/>
                </a:cubicBezTo>
                <a:cubicBezTo>
                  <a:pt x="67728" y="2588135"/>
                  <a:pt x="69456" y="2586406"/>
                  <a:pt x="67151" y="2584966"/>
                </a:cubicBezTo>
                <a:cubicBezTo>
                  <a:pt x="65134" y="2583237"/>
                  <a:pt x="62829" y="2583813"/>
                  <a:pt x="61965" y="2586406"/>
                </a:cubicBezTo>
                <a:cubicBezTo>
                  <a:pt x="60236" y="2590729"/>
                  <a:pt x="57355" y="2594186"/>
                  <a:pt x="58219" y="2599661"/>
                </a:cubicBezTo>
                <a:cubicBezTo>
                  <a:pt x="59083" y="2604559"/>
                  <a:pt x="57931" y="2609746"/>
                  <a:pt x="50727" y="2609746"/>
                </a:cubicBezTo>
                <a:cubicBezTo>
                  <a:pt x="46693" y="2611763"/>
                  <a:pt x="42948" y="2613203"/>
                  <a:pt x="43812" y="2606000"/>
                </a:cubicBezTo>
                <a:cubicBezTo>
                  <a:pt x="38626" y="2602254"/>
                  <a:pt x="39202" y="2599373"/>
                  <a:pt x="45541" y="2597932"/>
                </a:cubicBezTo>
                <a:cubicBezTo>
                  <a:pt x="40931" y="2595339"/>
                  <a:pt x="45541" y="2589000"/>
                  <a:pt x="40931" y="2586406"/>
                </a:cubicBezTo>
                <a:cubicBezTo>
                  <a:pt x="34880" y="2585542"/>
                  <a:pt x="29117" y="2584966"/>
                  <a:pt x="36321" y="2577186"/>
                </a:cubicBezTo>
                <a:cubicBezTo>
                  <a:pt x="38914" y="2574305"/>
                  <a:pt x="40354" y="2569695"/>
                  <a:pt x="42371" y="2565949"/>
                </a:cubicBezTo>
                <a:cubicBezTo>
                  <a:pt x="37473" y="2562203"/>
                  <a:pt x="38049" y="2555288"/>
                  <a:pt x="34015" y="2550966"/>
                </a:cubicBezTo>
                <a:cubicBezTo>
                  <a:pt x="28541" y="2549813"/>
                  <a:pt x="22490" y="2549813"/>
                  <a:pt x="27676" y="2540593"/>
                </a:cubicBezTo>
                <a:cubicBezTo>
                  <a:pt x="29982" y="2536847"/>
                  <a:pt x="26524" y="2529932"/>
                  <a:pt x="26236" y="2524457"/>
                </a:cubicBezTo>
                <a:cubicBezTo>
                  <a:pt x="25948" y="2522152"/>
                  <a:pt x="23931" y="2519847"/>
                  <a:pt x="26812" y="2517254"/>
                </a:cubicBezTo>
                <a:cubicBezTo>
                  <a:pt x="27965" y="2516389"/>
                  <a:pt x="31710" y="2513220"/>
                  <a:pt x="28253" y="2510050"/>
                </a:cubicBezTo>
                <a:cubicBezTo>
                  <a:pt x="25659" y="2507745"/>
                  <a:pt x="23642" y="2510626"/>
                  <a:pt x="21337" y="2510626"/>
                </a:cubicBezTo>
                <a:cubicBezTo>
                  <a:pt x="17592" y="2510626"/>
                  <a:pt x="15286" y="2517830"/>
                  <a:pt x="10964" y="2512643"/>
                </a:cubicBezTo>
                <a:cubicBezTo>
                  <a:pt x="6642" y="2507745"/>
                  <a:pt x="5778" y="2502270"/>
                  <a:pt x="8947" y="2496220"/>
                </a:cubicBezTo>
                <a:cubicBezTo>
                  <a:pt x="10964" y="2492474"/>
                  <a:pt x="12693" y="2488728"/>
                  <a:pt x="14710" y="2484982"/>
                </a:cubicBezTo>
                <a:cubicBezTo>
                  <a:pt x="13846" y="2482101"/>
                  <a:pt x="11541" y="2481525"/>
                  <a:pt x="8947" y="2482389"/>
                </a:cubicBezTo>
                <a:cubicBezTo>
                  <a:pt x="6066" y="2482965"/>
                  <a:pt x="2897" y="2487575"/>
                  <a:pt x="303" y="2483253"/>
                </a:cubicBezTo>
                <a:cubicBezTo>
                  <a:pt x="-1137" y="2480948"/>
                  <a:pt x="2897" y="2480084"/>
                  <a:pt x="5202" y="2479219"/>
                </a:cubicBezTo>
                <a:cubicBezTo>
                  <a:pt x="5202" y="2476914"/>
                  <a:pt x="1168" y="2475762"/>
                  <a:pt x="3761" y="2472592"/>
                </a:cubicBezTo>
                <a:cubicBezTo>
                  <a:pt x="10964" y="2464236"/>
                  <a:pt x="17880" y="2455592"/>
                  <a:pt x="24795" y="2446948"/>
                </a:cubicBezTo>
                <a:cubicBezTo>
                  <a:pt x="27388" y="2443202"/>
                  <a:pt x="36321" y="2439456"/>
                  <a:pt x="25083" y="2434558"/>
                </a:cubicBezTo>
                <a:cubicBezTo>
                  <a:pt x="23642" y="2433694"/>
                  <a:pt x="20761" y="2429084"/>
                  <a:pt x="24507" y="2426202"/>
                </a:cubicBezTo>
                <a:cubicBezTo>
                  <a:pt x="33727" y="2418711"/>
                  <a:pt x="37185" y="2407761"/>
                  <a:pt x="42371" y="2397965"/>
                </a:cubicBezTo>
                <a:cubicBezTo>
                  <a:pt x="46405" y="2390761"/>
                  <a:pt x="54473" y="2390473"/>
                  <a:pt x="58219" y="2384422"/>
                </a:cubicBezTo>
                <a:cubicBezTo>
                  <a:pt x="57931" y="2383846"/>
                  <a:pt x="57643" y="2382982"/>
                  <a:pt x="57355" y="2382405"/>
                </a:cubicBezTo>
                <a:cubicBezTo>
                  <a:pt x="51880" y="2382982"/>
                  <a:pt x="44677" y="2386151"/>
                  <a:pt x="41795" y="2381541"/>
                </a:cubicBezTo>
                <a:cubicBezTo>
                  <a:pt x="39490" y="2377795"/>
                  <a:pt x="48422" y="2377507"/>
                  <a:pt x="51016" y="2373473"/>
                </a:cubicBezTo>
                <a:cubicBezTo>
                  <a:pt x="52456" y="2370880"/>
                  <a:pt x="52168" y="2368863"/>
                  <a:pt x="53032" y="2366846"/>
                </a:cubicBezTo>
                <a:cubicBezTo>
                  <a:pt x="51016" y="2363100"/>
                  <a:pt x="52744" y="2359066"/>
                  <a:pt x="50151" y="2354744"/>
                </a:cubicBezTo>
                <a:cubicBezTo>
                  <a:pt x="46117" y="2348117"/>
                  <a:pt x="55626" y="2351286"/>
                  <a:pt x="57931" y="2348405"/>
                </a:cubicBezTo>
                <a:cubicBezTo>
                  <a:pt x="56778" y="2344947"/>
                  <a:pt x="62829" y="2345812"/>
                  <a:pt x="61388" y="2343219"/>
                </a:cubicBezTo>
                <a:cubicBezTo>
                  <a:pt x="59660" y="2340049"/>
                  <a:pt x="57355" y="2340913"/>
                  <a:pt x="54473" y="2342642"/>
                </a:cubicBezTo>
                <a:cubicBezTo>
                  <a:pt x="52168" y="2343795"/>
                  <a:pt x="52744" y="2340337"/>
                  <a:pt x="51880" y="2339185"/>
                </a:cubicBezTo>
                <a:cubicBezTo>
                  <a:pt x="48422" y="2340337"/>
                  <a:pt x="44965" y="2341778"/>
                  <a:pt x="41795" y="2338608"/>
                </a:cubicBezTo>
                <a:cubicBezTo>
                  <a:pt x="39202" y="2339473"/>
                  <a:pt x="36032" y="2339473"/>
                  <a:pt x="38337" y="2335727"/>
                </a:cubicBezTo>
                <a:cubicBezTo>
                  <a:pt x="41795" y="2329964"/>
                  <a:pt x="44677" y="2323337"/>
                  <a:pt x="52168" y="2321896"/>
                </a:cubicBezTo>
                <a:cubicBezTo>
                  <a:pt x="52744" y="2321896"/>
                  <a:pt x="53032" y="2321608"/>
                  <a:pt x="53321" y="2321608"/>
                </a:cubicBezTo>
                <a:cubicBezTo>
                  <a:pt x="53321" y="2317862"/>
                  <a:pt x="53321" y="2313829"/>
                  <a:pt x="53321" y="2310083"/>
                </a:cubicBezTo>
                <a:cubicBezTo>
                  <a:pt x="52168" y="2310659"/>
                  <a:pt x="51016" y="2311235"/>
                  <a:pt x="50151" y="2311524"/>
                </a:cubicBezTo>
                <a:cubicBezTo>
                  <a:pt x="45829" y="2312964"/>
                  <a:pt x="42660" y="2310083"/>
                  <a:pt x="38337" y="2310659"/>
                </a:cubicBezTo>
                <a:cubicBezTo>
                  <a:pt x="42660" y="2305473"/>
                  <a:pt x="48134" y="2301727"/>
                  <a:pt x="48710" y="2295100"/>
                </a:cubicBezTo>
                <a:cubicBezTo>
                  <a:pt x="48134" y="2291354"/>
                  <a:pt x="53032" y="2291642"/>
                  <a:pt x="53321" y="2288761"/>
                </a:cubicBezTo>
                <a:cubicBezTo>
                  <a:pt x="53321" y="2288761"/>
                  <a:pt x="53321" y="2288473"/>
                  <a:pt x="53321" y="2288473"/>
                </a:cubicBezTo>
                <a:cubicBezTo>
                  <a:pt x="52456" y="2287896"/>
                  <a:pt x="51880" y="2287320"/>
                  <a:pt x="51592" y="2286744"/>
                </a:cubicBezTo>
                <a:lnTo>
                  <a:pt x="45253" y="2286744"/>
                </a:lnTo>
                <a:cubicBezTo>
                  <a:pt x="47270" y="2286456"/>
                  <a:pt x="48999" y="2285879"/>
                  <a:pt x="51016" y="2285303"/>
                </a:cubicBezTo>
                <a:cubicBezTo>
                  <a:pt x="51016" y="2283862"/>
                  <a:pt x="52168" y="2282710"/>
                  <a:pt x="53321" y="2281269"/>
                </a:cubicBezTo>
                <a:cubicBezTo>
                  <a:pt x="53321" y="2277523"/>
                  <a:pt x="53321" y="2273489"/>
                  <a:pt x="53321" y="2269455"/>
                </a:cubicBezTo>
                <a:cubicBezTo>
                  <a:pt x="51880" y="2270320"/>
                  <a:pt x="50727" y="2272049"/>
                  <a:pt x="49287" y="2272337"/>
                </a:cubicBezTo>
                <a:cubicBezTo>
                  <a:pt x="46405" y="2272625"/>
                  <a:pt x="42948" y="2275506"/>
                  <a:pt x="40354" y="2271760"/>
                </a:cubicBezTo>
                <a:cubicBezTo>
                  <a:pt x="40066" y="2271760"/>
                  <a:pt x="40354" y="2271184"/>
                  <a:pt x="40354" y="2270896"/>
                </a:cubicBezTo>
                <a:cubicBezTo>
                  <a:pt x="40643" y="2270608"/>
                  <a:pt x="40931" y="2270320"/>
                  <a:pt x="41219" y="2270032"/>
                </a:cubicBezTo>
                <a:cubicBezTo>
                  <a:pt x="40643" y="2268879"/>
                  <a:pt x="40354" y="2268015"/>
                  <a:pt x="39778" y="2266862"/>
                </a:cubicBezTo>
                <a:cubicBezTo>
                  <a:pt x="39490" y="2266862"/>
                  <a:pt x="39202" y="2266574"/>
                  <a:pt x="38914" y="2266574"/>
                </a:cubicBezTo>
                <a:cubicBezTo>
                  <a:pt x="35456" y="2267150"/>
                  <a:pt x="32287" y="2267150"/>
                  <a:pt x="34880" y="2262252"/>
                </a:cubicBezTo>
                <a:cubicBezTo>
                  <a:pt x="32287" y="2258218"/>
                  <a:pt x="33439" y="2256489"/>
                  <a:pt x="38049" y="2257066"/>
                </a:cubicBezTo>
                <a:cubicBezTo>
                  <a:pt x="36897" y="2255625"/>
                  <a:pt x="37473" y="2253896"/>
                  <a:pt x="38049" y="2252455"/>
                </a:cubicBezTo>
                <a:cubicBezTo>
                  <a:pt x="36321" y="2253608"/>
                  <a:pt x="34304" y="2255049"/>
                  <a:pt x="32575" y="2256201"/>
                </a:cubicBezTo>
                <a:cubicBezTo>
                  <a:pt x="29693" y="2258218"/>
                  <a:pt x="26812" y="2259371"/>
                  <a:pt x="27100" y="2253896"/>
                </a:cubicBezTo>
                <a:cubicBezTo>
                  <a:pt x="28829" y="2250150"/>
                  <a:pt x="30558" y="2246404"/>
                  <a:pt x="32287" y="2242659"/>
                </a:cubicBezTo>
                <a:cubicBezTo>
                  <a:pt x="35168" y="2238049"/>
                  <a:pt x="39202" y="2234303"/>
                  <a:pt x="43236" y="2231133"/>
                </a:cubicBezTo>
                <a:cubicBezTo>
                  <a:pt x="42660" y="2227964"/>
                  <a:pt x="43524" y="2224794"/>
                  <a:pt x="42371" y="2221625"/>
                </a:cubicBezTo>
                <a:cubicBezTo>
                  <a:pt x="38914" y="2219320"/>
                  <a:pt x="34592" y="2217879"/>
                  <a:pt x="40643" y="2212692"/>
                </a:cubicBezTo>
                <a:cubicBezTo>
                  <a:pt x="43236" y="2210387"/>
                  <a:pt x="42660" y="2204913"/>
                  <a:pt x="43812" y="2200879"/>
                </a:cubicBezTo>
                <a:cubicBezTo>
                  <a:pt x="44388" y="2199150"/>
                  <a:pt x="43524" y="2197133"/>
                  <a:pt x="46117" y="2195980"/>
                </a:cubicBezTo>
                <a:cubicBezTo>
                  <a:pt x="47270" y="2195692"/>
                  <a:pt x="50727" y="2194540"/>
                  <a:pt x="48999" y="2191370"/>
                </a:cubicBezTo>
                <a:cubicBezTo>
                  <a:pt x="47558" y="2189065"/>
                  <a:pt x="45541" y="2190506"/>
                  <a:pt x="43812" y="2189930"/>
                </a:cubicBezTo>
                <a:cubicBezTo>
                  <a:pt x="41219" y="2188777"/>
                  <a:pt x="37761" y="2193387"/>
                  <a:pt x="36032" y="2188489"/>
                </a:cubicBezTo>
                <a:cubicBezTo>
                  <a:pt x="34304" y="2183879"/>
                  <a:pt x="35168" y="2179845"/>
                  <a:pt x="38914" y="2176387"/>
                </a:cubicBezTo>
                <a:cubicBezTo>
                  <a:pt x="41219" y="2174370"/>
                  <a:pt x="43524" y="2172065"/>
                  <a:pt x="45829" y="2170048"/>
                </a:cubicBezTo>
                <a:cubicBezTo>
                  <a:pt x="45829" y="2167743"/>
                  <a:pt x="44388" y="2166879"/>
                  <a:pt x="42371" y="2166879"/>
                </a:cubicBezTo>
                <a:cubicBezTo>
                  <a:pt x="40066" y="2166590"/>
                  <a:pt x="36609" y="2168896"/>
                  <a:pt x="36032" y="2165150"/>
                </a:cubicBezTo>
                <a:cubicBezTo>
                  <a:pt x="35744" y="2163133"/>
                  <a:pt x="38914" y="2163709"/>
                  <a:pt x="40643" y="2163709"/>
                </a:cubicBezTo>
                <a:cubicBezTo>
                  <a:pt x="41507" y="2162268"/>
                  <a:pt x="38914" y="2160251"/>
                  <a:pt x="41507" y="2158811"/>
                </a:cubicBezTo>
                <a:cubicBezTo>
                  <a:pt x="45253" y="2156794"/>
                  <a:pt x="48999" y="2154489"/>
                  <a:pt x="52744" y="2152472"/>
                </a:cubicBezTo>
                <a:cubicBezTo>
                  <a:pt x="52744" y="2150743"/>
                  <a:pt x="53032" y="2148726"/>
                  <a:pt x="53032" y="2146997"/>
                </a:cubicBezTo>
                <a:cubicBezTo>
                  <a:pt x="53321" y="2142963"/>
                  <a:pt x="51304" y="2137200"/>
                  <a:pt x="60236" y="2138065"/>
                </a:cubicBezTo>
                <a:cubicBezTo>
                  <a:pt x="65134" y="2138641"/>
                  <a:pt x="65999" y="2129997"/>
                  <a:pt x="66575" y="2125675"/>
                </a:cubicBezTo>
                <a:cubicBezTo>
                  <a:pt x="67728" y="2117319"/>
                  <a:pt x="72050" y="2114149"/>
                  <a:pt x="78965" y="2112421"/>
                </a:cubicBezTo>
                <a:cubicBezTo>
                  <a:pt x="78965" y="2108963"/>
                  <a:pt x="78965" y="2105793"/>
                  <a:pt x="78965" y="2102624"/>
                </a:cubicBezTo>
                <a:cubicBezTo>
                  <a:pt x="74067" y="2093692"/>
                  <a:pt x="79829" y="2083607"/>
                  <a:pt x="74931" y="2074386"/>
                </a:cubicBezTo>
                <a:cubicBezTo>
                  <a:pt x="73490" y="2071793"/>
                  <a:pt x="79829" y="2070929"/>
                  <a:pt x="80982" y="2071505"/>
                </a:cubicBezTo>
                <a:cubicBezTo>
                  <a:pt x="86456" y="2073810"/>
                  <a:pt x="90490" y="2069776"/>
                  <a:pt x="95389" y="2069488"/>
                </a:cubicBezTo>
                <a:cubicBezTo>
                  <a:pt x="95101" y="2064590"/>
                  <a:pt x="100575" y="2066318"/>
                  <a:pt x="102304" y="2063437"/>
                </a:cubicBezTo>
                <a:cubicBezTo>
                  <a:pt x="92795" y="2054505"/>
                  <a:pt x="92795" y="2054505"/>
                  <a:pt x="100287" y="2048454"/>
                </a:cubicBezTo>
                <a:cubicBezTo>
                  <a:pt x="102016" y="2049318"/>
                  <a:pt x="103745" y="2050183"/>
                  <a:pt x="105473" y="2051047"/>
                </a:cubicBezTo>
                <a:cubicBezTo>
                  <a:pt x="109507" y="2049030"/>
                  <a:pt x="113253" y="2047301"/>
                  <a:pt x="116999" y="2045284"/>
                </a:cubicBezTo>
                <a:cubicBezTo>
                  <a:pt x="116999" y="2045284"/>
                  <a:pt x="116999" y="2044708"/>
                  <a:pt x="116999" y="2044708"/>
                </a:cubicBezTo>
                <a:cubicBezTo>
                  <a:pt x="116711" y="2044420"/>
                  <a:pt x="116423" y="2044132"/>
                  <a:pt x="116135" y="2043844"/>
                </a:cubicBezTo>
                <a:cubicBezTo>
                  <a:pt x="106914" y="2037217"/>
                  <a:pt x="106914" y="2037217"/>
                  <a:pt x="119304" y="2028861"/>
                </a:cubicBezTo>
                <a:cubicBezTo>
                  <a:pt x="119304" y="2028573"/>
                  <a:pt x="119592" y="2028573"/>
                  <a:pt x="119592" y="2028573"/>
                </a:cubicBezTo>
                <a:cubicBezTo>
                  <a:pt x="119592" y="2028284"/>
                  <a:pt x="119592" y="2028284"/>
                  <a:pt x="119592" y="2028284"/>
                </a:cubicBezTo>
                <a:cubicBezTo>
                  <a:pt x="119592" y="2028284"/>
                  <a:pt x="119592" y="2027996"/>
                  <a:pt x="119880" y="2027708"/>
                </a:cubicBezTo>
                <a:cubicBezTo>
                  <a:pt x="120169" y="2027708"/>
                  <a:pt x="120457" y="2027420"/>
                  <a:pt x="120745" y="2027420"/>
                </a:cubicBezTo>
                <a:cubicBezTo>
                  <a:pt x="120457" y="2022522"/>
                  <a:pt x="119880" y="2017335"/>
                  <a:pt x="127084" y="2017335"/>
                </a:cubicBezTo>
                <a:cubicBezTo>
                  <a:pt x="129677" y="2015606"/>
                  <a:pt x="132558" y="2017335"/>
                  <a:pt x="135440" y="2017623"/>
                </a:cubicBezTo>
                <a:cubicBezTo>
                  <a:pt x="138321" y="2014166"/>
                  <a:pt x="141491" y="2010708"/>
                  <a:pt x="146101" y="2010132"/>
                </a:cubicBezTo>
                <a:cubicBezTo>
                  <a:pt x="145813" y="2008691"/>
                  <a:pt x="144660" y="2006674"/>
                  <a:pt x="143796" y="2008115"/>
                </a:cubicBezTo>
                <a:cubicBezTo>
                  <a:pt x="140338" y="2013877"/>
                  <a:pt x="134575" y="2010708"/>
                  <a:pt x="130253" y="2012149"/>
                </a:cubicBezTo>
                <a:cubicBezTo>
                  <a:pt x="126508" y="2013301"/>
                  <a:pt x="122474" y="2014454"/>
                  <a:pt x="118440" y="2015318"/>
                </a:cubicBezTo>
                <a:cubicBezTo>
                  <a:pt x="116135" y="2015894"/>
                  <a:pt x="113541" y="2015894"/>
                  <a:pt x="115270" y="2012149"/>
                </a:cubicBezTo>
                <a:cubicBezTo>
                  <a:pt x="117287" y="2010132"/>
                  <a:pt x="119592" y="2007827"/>
                  <a:pt x="121609" y="2005810"/>
                </a:cubicBezTo>
                <a:cubicBezTo>
                  <a:pt x="128813" y="2000623"/>
                  <a:pt x="137169" y="1999182"/>
                  <a:pt x="145525" y="1997166"/>
                </a:cubicBezTo>
                <a:cubicBezTo>
                  <a:pt x="145236" y="1996013"/>
                  <a:pt x="145236" y="1994860"/>
                  <a:pt x="145236" y="1993708"/>
                </a:cubicBezTo>
                <a:cubicBezTo>
                  <a:pt x="143508" y="1992843"/>
                  <a:pt x="142067" y="1990826"/>
                  <a:pt x="142931" y="1989386"/>
                </a:cubicBezTo>
                <a:cubicBezTo>
                  <a:pt x="143219" y="1988233"/>
                  <a:pt x="146101" y="1988521"/>
                  <a:pt x="147830" y="1988233"/>
                </a:cubicBezTo>
                <a:cubicBezTo>
                  <a:pt x="157914" y="1984199"/>
                  <a:pt x="162813" y="1974403"/>
                  <a:pt x="169440" y="1966911"/>
                </a:cubicBezTo>
                <a:cubicBezTo>
                  <a:pt x="172321" y="1962589"/>
                  <a:pt x="177508" y="1962301"/>
                  <a:pt x="181254" y="1959708"/>
                </a:cubicBezTo>
                <a:cubicBezTo>
                  <a:pt x="181254" y="1951928"/>
                  <a:pt x="174915" y="1956538"/>
                  <a:pt x="171745" y="1954809"/>
                </a:cubicBezTo>
                <a:cubicBezTo>
                  <a:pt x="166270" y="1956250"/>
                  <a:pt x="161084" y="1957691"/>
                  <a:pt x="154457" y="1959708"/>
                </a:cubicBezTo>
                <a:cubicBezTo>
                  <a:pt x="155321" y="1954233"/>
                  <a:pt x="157338" y="1949911"/>
                  <a:pt x="161084" y="1948758"/>
                </a:cubicBezTo>
                <a:cubicBezTo>
                  <a:pt x="172898" y="1945013"/>
                  <a:pt x="178660" y="1934352"/>
                  <a:pt x="187593" y="1927148"/>
                </a:cubicBezTo>
                <a:cubicBezTo>
                  <a:pt x="191627" y="1923979"/>
                  <a:pt x="191627" y="1920809"/>
                  <a:pt x="186152" y="1919080"/>
                </a:cubicBezTo>
                <a:cubicBezTo>
                  <a:pt x="180389" y="1919657"/>
                  <a:pt x="180677" y="1914182"/>
                  <a:pt x="179813" y="1911301"/>
                </a:cubicBezTo>
                <a:cubicBezTo>
                  <a:pt x="178372" y="1905538"/>
                  <a:pt x="185288" y="1911301"/>
                  <a:pt x="185864" y="1907555"/>
                </a:cubicBezTo>
                <a:cubicBezTo>
                  <a:pt x="185576" y="1904962"/>
                  <a:pt x="185864" y="1902656"/>
                  <a:pt x="189033" y="1902945"/>
                </a:cubicBezTo>
                <a:cubicBezTo>
                  <a:pt x="191627" y="1903233"/>
                  <a:pt x="189898" y="1906402"/>
                  <a:pt x="190762" y="1907843"/>
                </a:cubicBezTo>
                <a:cubicBezTo>
                  <a:pt x="191627" y="1908419"/>
                  <a:pt x="192491" y="1908996"/>
                  <a:pt x="193355" y="1909572"/>
                </a:cubicBezTo>
                <a:cubicBezTo>
                  <a:pt x="200847" y="1907555"/>
                  <a:pt x="206610" y="1900928"/>
                  <a:pt x="214966" y="1901504"/>
                </a:cubicBezTo>
                <a:cubicBezTo>
                  <a:pt x="219576" y="1897182"/>
                  <a:pt x="221305" y="1889690"/>
                  <a:pt x="228796" y="1888538"/>
                </a:cubicBezTo>
                <a:cubicBezTo>
                  <a:pt x="231101" y="1887097"/>
                  <a:pt x="233695" y="1885368"/>
                  <a:pt x="236000" y="1883928"/>
                </a:cubicBezTo>
                <a:cubicBezTo>
                  <a:pt x="236576" y="1882199"/>
                  <a:pt x="238017" y="1881622"/>
                  <a:pt x="239457" y="1881334"/>
                </a:cubicBezTo>
                <a:cubicBezTo>
                  <a:pt x="239746" y="1881046"/>
                  <a:pt x="240322" y="1880758"/>
                  <a:pt x="240898" y="1881334"/>
                </a:cubicBezTo>
                <a:cubicBezTo>
                  <a:pt x="246661" y="1886521"/>
                  <a:pt x="252424" y="1881334"/>
                  <a:pt x="257610" y="1880470"/>
                </a:cubicBezTo>
                <a:cubicBezTo>
                  <a:pt x="265678" y="1879317"/>
                  <a:pt x="273458" y="1874419"/>
                  <a:pt x="281237" y="1871249"/>
                </a:cubicBezTo>
                <a:cubicBezTo>
                  <a:pt x="281237" y="1870673"/>
                  <a:pt x="281237" y="1869809"/>
                  <a:pt x="281237" y="1869233"/>
                </a:cubicBezTo>
                <a:cubicBezTo>
                  <a:pt x="273169" y="1872114"/>
                  <a:pt x="270288" y="1861165"/>
                  <a:pt x="262797" y="1862605"/>
                </a:cubicBezTo>
                <a:cubicBezTo>
                  <a:pt x="259051" y="1865487"/>
                  <a:pt x="258474" y="1878165"/>
                  <a:pt x="250407" y="1866351"/>
                </a:cubicBezTo>
                <a:cubicBezTo>
                  <a:pt x="249830" y="1866639"/>
                  <a:pt x="248966" y="1867216"/>
                  <a:pt x="248390" y="1867504"/>
                </a:cubicBezTo>
                <a:cubicBezTo>
                  <a:pt x="245508" y="1868368"/>
                  <a:pt x="243491" y="1872978"/>
                  <a:pt x="240610" y="1870385"/>
                </a:cubicBezTo>
                <a:cubicBezTo>
                  <a:pt x="236864" y="1866639"/>
                  <a:pt x="243491" y="1865199"/>
                  <a:pt x="243779" y="1862029"/>
                </a:cubicBezTo>
                <a:cubicBezTo>
                  <a:pt x="244932" y="1850504"/>
                  <a:pt x="253864" y="1842724"/>
                  <a:pt x="268271" y="1842148"/>
                </a:cubicBezTo>
                <a:cubicBezTo>
                  <a:pt x="277780" y="1841860"/>
                  <a:pt x="286712" y="1839554"/>
                  <a:pt x="294780" y="1835809"/>
                </a:cubicBezTo>
                <a:cubicBezTo>
                  <a:pt x="310339" y="1828317"/>
                  <a:pt x="327051" y="1825436"/>
                  <a:pt x="343763" y="1822554"/>
                </a:cubicBezTo>
                <a:cubicBezTo>
                  <a:pt x="351831" y="1821114"/>
                  <a:pt x="356441" y="1815063"/>
                  <a:pt x="363068" y="1811605"/>
                </a:cubicBezTo>
                <a:cubicBezTo>
                  <a:pt x="367390" y="1809300"/>
                  <a:pt x="371424" y="1807571"/>
                  <a:pt x="376034" y="1807283"/>
                </a:cubicBezTo>
                <a:cubicBezTo>
                  <a:pt x="376899" y="1806419"/>
                  <a:pt x="377763" y="1805842"/>
                  <a:pt x="378628" y="1804978"/>
                </a:cubicBezTo>
                <a:cubicBezTo>
                  <a:pt x="390153" y="1800368"/>
                  <a:pt x="400238" y="1790283"/>
                  <a:pt x="414645" y="1796046"/>
                </a:cubicBezTo>
                <a:cubicBezTo>
                  <a:pt x="417526" y="1797198"/>
                  <a:pt x="421848" y="1794317"/>
                  <a:pt x="425594" y="1793452"/>
                </a:cubicBezTo>
                <a:cubicBezTo>
                  <a:pt x="427323" y="1793452"/>
                  <a:pt x="428764" y="1793164"/>
                  <a:pt x="430492" y="1793164"/>
                </a:cubicBezTo>
                <a:cubicBezTo>
                  <a:pt x="430492" y="1789707"/>
                  <a:pt x="429340" y="1785385"/>
                  <a:pt x="435391" y="1785385"/>
                </a:cubicBezTo>
                <a:cubicBezTo>
                  <a:pt x="441154" y="1785096"/>
                  <a:pt x="446628" y="1784520"/>
                  <a:pt x="452391" y="1783944"/>
                </a:cubicBezTo>
                <a:cubicBezTo>
                  <a:pt x="456137" y="1776740"/>
                  <a:pt x="461899" y="1771554"/>
                  <a:pt x="469967" y="1772418"/>
                </a:cubicBezTo>
                <a:cubicBezTo>
                  <a:pt x="486679" y="1774147"/>
                  <a:pt x="498781" y="1763486"/>
                  <a:pt x="512612" y="1758011"/>
                </a:cubicBezTo>
                <a:cubicBezTo>
                  <a:pt x="519815" y="1755130"/>
                  <a:pt x="527595" y="1754554"/>
                  <a:pt x="534510" y="1751384"/>
                </a:cubicBezTo>
                <a:cubicBezTo>
                  <a:pt x="539120" y="1749367"/>
                  <a:pt x="545459" y="1747927"/>
                  <a:pt x="542002" y="1741011"/>
                </a:cubicBezTo>
                <a:cubicBezTo>
                  <a:pt x="539120" y="1735537"/>
                  <a:pt x="535086" y="1736977"/>
                  <a:pt x="529324" y="1739859"/>
                </a:cubicBezTo>
                <a:cubicBezTo>
                  <a:pt x="520103" y="1744469"/>
                  <a:pt x="508001" y="1753113"/>
                  <a:pt x="501086" y="1751096"/>
                </a:cubicBezTo>
                <a:cubicBezTo>
                  <a:pt x="489561" y="1747927"/>
                  <a:pt x="483798" y="1755994"/>
                  <a:pt x="476306" y="1756571"/>
                </a:cubicBezTo>
                <a:cubicBezTo>
                  <a:pt x="457289" y="1757723"/>
                  <a:pt x="442018" y="1768961"/>
                  <a:pt x="423865" y="1772130"/>
                </a:cubicBezTo>
                <a:cubicBezTo>
                  <a:pt x="398797" y="1776452"/>
                  <a:pt x="374594" y="1784520"/>
                  <a:pt x="350102" y="1791147"/>
                </a:cubicBezTo>
                <a:cubicBezTo>
                  <a:pt x="353560" y="1802673"/>
                  <a:pt x="345204" y="1799215"/>
                  <a:pt x="339441" y="1800944"/>
                </a:cubicBezTo>
                <a:cubicBezTo>
                  <a:pt x="339729" y="1794029"/>
                  <a:pt x="344916" y="1794029"/>
                  <a:pt x="347509" y="1791436"/>
                </a:cubicBezTo>
                <a:cubicBezTo>
                  <a:pt x="333966" y="1789995"/>
                  <a:pt x="321865" y="1795469"/>
                  <a:pt x="310627" y="1801520"/>
                </a:cubicBezTo>
                <a:cubicBezTo>
                  <a:pt x="306017" y="1804113"/>
                  <a:pt x="302271" y="1808724"/>
                  <a:pt x="296220" y="1805554"/>
                </a:cubicBezTo>
                <a:cubicBezTo>
                  <a:pt x="293627" y="1804113"/>
                  <a:pt x="289017" y="1807283"/>
                  <a:pt x="288441" y="1802673"/>
                </a:cubicBezTo>
                <a:cubicBezTo>
                  <a:pt x="288153" y="1799503"/>
                  <a:pt x="291322" y="1798639"/>
                  <a:pt x="293915" y="1797486"/>
                </a:cubicBezTo>
                <a:cubicBezTo>
                  <a:pt x="295644" y="1796622"/>
                  <a:pt x="297949" y="1795758"/>
                  <a:pt x="296220" y="1793164"/>
                </a:cubicBezTo>
                <a:cubicBezTo>
                  <a:pt x="294492" y="1790859"/>
                  <a:pt x="292187" y="1790571"/>
                  <a:pt x="290170" y="1792588"/>
                </a:cubicBezTo>
                <a:cubicBezTo>
                  <a:pt x="286712" y="1796334"/>
                  <a:pt x="282390" y="1798639"/>
                  <a:pt x="280949" y="1804402"/>
                </a:cubicBezTo>
                <a:cubicBezTo>
                  <a:pt x="279797" y="1809300"/>
                  <a:pt x="276627" y="1814198"/>
                  <a:pt x="269424" y="1811317"/>
                </a:cubicBezTo>
                <a:cubicBezTo>
                  <a:pt x="264525" y="1811893"/>
                  <a:pt x="260203" y="1811893"/>
                  <a:pt x="263949" y="1804978"/>
                </a:cubicBezTo>
                <a:cubicBezTo>
                  <a:pt x="260203" y="1798927"/>
                  <a:pt x="261932" y="1796622"/>
                  <a:pt x="268847" y="1797486"/>
                </a:cubicBezTo>
                <a:cubicBezTo>
                  <a:pt x="265390" y="1793164"/>
                  <a:pt x="272593" y="1788842"/>
                  <a:pt x="268847" y="1784232"/>
                </a:cubicBezTo>
                <a:cubicBezTo>
                  <a:pt x="263373" y="1781062"/>
                  <a:pt x="257610" y="1778181"/>
                  <a:pt x="267983" y="1773283"/>
                </a:cubicBezTo>
                <a:cubicBezTo>
                  <a:pt x="272017" y="1771266"/>
                  <a:pt x="275186" y="1767520"/>
                  <a:pt x="278644" y="1764351"/>
                </a:cubicBezTo>
                <a:cubicBezTo>
                  <a:pt x="275186" y="1758588"/>
                  <a:pt x="278644" y="1751961"/>
                  <a:pt x="276339" y="1745910"/>
                </a:cubicBezTo>
                <a:cubicBezTo>
                  <a:pt x="271152" y="1742452"/>
                  <a:pt x="265102" y="1740147"/>
                  <a:pt x="274034" y="1732943"/>
                </a:cubicBezTo>
                <a:cubicBezTo>
                  <a:pt x="277780" y="1729774"/>
                  <a:pt x="277203" y="1721706"/>
                  <a:pt x="278932" y="1715943"/>
                </a:cubicBezTo>
                <a:cubicBezTo>
                  <a:pt x="279797" y="1713638"/>
                  <a:pt x="278356" y="1710469"/>
                  <a:pt x="282390" y="1709028"/>
                </a:cubicBezTo>
                <a:cubicBezTo>
                  <a:pt x="283831" y="1708452"/>
                  <a:pt x="289017" y="1707011"/>
                  <a:pt x="286712" y="1702401"/>
                </a:cubicBezTo>
                <a:cubicBezTo>
                  <a:pt x="285271" y="1698943"/>
                  <a:pt x="281814" y="1701248"/>
                  <a:pt x="279508" y="1700096"/>
                </a:cubicBezTo>
                <a:cubicBezTo>
                  <a:pt x="275763" y="1698655"/>
                  <a:pt x="270576" y="1705282"/>
                  <a:pt x="268271" y="1698079"/>
                </a:cubicBezTo>
                <a:cubicBezTo>
                  <a:pt x="265966" y="1691452"/>
                  <a:pt x="267119" y="1685401"/>
                  <a:pt x="272881" y="1680791"/>
                </a:cubicBezTo>
                <a:cubicBezTo>
                  <a:pt x="276339" y="1677909"/>
                  <a:pt x="279797" y="1674740"/>
                  <a:pt x="283254" y="1671859"/>
                </a:cubicBezTo>
                <a:cubicBezTo>
                  <a:pt x="283254" y="1668401"/>
                  <a:pt x="281525" y="1667248"/>
                  <a:pt x="278356" y="1666960"/>
                </a:cubicBezTo>
                <a:cubicBezTo>
                  <a:pt x="274898" y="1666384"/>
                  <a:pt x="270000" y="1669842"/>
                  <a:pt x="269136" y="1664367"/>
                </a:cubicBezTo>
                <a:cubicBezTo>
                  <a:pt x="268847" y="1661485"/>
                  <a:pt x="273169" y="1662350"/>
                  <a:pt x="275763" y="1662350"/>
                </a:cubicBezTo>
                <a:cubicBezTo>
                  <a:pt x="276915" y="1660045"/>
                  <a:pt x="273458" y="1657163"/>
                  <a:pt x="277203" y="1655146"/>
                </a:cubicBezTo>
                <a:cubicBezTo>
                  <a:pt x="287864" y="1649672"/>
                  <a:pt x="298237" y="1643909"/>
                  <a:pt x="308610" y="1637858"/>
                </a:cubicBezTo>
                <a:cubicBezTo>
                  <a:pt x="312932" y="1635553"/>
                  <a:pt x="323305" y="1634977"/>
                  <a:pt x="314085" y="1625757"/>
                </a:cubicBezTo>
                <a:cubicBezTo>
                  <a:pt x="312644" y="1624316"/>
                  <a:pt x="311780" y="1618553"/>
                  <a:pt x="316678" y="1617112"/>
                </a:cubicBezTo>
                <a:cubicBezTo>
                  <a:pt x="328780" y="1613366"/>
                  <a:pt x="336560" y="1603570"/>
                  <a:pt x="345780" y="1596078"/>
                </a:cubicBezTo>
                <a:cubicBezTo>
                  <a:pt x="352407" y="1590604"/>
                  <a:pt x="360475" y="1593485"/>
                  <a:pt x="366814" y="1588875"/>
                </a:cubicBezTo>
                <a:cubicBezTo>
                  <a:pt x="366814" y="1588299"/>
                  <a:pt x="366814" y="1587434"/>
                  <a:pt x="366814" y="1586570"/>
                </a:cubicBezTo>
                <a:cubicBezTo>
                  <a:pt x="361051" y="1585129"/>
                  <a:pt x="352407" y="1585417"/>
                  <a:pt x="351543" y="1579655"/>
                </a:cubicBezTo>
                <a:cubicBezTo>
                  <a:pt x="350678" y="1575044"/>
                  <a:pt x="359611" y="1578214"/>
                  <a:pt x="363933" y="1575332"/>
                </a:cubicBezTo>
                <a:cubicBezTo>
                  <a:pt x="366526" y="1573604"/>
                  <a:pt x="366814" y="1571298"/>
                  <a:pt x="368543" y="1569570"/>
                </a:cubicBezTo>
                <a:cubicBezTo>
                  <a:pt x="367967" y="1564959"/>
                  <a:pt x="371424" y="1561790"/>
                  <a:pt x="370560" y="1556315"/>
                </a:cubicBezTo>
                <a:cubicBezTo>
                  <a:pt x="369119" y="1547959"/>
                  <a:pt x="377475" y="1554875"/>
                  <a:pt x="380933" y="1552858"/>
                </a:cubicBezTo>
                <a:cubicBezTo>
                  <a:pt x="381221" y="1549112"/>
                  <a:pt x="386696" y="1552281"/>
                  <a:pt x="386407" y="1549112"/>
                </a:cubicBezTo>
                <a:cubicBezTo>
                  <a:pt x="386119" y="1545078"/>
                  <a:pt x="383238" y="1545078"/>
                  <a:pt x="379780" y="1545654"/>
                </a:cubicBezTo>
                <a:cubicBezTo>
                  <a:pt x="376899" y="1546231"/>
                  <a:pt x="378916" y="1542773"/>
                  <a:pt x="378340" y="1541332"/>
                </a:cubicBezTo>
                <a:cubicBezTo>
                  <a:pt x="374306" y="1541332"/>
                  <a:pt x="370560" y="1541332"/>
                  <a:pt x="368543" y="1536722"/>
                </a:cubicBezTo>
                <a:cubicBezTo>
                  <a:pt x="365662" y="1536434"/>
                  <a:pt x="362492" y="1535281"/>
                  <a:pt x="366238" y="1532400"/>
                </a:cubicBezTo>
                <a:cubicBezTo>
                  <a:pt x="371712" y="1528366"/>
                  <a:pt x="377475" y="1522891"/>
                  <a:pt x="385543" y="1524332"/>
                </a:cubicBezTo>
                <a:cubicBezTo>
                  <a:pt x="391594" y="1525485"/>
                  <a:pt x="394763" y="1521451"/>
                  <a:pt x="395340" y="1517129"/>
                </a:cubicBezTo>
                <a:cubicBezTo>
                  <a:pt x="396204" y="1511654"/>
                  <a:pt x="390730" y="1513095"/>
                  <a:pt x="387848" y="1513095"/>
                </a:cubicBezTo>
                <a:cubicBezTo>
                  <a:pt x="382950" y="1513095"/>
                  <a:pt x="380645" y="1508773"/>
                  <a:pt x="376323" y="1507620"/>
                </a:cubicBezTo>
                <a:cubicBezTo>
                  <a:pt x="382662" y="1504163"/>
                  <a:pt x="389289" y="1502434"/>
                  <a:pt x="392746" y="1496095"/>
                </a:cubicBezTo>
                <a:cubicBezTo>
                  <a:pt x="393611" y="1491773"/>
                  <a:pt x="398797" y="1494654"/>
                  <a:pt x="399950" y="1491196"/>
                </a:cubicBezTo>
                <a:cubicBezTo>
                  <a:pt x="397069" y="1485722"/>
                  <a:pt x="400814" y="1484569"/>
                  <a:pt x="404560" y="1482840"/>
                </a:cubicBezTo>
                <a:cubicBezTo>
                  <a:pt x="408306" y="1481112"/>
                  <a:pt x="412340" y="1477942"/>
                  <a:pt x="411187" y="1473908"/>
                </a:cubicBezTo>
                <a:cubicBezTo>
                  <a:pt x="409747" y="1468433"/>
                  <a:pt x="405424" y="1473908"/>
                  <a:pt x="402543" y="1473044"/>
                </a:cubicBezTo>
                <a:cubicBezTo>
                  <a:pt x="399374" y="1472179"/>
                  <a:pt x="395052" y="1473908"/>
                  <a:pt x="393899" y="1469010"/>
                </a:cubicBezTo>
                <a:cubicBezTo>
                  <a:pt x="393611" y="1468722"/>
                  <a:pt x="393899" y="1468433"/>
                  <a:pt x="394187" y="1468145"/>
                </a:cubicBezTo>
                <a:cubicBezTo>
                  <a:pt x="394475" y="1467857"/>
                  <a:pt x="395052" y="1467857"/>
                  <a:pt x="395340" y="1467569"/>
                </a:cubicBezTo>
                <a:cubicBezTo>
                  <a:pt x="394763" y="1460366"/>
                  <a:pt x="394187" y="1453162"/>
                  <a:pt x="404560" y="1453162"/>
                </a:cubicBezTo>
                <a:cubicBezTo>
                  <a:pt x="410323" y="1449993"/>
                  <a:pt x="416374" y="1456908"/>
                  <a:pt x="422713" y="1452874"/>
                </a:cubicBezTo>
                <a:cubicBezTo>
                  <a:pt x="426459" y="1450569"/>
                  <a:pt x="430204" y="1448264"/>
                  <a:pt x="432221" y="1444518"/>
                </a:cubicBezTo>
                <a:cubicBezTo>
                  <a:pt x="433086" y="1442789"/>
                  <a:pt x="430781" y="1437891"/>
                  <a:pt x="429340" y="1440484"/>
                </a:cubicBezTo>
                <a:cubicBezTo>
                  <a:pt x="423865" y="1448840"/>
                  <a:pt x="415797" y="1443942"/>
                  <a:pt x="409458" y="1445959"/>
                </a:cubicBezTo>
                <a:cubicBezTo>
                  <a:pt x="403696" y="1447688"/>
                  <a:pt x="397933" y="1449128"/>
                  <a:pt x="392170" y="1450281"/>
                </a:cubicBezTo>
                <a:cubicBezTo>
                  <a:pt x="388713" y="1451145"/>
                  <a:pt x="385255" y="1451145"/>
                  <a:pt x="387848" y="1445671"/>
                </a:cubicBezTo>
                <a:cubicBezTo>
                  <a:pt x="391018" y="1442501"/>
                  <a:pt x="394187" y="1439620"/>
                  <a:pt x="397357" y="1436450"/>
                </a:cubicBezTo>
                <a:cubicBezTo>
                  <a:pt x="410323" y="1427518"/>
                  <a:pt x="426459" y="1426653"/>
                  <a:pt x="440865" y="1422620"/>
                </a:cubicBezTo>
                <a:cubicBezTo>
                  <a:pt x="445187" y="1421467"/>
                  <a:pt x="449510" y="1420315"/>
                  <a:pt x="453543" y="1418874"/>
                </a:cubicBezTo>
                <a:cubicBezTo>
                  <a:pt x="454120" y="1418009"/>
                  <a:pt x="454984" y="1417433"/>
                  <a:pt x="455560" y="1416569"/>
                </a:cubicBezTo>
                <a:cubicBezTo>
                  <a:pt x="456137" y="1411959"/>
                  <a:pt x="458154" y="1409077"/>
                  <a:pt x="461035" y="1407060"/>
                </a:cubicBezTo>
                <a:cubicBezTo>
                  <a:pt x="459594" y="1407637"/>
                  <a:pt x="458442" y="1407925"/>
                  <a:pt x="457001" y="1408213"/>
                </a:cubicBezTo>
                <a:cubicBezTo>
                  <a:pt x="454120" y="1411094"/>
                  <a:pt x="450662" y="1410806"/>
                  <a:pt x="446916" y="1409653"/>
                </a:cubicBezTo>
                <a:cubicBezTo>
                  <a:pt x="448645" y="1406196"/>
                  <a:pt x="451526" y="1405908"/>
                  <a:pt x="454696" y="1405620"/>
                </a:cubicBezTo>
                <a:cubicBezTo>
                  <a:pt x="460171" y="1404179"/>
                  <a:pt x="465645" y="1402450"/>
                  <a:pt x="473425" y="1400145"/>
                </a:cubicBezTo>
                <a:cubicBezTo>
                  <a:pt x="472849" y="1401009"/>
                  <a:pt x="471984" y="1401586"/>
                  <a:pt x="471408" y="1402162"/>
                </a:cubicBezTo>
                <a:cubicBezTo>
                  <a:pt x="471408" y="1402162"/>
                  <a:pt x="471696" y="1402162"/>
                  <a:pt x="471696" y="1402162"/>
                </a:cubicBezTo>
                <a:cubicBezTo>
                  <a:pt x="482933" y="1394670"/>
                  <a:pt x="496188" y="1391501"/>
                  <a:pt x="509154" y="1387755"/>
                </a:cubicBezTo>
                <a:cubicBezTo>
                  <a:pt x="514052" y="1383433"/>
                  <a:pt x="521832" y="1387755"/>
                  <a:pt x="526442" y="1382280"/>
                </a:cubicBezTo>
                <a:cubicBezTo>
                  <a:pt x="528171" y="1380263"/>
                  <a:pt x="531052" y="1379975"/>
                  <a:pt x="532205" y="1382857"/>
                </a:cubicBezTo>
                <a:cubicBezTo>
                  <a:pt x="533358" y="1386026"/>
                  <a:pt x="531052" y="1388043"/>
                  <a:pt x="527883" y="1388043"/>
                </a:cubicBezTo>
                <a:cubicBezTo>
                  <a:pt x="524713" y="1388043"/>
                  <a:pt x="521832" y="1388331"/>
                  <a:pt x="519239" y="1390636"/>
                </a:cubicBezTo>
                <a:cubicBezTo>
                  <a:pt x="519527" y="1392653"/>
                  <a:pt x="519527" y="1394670"/>
                  <a:pt x="519239" y="1396399"/>
                </a:cubicBezTo>
                <a:cubicBezTo>
                  <a:pt x="522120" y="1395535"/>
                  <a:pt x="525002" y="1394670"/>
                  <a:pt x="527883" y="1393806"/>
                </a:cubicBezTo>
                <a:cubicBezTo>
                  <a:pt x="531052" y="1392941"/>
                  <a:pt x="533934" y="1392365"/>
                  <a:pt x="537103" y="1391501"/>
                </a:cubicBezTo>
                <a:cubicBezTo>
                  <a:pt x="536527" y="1391213"/>
                  <a:pt x="535951" y="1390636"/>
                  <a:pt x="535663" y="1390348"/>
                </a:cubicBezTo>
                <a:cubicBezTo>
                  <a:pt x="546036" y="1369890"/>
                  <a:pt x="567070" y="1372484"/>
                  <a:pt x="584070" y="1366721"/>
                </a:cubicBezTo>
                <a:cubicBezTo>
                  <a:pt x="595595" y="1362687"/>
                  <a:pt x="606544" y="1358365"/>
                  <a:pt x="617494" y="1353178"/>
                </a:cubicBezTo>
                <a:cubicBezTo>
                  <a:pt x="619222" y="1352314"/>
                  <a:pt x="620375" y="1349433"/>
                  <a:pt x="621816" y="1347704"/>
                </a:cubicBezTo>
                <a:cubicBezTo>
                  <a:pt x="624121" y="1346839"/>
                  <a:pt x="624985" y="1348280"/>
                  <a:pt x="625850" y="1350009"/>
                </a:cubicBezTo>
                <a:cubicBezTo>
                  <a:pt x="626426" y="1350873"/>
                  <a:pt x="627002" y="1351738"/>
                  <a:pt x="627290" y="1352314"/>
                </a:cubicBezTo>
                <a:cubicBezTo>
                  <a:pt x="629884" y="1351162"/>
                  <a:pt x="632477" y="1349721"/>
                  <a:pt x="635070" y="1348568"/>
                </a:cubicBezTo>
                <a:cubicBezTo>
                  <a:pt x="636799" y="1347704"/>
                  <a:pt x="639104" y="1344823"/>
                  <a:pt x="640256" y="1347992"/>
                </a:cubicBezTo>
                <a:cubicBezTo>
                  <a:pt x="641409" y="1351162"/>
                  <a:pt x="637951" y="1351450"/>
                  <a:pt x="635358" y="1352026"/>
                </a:cubicBezTo>
                <a:cubicBezTo>
                  <a:pt x="633053" y="1352890"/>
                  <a:pt x="630460" y="1353755"/>
                  <a:pt x="628155" y="1354619"/>
                </a:cubicBezTo>
                <a:cubicBezTo>
                  <a:pt x="629595" y="1360670"/>
                  <a:pt x="622968" y="1363263"/>
                  <a:pt x="619222" y="1367009"/>
                </a:cubicBezTo>
                <a:cubicBezTo>
                  <a:pt x="636511" y="1361246"/>
                  <a:pt x="654087" y="1355484"/>
                  <a:pt x="671952" y="1351450"/>
                </a:cubicBezTo>
                <a:cubicBezTo>
                  <a:pt x="672240" y="1351450"/>
                  <a:pt x="672816" y="1351162"/>
                  <a:pt x="673104" y="1351162"/>
                </a:cubicBezTo>
                <a:cubicBezTo>
                  <a:pt x="671663" y="1348280"/>
                  <a:pt x="665613" y="1346839"/>
                  <a:pt x="670223" y="1343094"/>
                </a:cubicBezTo>
                <a:cubicBezTo>
                  <a:pt x="674833" y="1339348"/>
                  <a:pt x="680308" y="1338195"/>
                  <a:pt x="685782" y="1341077"/>
                </a:cubicBezTo>
                <a:cubicBezTo>
                  <a:pt x="686358" y="1341365"/>
                  <a:pt x="687223" y="1341365"/>
                  <a:pt x="688087" y="1341653"/>
                </a:cubicBezTo>
                <a:cubicBezTo>
                  <a:pt x="690104" y="1340789"/>
                  <a:pt x="691833" y="1339924"/>
                  <a:pt x="693562" y="1339348"/>
                </a:cubicBezTo>
                <a:cubicBezTo>
                  <a:pt x="695003" y="1338772"/>
                  <a:pt x="697020" y="1337619"/>
                  <a:pt x="698748" y="1337331"/>
                </a:cubicBezTo>
                <a:cubicBezTo>
                  <a:pt x="700189" y="1337043"/>
                  <a:pt x="701342" y="1337619"/>
                  <a:pt x="702494" y="1339348"/>
                </a:cubicBezTo>
                <a:cubicBezTo>
                  <a:pt x="702782" y="1339924"/>
                  <a:pt x="703070" y="1340789"/>
                  <a:pt x="703359" y="1341365"/>
                </a:cubicBezTo>
                <a:cubicBezTo>
                  <a:pt x="705664" y="1340500"/>
                  <a:pt x="708257" y="1339924"/>
                  <a:pt x="710562" y="1339060"/>
                </a:cubicBezTo>
                <a:cubicBezTo>
                  <a:pt x="722664" y="1332144"/>
                  <a:pt x="733613" y="1323789"/>
                  <a:pt x="748020" y="1324941"/>
                </a:cubicBezTo>
                <a:cubicBezTo>
                  <a:pt x="759833" y="1318026"/>
                  <a:pt x="770783" y="1310246"/>
                  <a:pt x="782020" y="1303043"/>
                </a:cubicBezTo>
                <a:lnTo>
                  <a:pt x="797868" y="1297856"/>
                </a:lnTo>
                <a:cubicBezTo>
                  <a:pt x="797579" y="1297280"/>
                  <a:pt x="797579" y="1296415"/>
                  <a:pt x="797868" y="1295839"/>
                </a:cubicBezTo>
                <a:cubicBezTo>
                  <a:pt x="798732" y="1292093"/>
                  <a:pt x="802190" y="1294398"/>
                  <a:pt x="804495" y="1294687"/>
                </a:cubicBezTo>
                <a:cubicBezTo>
                  <a:pt x="805359" y="1294975"/>
                  <a:pt x="806512" y="1294975"/>
                  <a:pt x="807376" y="1294975"/>
                </a:cubicBezTo>
                <a:lnTo>
                  <a:pt x="817749" y="1291517"/>
                </a:lnTo>
                <a:cubicBezTo>
                  <a:pt x="817749" y="1291517"/>
                  <a:pt x="817461" y="1291229"/>
                  <a:pt x="817461" y="1290941"/>
                </a:cubicBezTo>
                <a:cubicBezTo>
                  <a:pt x="816020" y="1287195"/>
                  <a:pt x="819766" y="1285466"/>
                  <a:pt x="821495" y="1283161"/>
                </a:cubicBezTo>
                <a:cubicBezTo>
                  <a:pt x="826970" y="1278839"/>
                  <a:pt x="833885" y="1277110"/>
                  <a:pt x="840512" y="1274805"/>
                </a:cubicBezTo>
                <a:cubicBezTo>
                  <a:pt x="846275" y="1272788"/>
                  <a:pt x="849732" y="1274229"/>
                  <a:pt x="850309" y="1280568"/>
                </a:cubicBezTo>
                <a:cubicBezTo>
                  <a:pt x="850309" y="1281720"/>
                  <a:pt x="850020" y="1282297"/>
                  <a:pt x="850020" y="1283161"/>
                </a:cubicBezTo>
                <a:cubicBezTo>
                  <a:pt x="851749" y="1286331"/>
                  <a:pt x="853478" y="1289500"/>
                  <a:pt x="856071" y="1292093"/>
                </a:cubicBezTo>
                <a:cubicBezTo>
                  <a:pt x="881427" y="1283161"/>
                  <a:pt x="906495" y="1275093"/>
                  <a:pt x="932716" y="1269042"/>
                </a:cubicBezTo>
                <a:cubicBezTo>
                  <a:pt x="954326" y="1264144"/>
                  <a:pt x="975648" y="1256652"/>
                  <a:pt x="996971" y="1250313"/>
                </a:cubicBezTo>
                <a:cubicBezTo>
                  <a:pt x="1009360" y="1246568"/>
                  <a:pt x="1020886" y="1240805"/>
                  <a:pt x="1033852" y="1238500"/>
                </a:cubicBezTo>
                <a:cubicBezTo>
                  <a:pt x="1039327" y="1237635"/>
                  <a:pt x="1043073" y="1234178"/>
                  <a:pt x="1046530" y="1230144"/>
                </a:cubicBezTo>
                <a:cubicBezTo>
                  <a:pt x="1045666" y="1228127"/>
                  <a:pt x="1044801" y="1225822"/>
                  <a:pt x="1043937" y="1223517"/>
                </a:cubicBezTo>
                <a:cubicBezTo>
                  <a:pt x="1042208" y="1224093"/>
                  <a:pt x="1040479" y="1224381"/>
                  <a:pt x="1038750" y="1224957"/>
                </a:cubicBezTo>
                <a:cubicBezTo>
                  <a:pt x="1037598" y="1220635"/>
                  <a:pt x="1042784" y="1221788"/>
                  <a:pt x="1043649" y="1219195"/>
                </a:cubicBezTo>
                <a:cubicBezTo>
                  <a:pt x="1073039" y="1205940"/>
                  <a:pt x="1105598" y="1201618"/>
                  <a:pt x="1134412" y="1186635"/>
                </a:cubicBezTo>
                <a:cubicBezTo>
                  <a:pt x="1137005" y="1185194"/>
                  <a:pt x="1140175" y="1184042"/>
                  <a:pt x="1143344" y="1184042"/>
                </a:cubicBezTo>
                <a:cubicBezTo>
                  <a:pt x="1164378" y="1183177"/>
                  <a:pt x="1182819" y="1173381"/>
                  <a:pt x="1202412" y="1167330"/>
                </a:cubicBezTo>
                <a:cubicBezTo>
                  <a:pt x="1218260" y="1162432"/>
                  <a:pt x="1234396" y="1157533"/>
                  <a:pt x="1250820" y="1154076"/>
                </a:cubicBezTo>
                <a:cubicBezTo>
                  <a:pt x="1261481" y="1152059"/>
                  <a:pt x="1270413" y="1144567"/>
                  <a:pt x="1279057" y="1137652"/>
                </a:cubicBezTo>
                <a:cubicBezTo>
                  <a:pt x="1268108" y="1133330"/>
                  <a:pt x="1258599" y="1141686"/>
                  <a:pt x="1247938" y="1140533"/>
                </a:cubicBezTo>
                <a:cubicBezTo>
                  <a:pt x="1246209" y="1140533"/>
                  <a:pt x="1244481" y="1142550"/>
                  <a:pt x="1242464" y="1141109"/>
                </a:cubicBezTo>
                <a:cubicBezTo>
                  <a:pt x="1245921" y="1135923"/>
                  <a:pt x="1276176" y="1126991"/>
                  <a:pt x="1293464" y="1125838"/>
                </a:cubicBezTo>
                <a:cubicBezTo>
                  <a:pt x="1299227" y="1124109"/>
                  <a:pt x="1304701" y="1122669"/>
                  <a:pt x="1310176" y="1120940"/>
                </a:cubicBezTo>
                <a:cubicBezTo>
                  <a:pt x="1322566" y="1116041"/>
                  <a:pt x="1334956" y="1112296"/>
                  <a:pt x="1347922" y="1109702"/>
                </a:cubicBezTo>
                <a:cubicBezTo>
                  <a:pt x="1350803" y="1109126"/>
                  <a:pt x="1353396" y="1108838"/>
                  <a:pt x="1355413" y="1111431"/>
                </a:cubicBezTo>
                <a:cubicBezTo>
                  <a:pt x="1359447" y="1114889"/>
                  <a:pt x="1361176" y="1107974"/>
                  <a:pt x="1364922" y="1109414"/>
                </a:cubicBezTo>
                <a:cubicBezTo>
                  <a:pt x="1364058" y="1107109"/>
                  <a:pt x="1363481" y="1105380"/>
                  <a:pt x="1367227" y="1104516"/>
                </a:cubicBezTo>
                <a:cubicBezTo>
                  <a:pt x="1375007" y="1102499"/>
                  <a:pt x="1382786" y="1099906"/>
                  <a:pt x="1390566" y="1097313"/>
                </a:cubicBezTo>
                <a:cubicBezTo>
                  <a:pt x="1400075" y="1091262"/>
                  <a:pt x="1411312" y="1090109"/>
                  <a:pt x="1421973" y="1086651"/>
                </a:cubicBezTo>
                <a:cubicBezTo>
                  <a:pt x="1423702" y="1086075"/>
                  <a:pt x="1425143" y="1086075"/>
                  <a:pt x="1426583" y="1086651"/>
                </a:cubicBezTo>
                <a:cubicBezTo>
                  <a:pt x="1426871" y="1086651"/>
                  <a:pt x="1427160" y="1086363"/>
                  <a:pt x="1427448" y="1086363"/>
                </a:cubicBezTo>
                <a:cubicBezTo>
                  <a:pt x="1433211" y="1084346"/>
                  <a:pt x="1439261" y="1082041"/>
                  <a:pt x="1445024" y="1080024"/>
                </a:cubicBezTo>
                <a:cubicBezTo>
                  <a:pt x="1450787" y="1079160"/>
                  <a:pt x="1455397" y="1074550"/>
                  <a:pt x="1461448" y="1075126"/>
                </a:cubicBezTo>
                <a:cubicBezTo>
                  <a:pt x="1466346" y="1073397"/>
                  <a:pt x="1470957" y="1071956"/>
                  <a:pt x="1475567" y="1070228"/>
                </a:cubicBezTo>
                <a:cubicBezTo>
                  <a:pt x="1480177" y="1065041"/>
                  <a:pt x="1487092" y="1064753"/>
                  <a:pt x="1493143" y="1062736"/>
                </a:cubicBezTo>
                <a:cubicBezTo>
                  <a:pt x="1493143" y="1061872"/>
                  <a:pt x="1493143" y="1061007"/>
                  <a:pt x="1493143" y="1060143"/>
                </a:cubicBezTo>
                <a:cubicBezTo>
                  <a:pt x="1494872" y="1060143"/>
                  <a:pt x="1496889" y="1060143"/>
                  <a:pt x="1498906" y="1060143"/>
                </a:cubicBezTo>
                <a:cubicBezTo>
                  <a:pt x="1500347" y="1059278"/>
                  <a:pt x="1501787" y="1058990"/>
                  <a:pt x="1502940" y="1060143"/>
                </a:cubicBezTo>
                <a:cubicBezTo>
                  <a:pt x="1511296" y="1060143"/>
                  <a:pt x="1519940" y="1060143"/>
                  <a:pt x="1528584" y="1060143"/>
                </a:cubicBezTo>
                <a:cubicBezTo>
                  <a:pt x="1522533" y="1065329"/>
                  <a:pt x="1514753" y="1065041"/>
                  <a:pt x="1507838" y="1067058"/>
                </a:cubicBezTo>
                <a:cubicBezTo>
                  <a:pt x="1507550" y="1067058"/>
                  <a:pt x="1507550" y="1067346"/>
                  <a:pt x="1507262" y="1067634"/>
                </a:cubicBezTo>
                <a:cubicBezTo>
                  <a:pt x="1508126" y="1068211"/>
                  <a:pt x="1508991" y="1068787"/>
                  <a:pt x="1509855" y="1069363"/>
                </a:cubicBezTo>
                <a:cubicBezTo>
                  <a:pt x="1511872" y="1069363"/>
                  <a:pt x="1513889" y="1069363"/>
                  <a:pt x="1515618" y="1069363"/>
                </a:cubicBezTo>
                <a:cubicBezTo>
                  <a:pt x="1528584" y="1064753"/>
                  <a:pt x="1541550" y="1060143"/>
                  <a:pt x="1554516" y="1055244"/>
                </a:cubicBezTo>
                <a:cubicBezTo>
                  <a:pt x="1555093" y="1054956"/>
                  <a:pt x="1555669" y="1054956"/>
                  <a:pt x="1556245" y="1054668"/>
                </a:cubicBezTo>
                <a:cubicBezTo>
                  <a:pt x="1557974" y="1054092"/>
                  <a:pt x="1559415" y="1053516"/>
                  <a:pt x="1561144" y="1052939"/>
                </a:cubicBezTo>
                <a:cubicBezTo>
                  <a:pt x="1601483" y="1037092"/>
                  <a:pt x="1643551" y="1026143"/>
                  <a:pt x="1684466" y="1012024"/>
                </a:cubicBezTo>
                <a:cubicBezTo>
                  <a:pt x="1702043" y="1005973"/>
                  <a:pt x="1719043" y="999634"/>
                  <a:pt x="1736619" y="993871"/>
                </a:cubicBezTo>
                <a:cubicBezTo>
                  <a:pt x="1732009" y="994159"/>
                  <a:pt x="1727687" y="994159"/>
                  <a:pt x="1723077" y="994159"/>
                </a:cubicBezTo>
                <a:cubicBezTo>
                  <a:pt x="1721348" y="995024"/>
                  <a:pt x="1719331" y="995600"/>
                  <a:pt x="1717602" y="996464"/>
                </a:cubicBezTo>
                <a:cubicBezTo>
                  <a:pt x="1717314" y="995600"/>
                  <a:pt x="1716738" y="995024"/>
                  <a:pt x="1716450" y="994447"/>
                </a:cubicBezTo>
                <a:cubicBezTo>
                  <a:pt x="1716738" y="994159"/>
                  <a:pt x="1716738" y="994159"/>
                  <a:pt x="1717026" y="993871"/>
                </a:cubicBezTo>
                <a:cubicBezTo>
                  <a:pt x="1714433" y="993871"/>
                  <a:pt x="1712128" y="993583"/>
                  <a:pt x="1709534" y="993583"/>
                </a:cubicBezTo>
                <a:cubicBezTo>
                  <a:pt x="1708094" y="994447"/>
                  <a:pt x="1706653" y="994736"/>
                  <a:pt x="1704636" y="993295"/>
                </a:cubicBezTo>
                <a:cubicBezTo>
                  <a:pt x="1704348" y="993295"/>
                  <a:pt x="1704348" y="993007"/>
                  <a:pt x="1704060" y="992719"/>
                </a:cubicBezTo>
                <a:cubicBezTo>
                  <a:pt x="1700026" y="994447"/>
                  <a:pt x="1696280" y="995888"/>
                  <a:pt x="1692246" y="997329"/>
                </a:cubicBezTo>
                <a:cubicBezTo>
                  <a:pt x="1691958" y="999058"/>
                  <a:pt x="1691382" y="1000786"/>
                  <a:pt x="1689941" y="1002515"/>
                </a:cubicBezTo>
                <a:cubicBezTo>
                  <a:pt x="1684178" y="1002227"/>
                  <a:pt x="1678992" y="1004820"/>
                  <a:pt x="1673229" y="1005397"/>
                </a:cubicBezTo>
                <a:cubicBezTo>
                  <a:pt x="1672941" y="1005397"/>
                  <a:pt x="1672653" y="1005397"/>
                  <a:pt x="1672653" y="1005397"/>
                </a:cubicBezTo>
                <a:cubicBezTo>
                  <a:pt x="1672653" y="1005397"/>
                  <a:pt x="1672653" y="1005397"/>
                  <a:pt x="1672364" y="1005685"/>
                </a:cubicBezTo>
                <a:cubicBezTo>
                  <a:pt x="1670636" y="1007126"/>
                  <a:pt x="1673517" y="1006549"/>
                  <a:pt x="1673229" y="1007414"/>
                </a:cubicBezTo>
                <a:cubicBezTo>
                  <a:pt x="1669483" y="1010295"/>
                  <a:pt x="1664297" y="1011159"/>
                  <a:pt x="1661704" y="1009142"/>
                </a:cubicBezTo>
                <a:cubicBezTo>
                  <a:pt x="1654212" y="1012600"/>
                  <a:pt x="1647008" y="1016634"/>
                  <a:pt x="1638653" y="1016922"/>
                </a:cubicBezTo>
                <a:cubicBezTo>
                  <a:pt x="1636347" y="1018075"/>
                  <a:pt x="1635483" y="1016922"/>
                  <a:pt x="1635771" y="1014617"/>
                </a:cubicBezTo>
                <a:cubicBezTo>
                  <a:pt x="1644415" y="1010007"/>
                  <a:pt x="1653059" y="1005397"/>
                  <a:pt x="1661992" y="1001075"/>
                </a:cubicBezTo>
                <a:cubicBezTo>
                  <a:pt x="1664009" y="999346"/>
                  <a:pt x="1666890" y="997905"/>
                  <a:pt x="1668907" y="997041"/>
                </a:cubicBezTo>
                <a:cubicBezTo>
                  <a:pt x="1671788" y="995888"/>
                  <a:pt x="1674670" y="995024"/>
                  <a:pt x="1677551" y="994159"/>
                </a:cubicBezTo>
                <a:cubicBezTo>
                  <a:pt x="1679568" y="993295"/>
                  <a:pt x="1681297" y="992430"/>
                  <a:pt x="1683314" y="991854"/>
                </a:cubicBezTo>
                <a:cubicBezTo>
                  <a:pt x="1683890" y="991566"/>
                  <a:pt x="1684178" y="991566"/>
                  <a:pt x="1684466" y="991278"/>
                </a:cubicBezTo>
                <a:cubicBezTo>
                  <a:pt x="1689653" y="986091"/>
                  <a:pt x="1695415" y="983210"/>
                  <a:pt x="1703483" y="984651"/>
                </a:cubicBezTo>
                <a:cubicBezTo>
                  <a:pt x="1706941" y="985227"/>
                  <a:pt x="1713280" y="984075"/>
                  <a:pt x="1712704" y="975718"/>
                </a:cubicBezTo>
                <a:cubicBezTo>
                  <a:pt x="1712416" y="968803"/>
                  <a:pt x="1734602" y="961024"/>
                  <a:pt x="1741806" y="965634"/>
                </a:cubicBezTo>
                <a:cubicBezTo>
                  <a:pt x="1747280" y="969380"/>
                  <a:pt x="1751314" y="967651"/>
                  <a:pt x="1756213" y="965922"/>
                </a:cubicBezTo>
                <a:cubicBezTo>
                  <a:pt x="1751314" y="958142"/>
                  <a:pt x="1753619" y="954396"/>
                  <a:pt x="1762552" y="954108"/>
                </a:cubicBezTo>
                <a:cubicBezTo>
                  <a:pt x="1764568" y="954108"/>
                  <a:pt x="1766874" y="953820"/>
                  <a:pt x="1768026" y="952667"/>
                </a:cubicBezTo>
                <a:cubicBezTo>
                  <a:pt x="1770331" y="950074"/>
                  <a:pt x="1772060" y="945176"/>
                  <a:pt x="1775518" y="950074"/>
                </a:cubicBezTo>
                <a:cubicBezTo>
                  <a:pt x="1778399" y="954396"/>
                  <a:pt x="1776094" y="958142"/>
                  <a:pt x="1770619" y="959583"/>
                </a:cubicBezTo>
                <a:cubicBezTo>
                  <a:pt x="1769179" y="959871"/>
                  <a:pt x="1768026" y="961024"/>
                  <a:pt x="1766585" y="961600"/>
                </a:cubicBezTo>
                <a:cubicBezTo>
                  <a:pt x="1768026" y="963040"/>
                  <a:pt x="1769755" y="964193"/>
                  <a:pt x="1771196" y="965634"/>
                </a:cubicBezTo>
                <a:cubicBezTo>
                  <a:pt x="1772636" y="966498"/>
                  <a:pt x="1774365" y="967651"/>
                  <a:pt x="1775806" y="968515"/>
                </a:cubicBezTo>
                <a:cubicBezTo>
                  <a:pt x="1776382" y="969091"/>
                  <a:pt x="1776670" y="969380"/>
                  <a:pt x="1776382" y="969956"/>
                </a:cubicBezTo>
                <a:cubicBezTo>
                  <a:pt x="1776094" y="970244"/>
                  <a:pt x="1776094" y="970532"/>
                  <a:pt x="1775806" y="970532"/>
                </a:cubicBezTo>
                <a:cubicBezTo>
                  <a:pt x="1766297" y="972549"/>
                  <a:pt x="1757077" y="974854"/>
                  <a:pt x="1747856" y="977735"/>
                </a:cubicBezTo>
                <a:cubicBezTo>
                  <a:pt x="1746992" y="978888"/>
                  <a:pt x="1746416" y="979464"/>
                  <a:pt x="1744975" y="978888"/>
                </a:cubicBezTo>
                <a:cubicBezTo>
                  <a:pt x="1744975" y="978888"/>
                  <a:pt x="1744687" y="978600"/>
                  <a:pt x="1744687" y="978600"/>
                </a:cubicBezTo>
                <a:cubicBezTo>
                  <a:pt x="1741806" y="979464"/>
                  <a:pt x="1739212" y="980329"/>
                  <a:pt x="1736331" y="981193"/>
                </a:cubicBezTo>
                <a:cubicBezTo>
                  <a:pt x="1736619" y="981481"/>
                  <a:pt x="1736619" y="981481"/>
                  <a:pt x="1736907" y="981769"/>
                </a:cubicBezTo>
                <a:cubicBezTo>
                  <a:pt x="1747568" y="978600"/>
                  <a:pt x="1756789" y="975142"/>
                  <a:pt x="1766585" y="980905"/>
                </a:cubicBezTo>
                <a:cubicBezTo>
                  <a:pt x="1771772" y="978888"/>
                  <a:pt x="1776958" y="977159"/>
                  <a:pt x="1780992" y="973413"/>
                </a:cubicBezTo>
                <a:cubicBezTo>
                  <a:pt x="1785314" y="969380"/>
                  <a:pt x="1790789" y="971685"/>
                  <a:pt x="1795687" y="971396"/>
                </a:cubicBezTo>
                <a:cubicBezTo>
                  <a:pt x="1795687" y="971396"/>
                  <a:pt x="1795975" y="971396"/>
                  <a:pt x="1795975" y="971396"/>
                </a:cubicBezTo>
                <a:cubicBezTo>
                  <a:pt x="1808654" y="965922"/>
                  <a:pt x="1821043" y="960735"/>
                  <a:pt x="1834586" y="957854"/>
                </a:cubicBezTo>
                <a:cubicBezTo>
                  <a:pt x="1855908" y="953532"/>
                  <a:pt x="1876078" y="945176"/>
                  <a:pt x="1897112" y="939701"/>
                </a:cubicBezTo>
                <a:cubicBezTo>
                  <a:pt x="1899705" y="937684"/>
                  <a:pt x="1902586" y="936532"/>
                  <a:pt x="1905468" y="935956"/>
                </a:cubicBezTo>
                <a:cubicBezTo>
                  <a:pt x="1902586" y="936532"/>
                  <a:pt x="1899993" y="936820"/>
                  <a:pt x="1897112" y="937108"/>
                </a:cubicBezTo>
                <a:cubicBezTo>
                  <a:pt x="1894518" y="935091"/>
                  <a:pt x="1892790" y="931633"/>
                  <a:pt x="1896824" y="931057"/>
                </a:cubicBezTo>
                <a:cubicBezTo>
                  <a:pt x="1906908" y="929328"/>
                  <a:pt x="1913535" y="920396"/>
                  <a:pt x="1924485" y="920684"/>
                </a:cubicBezTo>
                <a:cubicBezTo>
                  <a:pt x="1938892" y="921261"/>
                  <a:pt x="1950417" y="911176"/>
                  <a:pt x="1963960" y="907718"/>
                </a:cubicBezTo>
                <a:cubicBezTo>
                  <a:pt x="1979807" y="903972"/>
                  <a:pt x="1994790" y="896769"/>
                  <a:pt x="2011214" y="897057"/>
                </a:cubicBezTo>
                <a:cubicBezTo>
                  <a:pt x="2014672" y="894176"/>
                  <a:pt x="2020435" y="895616"/>
                  <a:pt x="2026197" y="892735"/>
                </a:cubicBezTo>
                <a:cubicBezTo>
                  <a:pt x="2022163" y="898786"/>
                  <a:pt x="2017553" y="899362"/>
                  <a:pt x="2013519" y="899938"/>
                </a:cubicBezTo>
                <a:cubicBezTo>
                  <a:pt x="2013807" y="901667"/>
                  <a:pt x="2013519" y="902820"/>
                  <a:pt x="2011790" y="905125"/>
                </a:cubicBezTo>
                <a:cubicBezTo>
                  <a:pt x="2012943" y="904837"/>
                  <a:pt x="2013807" y="904549"/>
                  <a:pt x="2014960" y="904260"/>
                </a:cubicBezTo>
                <a:cubicBezTo>
                  <a:pt x="2017553" y="902820"/>
                  <a:pt x="2020435" y="902532"/>
                  <a:pt x="2022740" y="901379"/>
                </a:cubicBezTo>
                <a:cubicBezTo>
                  <a:pt x="2033112" y="895040"/>
                  <a:pt x="2044638" y="893311"/>
                  <a:pt x="2056452" y="894464"/>
                </a:cubicBezTo>
                <a:cubicBezTo>
                  <a:pt x="2056452" y="897345"/>
                  <a:pt x="2056452" y="900515"/>
                  <a:pt x="2056452" y="903396"/>
                </a:cubicBezTo>
                <a:cubicBezTo>
                  <a:pt x="2050689" y="905125"/>
                  <a:pt x="2044638" y="906854"/>
                  <a:pt x="2038875" y="908294"/>
                </a:cubicBezTo>
                <a:cubicBezTo>
                  <a:pt x="2039163" y="908582"/>
                  <a:pt x="2039740" y="908871"/>
                  <a:pt x="2040028" y="909159"/>
                </a:cubicBezTo>
                <a:cubicBezTo>
                  <a:pt x="2048096" y="908294"/>
                  <a:pt x="2056163" y="907718"/>
                  <a:pt x="2061350" y="899938"/>
                </a:cubicBezTo>
                <a:cubicBezTo>
                  <a:pt x="2061350" y="897633"/>
                  <a:pt x="2061926" y="895328"/>
                  <a:pt x="2061062" y="893311"/>
                </a:cubicBezTo>
                <a:cubicBezTo>
                  <a:pt x="2058180" y="885532"/>
                  <a:pt x="2063079" y="889854"/>
                  <a:pt x="2065672" y="890142"/>
                </a:cubicBezTo>
                <a:cubicBezTo>
                  <a:pt x="2076333" y="886972"/>
                  <a:pt x="2086706" y="883803"/>
                  <a:pt x="2097079" y="880633"/>
                </a:cubicBezTo>
                <a:cubicBezTo>
                  <a:pt x="2109181" y="873718"/>
                  <a:pt x="2116672" y="874582"/>
                  <a:pt x="2120994" y="883515"/>
                </a:cubicBezTo>
                <a:cubicBezTo>
                  <a:pt x="2128486" y="881209"/>
                  <a:pt x="2135690" y="878328"/>
                  <a:pt x="2143181" y="876023"/>
                </a:cubicBezTo>
                <a:cubicBezTo>
                  <a:pt x="2157300" y="871701"/>
                  <a:pt x="2172571" y="870548"/>
                  <a:pt x="2181503" y="856430"/>
                </a:cubicBezTo>
                <a:cubicBezTo>
                  <a:pt x="2183808" y="852972"/>
                  <a:pt x="2188419" y="852108"/>
                  <a:pt x="2193029" y="852972"/>
                </a:cubicBezTo>
                <a:cubicBezTo>
                  <a:pt x="2195046" y="857294"/>
                  <a:pt x="2185825" y="858158"/>
                  <a:pt x="2189859" y="862481"/>
                </a:cubicBezTo>
                <a:cubicBezTo>
                  <a:pt x="2190436" y="863057"/>
                  <a:pt x="2191300" y="863345"/>
                  <a:pt x="2191876" y="863633"/>
                </a:cubicBezTo>
                <a:lnTo>
                  <a:pt x="2203114" y="859887"/>
                </a:lnTo>
                <a:cubicBezTo>
                  <a:pt x="2212046" y="856141"/>
                  <a:pt x="2220978" y="852108"/>
                  <a:pt x="2229622" y="848362"/>
                </a:cubicBezTo>
                <a:cubicBezTo>
                  <a:pt x="2236538" y="845480"/>
                  <a:pt x="2246334" y="844904"/>
                  <a:pt x="2254402" y="842599"/>
                </a:cubicBezTo>
                <a:cubicBezTo>
                  <a:pt x="2256131" y="842311"/>
                  <a:pt x="2257572" y="841735"/>
                  <a:pt x="2259300" y="841447"/>
                </a:cubicBezTo>
                <a:lnTo>
                  <a:pt x="2281775" y="833955"/>
                </a:lnTo>
                <a:lnTo>
                  <a:pt x="2281891" y="833878"/>
                </a:lnTo>
                <a:lnTo>
                  <a:pt x="2273130" y="829921"/>
                </a:lnTo>
                <a:cubicBezTo>
                  <a:pt x="2278893" y="826463"/>
                  <a:pt x="2284079" y="823006"/>
                  <a:pt x="2289842" y="819836"/>
                </a:cubicBezTo>
                <a:cubicBezTo>
                  <a:pt x="2292147" y="818396"/>
                  <a:pt x="2295317" y="816090"/>
                  <a:pt x="2297334" y="818972"/>
                </a:cubicBezTo>
                <a:cubicBezTo>
                  <a:pt x="2299639" y="822718"/>
                  <a:pt x="2295605" y="824446"/>
                  <a:pt x="2293012" y="825887"/>
                </a:cubicBezTo>
                <a:lnTo>
                  <a:pt x="2282497" y="833635"/>
                </a:lnTo>
                <a:lnTo>
                  <a:pt x="2284945" y="833090"/>
                </a:lnTo>
                <a:lnTo>
                  <a:pt x="2310877" y="824446"/>
                </a:lnTo>
                <a:cubicBezTo>
                  <a:pt x="2309724" y="824158"/>
                  <a:pt x="2308860" y="824158"/>
                  <a:pt x="2307707" y="823870"/>
                </a:cubicBezTo>
                <a:cubicBezTo>
                  <a:pt x="2305691" y="823294"/>
                  <a:pt x="2303962" y="822718"/>
                  <a:pt x="2304538" y="820124"/>
                </a:cubicBezTo>
                <a:cubicBezTo>
                  <a:pt x="2305691" y="815514"/>
                  <a:pt x="2310301" y="817531"/>
                  <a:pt x="2312894" y="816090"/>
                </a:cubicBezTo>
                <a:cubicBezTo>
                  <a:pt x="2314335" y="814650"/>
                  <a:pt x="2315775" y="813209"/>
                  <a:pt x="2316928" y="811768"/>
                </a:cubicBezTo>
                <a:cubicBezTo>
                  <a:pt x="2322691" y="803701"/>
                  <a:pt x="2323843" y="809463"/>
                  <a:pt x="2325572" y="814362"/>
                </a:cubicBezTo>
                <a:cubicBezTo>
                  <a:pt x="2326725" y="815514"/>
                  <a:pt x="2328165" y="816955"/>
                  <a:pt x="2329318" y="818107"/>
                </a:cubicBezTo>
                <a:lnTo>
                  <a:pt x="2369945" y="804853"/>
                </a:lnTo>
                <a:cubicBezTo>
                  <a:pt x="2369657" y="802260"/>
                  <a:pt x="2369081" y="799955"/>
                  <a:pt x="2365335" y="799667"/>
                </a:cubicBezTo>
                <a:cubicBezTo>
                  <a:pt x="2356979" y="802260"/>
                  <a:pt x="2349776" y="808599"/>
                  <a:pt x="2339691" y="804565"/>
                </a:cubicBezTo>
                <a:cubicBezTo>
                  <a:pt x="2348335" y="800819"/>
                  <a:pt x="2356691" y="797361"/>
                  <a:pt x="2365335" y="793616"/>
                </a:cubicBezTo>
                <a:cubicBezTo>
                  <a:pt x="2369945" y="791311"/>
                  <a:pt x="2367640" y="787277"/>
                  <a:pt x="2367928" y="783819"/>
                </a:cubicBezTo>
                <a:cubicBezTo>
                  <a:pt x="2367640" y="783531"/>
                  <a:pt x="2367352" y="782955"/>
                  <a:pt x="2367352" y="782378"/>
                </a:cubicBezTo>
                <a:cubicBezTo>
                  <a:pt x="2359572" y="785548"/>
                  <a:pt x="2349776" y="784107"/>
                  <a:pt x="2345454" y="793904"/>
                </a:cubicBezTo>
                <a:cubicBezTo>
                  <a:pt x="2333064" y="789005"/>
                  <a:pt x="2324996" y="803124"/>
                  <a:pt x="2313470" y="800819"/>
                </a:cubicBezTo>
                <a:cubicBezTo>
                  <a:pt x="2309724" y="803989"/>
                  <a:pt x="2305402" y="803412"/>
                  <a:pt x="2301369" y="803412"/>
                </a:cubicBezTo>
                <a:cubicBezTo>
                  <a:pt x="2298487" y="806006"/>
                  <a:pt x="2295318" y="807734"/>
                  <a:pt x="2291572" y="808023"/>
                </a:cubicBezTo>
                <a:cubicBezTo>
                  <a:pt x="2277453" y="808023"/>
                  <a:pt x="2267656" y="820989"/>
                  <a:pt x="2251809" y="821853"/>
                </a:cubicBezTo>
                <a:cubicBezTo>
                  <a:pt x="2255267" y="818107"/>
                  <a:pt x="2257860" y="815514"/>
                  <a:pt x="2260453" y="812633"/>
                </a:cubicBezTo>
                <a:cubicBezTo>
                  <a:pt x="2256995" y="809463"/>
                  <a:pt x="2254402" y="806006"/>
                  <a:pt x="2261317" y="803989"/>
                </a:cubicBezTo>
                <a:cubicBezTo>
                  <a:pt x="2267368" y="802260"/>
                  <a:pt x="2272555" y="799378"/>
                  <a:pt x="2277453" y="794768"/>
                </a:cubicBezTo>
                <a:cubicBezTo>
                  <a:pt x="2280911" y="796785"/>
                  <a:pt x="2275724" y="805717"/>
                  <a:pt x="2284080" y="803124"/>
                </a:cubicBezTo>
                <a:cubicBezTo>
                  <a:pt x="2288690" y="801972"/>
                  <a:pt x="2293301" y="801107"/>
                  <a:pt x="2297911" y="800243"/>
                </a:cubicBezTo>
                <a:cubicBezTo>
                  <a:pt x="2303097" y="794768"/>
                  <a:pt x="2310301" y="794192"/>
                  <a:pt x="2317216" y="793328"/>
                </a:cubicBezTo>
                <a:cubicBezTo>
                  <a:pt x="2333640" y="786988"/>
                  <a:pt x="2348335" y="775175"/>
                  <a:pt x="2366776" y="774022"/>
                </a:cubicBezTo>
                <a:cubicBezTo>
                  <a:pt x="2366776" y="774022"/>
                  <a:pt x="2366776" y="773734"/>
                  <a:pt x="2366776" y="773734"/>
                </a:cubicBezTo>
                <a:cubicBezTo>
                  <a:pt x="2380030" y="771429"/>
                  <a:pt x="2393284" y="769700"/>
                  <a:pt x="2405098" y="761344"/>
                </a:cubicBezTo>
                <a:cubicBezTo>
                  <a:pt x="2411725" y="756734"/>
                  <a:pt x="2421522" y="752988"/>
                  <a:pt x="2431030" y="757310"/>
                </a:cubicBezTo>
                <a:cubicBezTo>
                  <a:pt x="2433047" y="758175"/>
                  <a:pt x="2435929" y="757599"/>
                  <a:pt x="2437946" y="756734"/>
                </a:cubicBezTo>
                <a:cubicBezTo>
                  <a:pt x="2454369" y="748666"/>
                  <a:pt x="2473963" y="746073"/>
                  <a:pt x="2487793" y="732531"/>
                </a:cubicBezTo>
                <a:cubicBezTo>
                  <a:pt x="2490963" y="729649"/>
                  <a:pt x="2495573" y="727632"/>
                  <a:pt x="2499607" y="730802"/>
                </a:cubicBezTo>
                <a:cubicBezTo>
                  <a:pt x="2503641" y="733971"/>
                  <a:pt x="2498454" y="737141"/>
                  <a:pt x="2498743" y="740310"/>
                </a:cubicBezTo>
                <a:cubicBezTo>
                  <a:pt x="2499031" y="744344"/>
                  <a:pt x="2493556" y="746361"/>
                  <a:pt x="2495573" y="750683"/>
                </a:cubicBezTo>
                <a:cubicBezTo>
                  <a:pt x="2508827" y="747802"/>
                  <a:pt x="2517472" y="733971"/>
                  <a:pt x="2532743" y="735988"/>
                </a:cubicBezTo>
                <a:cubicBezTo>
                  <a:pt x="2536777" y="736276"/>
                  <a:pt x="2537641" y="731954"/>
                  <a:pt x="2538217" y="728208"/>
                </a:cubicBezTo>
                <a:cubicBezTo>
                  <a:pt x="2539370" y="720717"/>
                  <a:pt x="2543692" y="719276"/>
                  <a:pt x="2548014" y="725615"/>
                </a:cubicBezTo>
                <a:cubicBezTo>
                  <a:pt x="2553200" y="733107"/>
                  <a:pt x="2555506" y="730514"/>
                  <a:pt x="2558099" y="724175"/>
                </a:cubicBezTo>
                <a:cubicBezTo>
                  <a:pt x="2558675" y="725615"/>
                  <a:pt x="2559251" y="727056"/>
                  <a:pt x="2559828" y="728497"/>
                </a:cubicBezTo>
                <a:cubicBezTo>
                  <a:pt x="2573946" y="726192"/>
                  <a:pt x="2588353" y="723886"/>
                  <a:pt x="2602472" y="721581"/>
                </a:cubicBezTo>
                <a:cubicBezTo>
                  <a:pt x="2608811" y="720429"/>
                  <a:pt x="2615438" y="718988"/>
                  <a:pt x="2621777" y="717547"/>
                </a:cubicBezTo>
                <a:cubicBezTo>
                  <a:pt x="2642523" y="711497"/>
                  <a:pt x="2663557" y="705157"/>
                  <a:pt x="2684303" y="698818"/>
                </a:cubicBezTo>
                <a:cubicBezTo>
                  <a:pt x="2684303" y="698530"/>
                  <a:pt x="2684591" y="697954"/>
                  <a:pt x="2684591" y="697378"/>
                </a:cubicBezTo>
                <a:cubicBezTo>
                  <a:pt x="2697269" y="688157"/>
                  <a:pt x="2710524" y="679801"/>
                  <a:pt x="2726371" y="677208"/>
                </a:cubicBezTo>
                <a:cubicBezTo>
                  <a:pt x="2734151" y="678649"/>
                  <a:pt x="2741930" y="675191"/>
                  <a:pt x="2747693" y="671734"/>
                </a:cubicBezTo>
                <a:cubicBezTo>
                  <a:pt x="2756049" y="666547"/>
                  <a:pt x="2764981" y="665106"/>
                  <a:pt x="2774202" y="663954"/>
                </a:cubicBezTo>
                <a:cubicBezTo>
                  <a:pt x="2790626" y="661937"/>
                  <a:pt x="2805321" y="654157"/>
                  <a:pt x="2820880" y="649259"/>
                </a:cubicBezTo>
                <a:cubicBezTo>
                  <a:pt x="2835575" y="644649"/>
                  <a:pt x="2849982" y="638598"/>
                  <a:pt x="2865541" y="636869"/>
                </a:cubicBezTo>
                <a:cubicBezTo>
                  <a:pt x="2874186" y="636005"/>
                  <a:pt x="2880236" y="630242"/>
                  <a:pt x="2887152" y="626208"/>
                </a:cubicBezTo>
                <a:cubicBezTo>
                  <a:pt x="2896084" y="620733"/>
                  <a:pt x="2906745" y="620157"/>
                  <a:pt x="2916542" y="617276"/>
                </a:cubicBezTo>
                <a:cubicBezTo>
                  <a:pt x="2943050" y="609208"/>
                  <a:pt x="2969847" y="601716"/>
                  <a:pt x="2996356" y="593936"/>
                </a:cubicBezTo>
                <a:cubicBezTo>
                  <a:pt x="3000966" y="592496"/>
                  <a:pt x="3005000" y="590767"/>
                  <a:pt x="3006729" y="585869"/>
                </a:cubicBezTo>
                <a:cubicBezTo>
                  <a:pt x="3007017" y="585580"/>
                  <a:pt x="3004424" y="584428"/>
                  <a:pt x="3002983" y="583852"/>
                </a:cubicBezTo>
                <a:cubicBezTo>
                  <a:pt x="2994339" y="590479"/>
                  <a:pt x="2983390" y="588750"/>
                  <a:pt x="2973881" y="591631"/>
                </a:cubicBezTo>
                <a:cubicBezTo>
                  <a:pt x="2970711" y="592496"/>
                  <a:pt x="2967830" y="593360"/>
                  <a:pt x="2964661" y="594225"/>
                </a:cubicBezTo>
                <a:cubicBezTo>
                  <a:pt x="2945067" y="601428"/>
                  <a:pt x="2925186" y="607479"/>
                  <a:pt x="2905016" y="612954"/>
                </a:cubicBezTo>
                <a:cubicBezTo>
                  <a:pt x="2894355" y="616699"/>
                  <a:pt x="2883694" y="621021"/>
                  <a:pt x="2871880" y="619869"/>
                </a:cubicBezTo>
                <a:cubicBezTo>
                  <a:pt x="2868711" y="619581"/>
                  <a:pt x="2864677" y="624479"/>
                  <a:pt x="2862948" y="619869"/>
                </a:cubicBezTo>
                <a:cubicBezTo>
                  <a:pt x="2860931" y="615259"/>
                  <a:pt x="2866694" y="615259"/>
                  <a:pt x="2869575" y="614394"/>
                </a:cubicBezTo>
                <a:cubicBezTo>
                  <a:pt x="2873609" y="613242"/>
                  <a:pt x="2877355" y="610937"/>
                  <a:pt x="2881677" y="612665"/>
                </a:cubicBezTo>
                <a:cubicBezTo>
                  <a:pt x="2888880" y="614394"/>
                  <a:pt x="2895508" y="609784"/>
                  <a:pt x="2902711" y="610360"/>
                </a:cubicBezTo>
                <a:cubicBezTo>
                  <a:pt x="2922305" y="605750"/>
                  <a:pt x="2939881" y="595377"/>
                  <a:pt x="2959762" y="591343"/>
                </a:cubicBezTo>
                <a:cubicBezTo>
                  <a:pt x="2962932" y="590479"/>
                  <a:pt x="2965813" y="589614"/>
                  <a:pt x="2968983" y="588750"/>
                </a:cubicBezTo>
                <a:cubicBezTo>
                  <a:pt x="2980220" y="585869"/>
                  <a:pt x="2991458" y="582699"/>
                  <a:pt x="3002695" y="579530"/>
                </a:cubicBezTo>
                <a:cubicBezTo>
                  <a:pt x="3015373" y="573479"/>
                  <a:pt x="3029491" y="571750"/>
                  <a:pt x="3042746" y="567428"/>
                </a:cubicBezTo>
                <a:cubicBezTo>
                  <a:pt x="3044186" y="566852"/>
                  <a:pt x="3046204" y="566563"/>
                  <a:pt x="3047356" y="567428"/>
                </a:cubicBezTo>
                <a:cubicBezTo>
                  <a:pt x="3055424" y="573191"/>
                  <a:pt x="3063204" y="574919"/>
                  <a:pt x="3070695" y="574919"/>
                </a:cubicBezTo>
                <a:lnTo>
                  <a:pt x="3165493" y="543801"/>
                </a:lnTo>
                <a:cubicBezTo>
                  <a:pt x="3184221" y="537750"/>
                  <a:pt x="3203238" y="534580"/>
                  <a:pt x="3222255" y="534004"/>
                </a:cubicBezTo>
                <a:cubicBezTo>
                  <a:pt x="3226001" y="533139"/>
                  <a:pt x="3229459" y="532563"/>
                  <a:pt x="3233205" y="531987"/>
                </a:cubicBezTo>
                <a:cubicBezTo>
                  <a:pt x="3233493" y="531411"/>
                  <a:pt x="3233493" y="530546"/>
                  <a:pt x="3233493" y="529970"/>
                </a:cubicBezTo>
                <a:cubicBezTo>
                  <a:pt x="3233493" y="529106"/>
                  <a:pt x="3233493" y="528529"/>
                  <a:pt x="3233493" y="527665"/>
                </a:cubicBezTo>
                <a:cubicBezTo>
                  <a:pt x="3228306" y="523919"/>
                  <a:pt x="3223696" y="527089"/>
                  <a:pt x="3218798" y="528241"/>
                </a:cubicBezTo>
                <a:cubicBezTo>
                  <a:pt x="3210442" y="530258"/>
                  <a:pt x="3202950" y="536021"/>
                  <a:pt x="3193730" y="532851"/>
                </a:cubicBezTo>
                <a:cubicBezTo>
                  <a:pt x="3176153" y="538902"/>
                  <a:pt x="3159730" y="547258"/>
                  <a:pt x="3141001" y="549275"/>
                </a:cubicBezTo>
                <a:cubicBezTo>
                  <a:pt x="3126882" y="553309"/>
                  <a:pt x="3112475" y="557055"/>
                  <a:pt x="3098068" y="561089"/>
                </a:cubicBezTo>
                <a:cubicBezTo>
                  <a:pt x="3096916" y="561665"/>
                  <a:pt x="3095475" y="561953"/>
                  <a:pt x="3094610" y="561665"/>
                </a:cubicBezTo>
                <a:cubicBezTo>
                  <a:pt x="3086831" y="563682"/>
                  <a:pt x="3079627" y="568292"/>
                  <a:pt x="3070695" y="566275"/>
                </a:cubicBezTo>
                <a:cubicBezTo>
                  <a:pt x="3079051" y="560801"/>
                  <a:pt x="3088272" y="557343"/>
                  <a:pt x="3098068" y="556190"/>
                </a:cubicBezTo>
                <a:cubicBezTo>
                  <a:pt x="3110170" y="553309"/>
                  <a:pt x="3121407" y="547546"/>
                  <a:pt x="3133797" y="546682"/>
                </a:cubicBezTo>
                <a:cubicBezTo>
                  <a:pt x="3147052" y="542072"/>
                  <a:pt x="3160594" y="537173"/>
                  <a:pt x="3174137" y="532563"/>
                </a:cubicBezTo>
                <a:cubicBezTo>
                  <a:pt x="3173848" y="531987"/>
                  <a:pt x="3173848" y="531123"/>
                  <a:pt x="3173848" y="530258"/>
                </a:cubicBezTo>
                <a:cubicBezTo>
                  <a:pt x="3164628" y="527953"/>
                  <a:pt x="3156560" y="532275"/>
                  <a:pt x="3148204" y="534580"/>
                </a:cubicBezTo>
                <a:cubicBezTo>
                  <a:pt x="3142730" y="536021"/>
                  <a:pt x="3136967" y="537750"/>
                  <a:pt x="3131204" y="537173"/>
                </a:cubicBezTo>
                <a:cubicBezTo>
                  <a:pt x="3128323" y="537750"/>
                  <a:pt x="3123424" y="542072"/>
                  <a:pt x="3123136" y="536597"/>
                </a:cubicBezTo>
                <a:cubicBezTo>
                  <a:pt x="3122848" y="530834"/>
                  <a:pt x="3129475" y="532851"/>
                  <a:pt x="3133509" y="532275"/>
                </a:cubicBezTo>
                <a:cubicBezTo>
                  <a:pt x="3148204" y="526512"/>
                  <a:pt x="3164916" y="526224"/>
                  <a:pt x="3178459" y="516716"/>
                </a:cubicBezTo>
                <a:cubicBezTo>
                  <a:pt x="3181916" y="514122"/>
                  <a:pt x="3183357" y="519309"/>
                  <a:pt x="3185950" y="520750"/>
                </a:cubicBezTo>
                <a:cubicBezTo>
                  <a:pt x="3191136" y="517868"/>
                  <a:pt x="3193154" y="521614"/>
                  <a:pt x="3195170" y="525360"/>
                </a:cubicBezTo>
                <a:cubicBezTo>
                  <a:pt x="3208713" y="522190"/>
                  <a:pt x="3221967" y="518733"/>
                  <a:pt x="3235510" y="515563"/>
                </a:cubicBezTo>
                <a:cubicBezTo>
                  <a:pt x="3253374" y="511241"/>
                  <a:pt x="3270374" y="502885"/>
                  <a:pt x="3289103" y="502309"/>
                </a:cubicBezTo>
                <a:cubicBezTo>
                  <a:pt x="3291120" y="502309"/>
                  <a:pt x="3293714" y="501733"/>
                  <a:pt x="3294578" y="500292"/>
                </a:cubicBezTo>
                <a:cubicBezTo>
                  <a:pt x="3306968" y="483580"/>
                  <a:pt x="3327138" y="492800"/>
                  <a:pt x="3342409" y="485597"/>
                </a:cubicBezTo>
                <a:cubicBezTo>
                  <a:pt x="3345578" y="484156"/>
                  <a:pt x="3349324" y="483868"/>
                  <a:pt x="3352493" y="482715"/>
                </a:cubicBezTo>
                <a:cubicBezTo>
                  <a:pt x="3355375" y="481563"/>
                  <a:pt x="3357968" y="480410"/>
                  <a:pt x="3359697" y="483868"/>
                </a:cubicBezTo>
                <a:cubicBezTo>
                  <a:pt x="3362290" y="488766"/>
                  <a:pt x="3355951" y="487614"/>
                  <a:pt x="3355087" y="490207"/>
                </a:cubicBezTo>
                <a:cubicBezTo>
                  <a:pt x="3355951" y="491071"/>
                  <a:pt x="3356815" y="491936"/>
                  <a:pt x="3357680" y="492800"/>
                </a:cubicBezTo>
                <a:cubicBezTo>
                  <a:pt x="3364595" y="490783"/>
                  <a:pt x="3371511" y="489054"/>
                  <a:pt x="3378426" y="487037"/>
                </a:cubicBezTo>
                <a:cubicBezTo>
                  <a:pt x="3378714" y="485309"/>
                  <a:pt x="3378714" y="483868"/>
                  <a:pt x="3378714" y="482427"/>
                </a:cubicBezTo>
                <a:cubicBezTo>
                  <a:pt x="3386494" y="471190"/>
                  <a:pt x="3399460" y="470902"/>
                  <a:pt x="3410409" y="466580"/>
                </a:cubicBezTo>
                <a:cubicBezTo>
                  <a:pt x="3422223" y="461970"/>
                  <a:pt x="3435189" y="459664"/>
                  <a:pt x="3447579" y="456495"/>
                </a:cubicBezTo>
                <a:cubicBezTo>
                  <a:pt x="3450749" y="455342"/>
                  <a:pt x="3454494" y="455919"/>
                  <a:pt x="3457375" y="453325"/>
                </a:cubicBezTo>
                <a:cubicBezTo>
                  <a:pt x="3473511" y="438054"/>
                  <a:pt x="3493393" y="437766"/>
                  <a:pt x="3513562" y="437478"/>
                </a:cubicBezTo>
                <a:cubicBezTo>
                  <a:pt x="3515579" y="437478"/>
                  <a:pt x="3517308" y="437190"/>
                  <a:pt x="3519037" y="437190"/>
                </a:cubicBezTo>
                <a:cubicBezTo>
                  <a:pt x="3529698" y="432868"/>
                  <a:pt x="3534884" y="420190"/>
                  <a:pt x="3547275" y="418173"/>
                </a:cubicBezTo>
                <a:cubicBezTo>
                  <a:pt x="3543241" y="425952"/>
                  <a:pt x="3546410" y="426529"/>
                  <a:pt x="3553325" y="424512"/>
                </a:cubicBezTo>
                <a:cubicBezTo>
                  <a:pt x="3561681" y="422207"/>
                  <a:pt x="3563410" y="425376"/>
                  <a:pt x="3559088" y="432580"/>
                </a:cubicBezTo>
                <a:cubicBezTo>
                  <a:pt x="3559952" y="432868"/>
                  <a:pt x="3560817" y="432868"/>
                  <a:pt x="3561681" y="433156"/>
                </a:cubicBezTo>
                <a:cubicBezTo>
                  <a:pt x="3566292" y="432003"/>
                  <a:pt x="3570902" y="430851"/>
                  <a:pt x="3575512" y="429698"/>
                </a:cubicBezTo>
                <a:cubicBezTo>
                  <a:pt x="3574648" y="428546"/>
                  <a:pt x="3574071" y="427105"/>
                  <a:pt x="3573207" y="425952"/>
                </a:cubicBezTo>
                <a:cubicBezTo>
                  <a:pt x="3569173" y="422495"/>
                  <a:pt x="3571190" y="420190"/>
                  <a:pt x="3574936" y="419613"/>
                </a:cubicBezTo>
                <a:cubicBezTo>
                  <a:pt x="3586173" y="417308"/>
                  <a:pt x="3595969" y="410393"/>
                  <a:pt x="3606631" y="407800"/>
                </a:cubicBezTo>
                <a:cubicBezTo>
                  <a:pt x="3614987" y="405783"/>
                  <a:pt x="3622478" y="398867"/>
                  <a:pt x="3631987" y="401173"/>
                </a:cubicBezTo>
                <a:cubicBezTo>
                  <a:pt x="3636021" y="402037"/>
                  <a:pt x="3639767" y="400020"/>
                  <a:pt x="3642936" y="397715"/>
                </a:cubicBezTo>
                <a:cubicBezTo>
                  <a:pt x="3648699" y="393105"/>
                  <a:pt x="3655326" y="391664"/>
                  <a:pt x="3662818" y="392240"/>
                </a:cubicBezTo>
                <a:cubicBezTo>
                  <a:pt x="3671462" y="393105"/>
                  <a:pt x="3678377" y="390223"/>
                  <a:pt x="3680106" y="380427"/>
                </a:cubicBezTo>
                <a:cubicBezTo>
                  <a:pt x="3680682" y="376681"/>
                  <a:pt x="3681546" y="374664"/>
                  <a:pt x="3686157" y="377833"/>
                </a:cubicBezTo>
                <a:cubicBezTo>
                  <a:pt x="3691631" y="381579"/>
                  <a:pt x="3699123" y="380427"/>
                  <a:pt x="3705174" y="378698"/>
                </a:cubicBezTo>
                <a:cubicBezTo>
                  <a:pt x="3727648" y="372071"/>
                  <a:pt x="3750123" y="364579"/>
                  <a:pt x="3772598" y="357664"/>
                </a:cubicBezTo>
                <a:cubicBezTo>
                  <a:pt x="3784699" y="353918"/>
                  <a:pt x="3791903" y="347291"/>
                  <a:pt x="3799395" y="338935"/>
                </a:cubicBezTo>
                <a:cubicBezTo>
                  <a:pt x="3801988" y="336054"/>
                  <a:pt x="3804869" y="334613"/>
                  <a:pt x="3808327" y="333460"/>
                </a:cubicBezTo>
                <a:cubicBezTo>
                  <a:pt x="3810056" y="332596"/>
                  <a:pt x="3812361" y="331731"/>
                  <a:pt x="3813513" y="333748"/>
                </a:cubicBezTo>
                <a:cubicBezTo>
                  <a:pt x="3814954" y="336342"/>
                  <a:pt x="3811208" y="337206"/>
                  <a:pt x="3810632" y="339511"/>
                </a:cubicBezTo>
                <a:cubicBezTo>
                  <a:pt x="3810920" y="341816"/>
                  <a:pt x="3810632" y="344121"/>
                  <a:pt x="3813513" y="344986"/>
                </a:cubicBezTo>
                <a:cubicBezTo>
                  <a:pt x="3825327" y="345562"/>
                  <a:pt x="3833683" y="336342"/>
                  <a:pt x="3844056" y="332884"/>
                </a:cubicBezTo>
                <a:cubicBezTo>
                  <a:pt x="3849530" y="331155"/>
                  <a:pt x="3853276" y="325392"/>
                  <a:pt x="3860192" y="329714"/>
                </a:cubicBezTo>
                <a:cubicBezTo>
                  <a:pt x="3862497" y="331155"/>
                  <a:pt x="3866242" y="329714"/>
                  <a:pt x="3869412" y="329714"/>
                </a:cubicBezTo>
                <a:cubicBezTo>
                  <a:pt x="3873158" y="323664"/>
                  <a:pt x="3879785" y="328562"/>
                  <a:pt x="3884395" y="325681"/>
                </a:cubicBezTo>
                <a:cubicBezTo>
                  <a:pt x="3887565" y="322223"/>
                  <a:pt x="3891887" y="321647"/>
                  <a:pt x="3896209" y="321070"/>
                </a:cubicBezTo>
                <a:cubicBezTo>
                  <a:pt x="3899378" y="319630"/>
                  <a:pt x="3902260" y="318189"/>
                  <a:pt x="3905717" y="318765"/>
                </a:cubicBezTo>
                <a:cubicBezTo>
                  <a:pt x="3907446" y="316460"/>
                  <a:pt x="3910039" y="315884"/>
                  <a:pt x="3912633" y="315596"/>
                </a:cubicBezTo>
                <a:cubicBezTo>
                  <a:pt x="3922717" y="310697"/>
                  <a:pt x="3933955" y="309833"/>
                  <a:pt x="3944328" y="305223"/>
                </a:cubicBezTo>
                <a:cubicBezTo>
                  <a:pt x="3938277" y="315019"/>
                  <a:pt x="3927039" y="314731"/>
                  <a:pt x="3917531" y="317901"/>
                </a:cubicBezTo>
                <a:cubicBezTo>
                  <a:pt x="3913497" y="319053"/>
                  <a:pt x="3910039" y="321647"/>
                  <a:pt x="3905717" y="320494"/>
                </a:cubicBezTo>
                <a:cubicBezTo>
                  <a:pt x="3904276" y="323375"/>
                  <a:pt x="3901683" y="323375"/>
                  <a:pt x="3899090" y="323375"/>
                </a:cubicBezTo>
                <a:cubicBezTo>
                  <a:pt x="3895632" y="325969"/>
                  <a:pt x="3891599" y="327698"/>
                  <a:pt x="3887277" y="327986"/>
                </a:cubicBezTo>
                <a:cubicBezTo>
                  <a:pt x="3882666" y="331155"/>
                  <a:pt x="3877192" y="330579"/>
                  <a:pt x="3872293" y="332020"/>
                </a:cubicBezTo>
                <a:cubicBezTo>
                  <a:pt x="3869124" y="334613"/>
                  <a:pt x="3867107" y="338647"/>
                  <a:pt x="3873446" y="336918"/>
                </a:cubicBezTo>
                <a:cubicBezTo>
                  <a:pt x="3884395" y="334037"/>
                  <a:pt x="3895632" y="332884"/>
                  <a:pt x="3906294" y="328274"/>
                </a:cubicBezTo>
                <a:cubicBezTo>
                  <a:pt x="3922141" y="321359"/>
                  <a:pt x="3938565" y="314731"/>
                  <a:pt x="3956718" y="318477"/>
                </a:cubicBezTo>
                <a:cubicBezTo>
                  <a:pt x="3958734" y="318765"/>
                  <a:pt x="3961328" y="317613"/>
                  <a:pt x="3963345" y="316748"/>
                </a:cubicBezTo>
                <a:cubicBezTo>
                  <a:pt x="3997921" y="302053"/>
                  <a:pt x="4035091" y="295426"/>
                  <a:pt x="4069379" y="279867"/>
                </a:cubicBezTo>
                <a:cubicBezTo>
                  <a:pt x="4067651" y="279002"/>
                  <a:pt x="4065922" y="278138"/>
                  <a:pt x="4064193" y="277273"/>
                </a:cubicBezTo>
                <a:cubicBezTo>
                  <a:pt x="4062176" y="277562"/>
                  <a:pt x="4060447" y="277850"/>
                  <a:pt x="4058430" y="278138"/>
                </a:cubicBezTo>
                <a:cubicBezTo>
                  <a:pt x="4032210" y="287646"/>
                  <a:pt x="4005413" y="295426"/>
                  <a:pt x="3977751" y="299460"/>
                </a:cubicBezTo>
                <a:cubicBezTo>
                  <a:pt x="3971413" y="300613"/>
                  <a:pt x="3965938" y="306375"/>
                  <a:pt x="3958734" y="307816"/>
                </a:cubicBezTo>
                <a:cubicBezTo>
                  <a:pt x="3956718" y="308104"/>
                  <a:pt x="3954700" y="308969"/>
                  <a:pt x="3953548" y="306952"/>
                </a:cubicBezTo>
                <a:cubicBezTo>
                  <a:pt x="3952108" y="304070"/>
                  <a:pt x="3954700" y="302918"/>
                  <a:pt x="3956718" y="301765"/>
                </a:cubicBezTo>
                <a:cubicBezTo>
                  <a:pt x="3964785" y="297155"/>
                  <a:pt x="3972565" y="292545"/>
                  <a:pt x="3982650" y="293121"/>
                </a:cubicBezTo>
                <a:cubicBezTo>
                  <a:pt x="3988701" y="293409"/>
                  <a:pt x="3994752" y="290240"/>
                  <a:pt x="4000802" y="288223"/>
                </a:cubicBezTo>
                <a:cubicBezTo>
                  <a:pt x="4017227" y="282748"/>
                  <a:pt x="4033362" y="276409"/>
                  <a:pt x="4050650" y="275545"/>
                </a:cubicBezTo>
                <a:cubicBezTo>
                  <a:pt x="4071685" y="267765"/>
                  <a:pt x="4093295" y="260850"/>
                  <a:pt x="4114041" y="252494"/>
                </a:cubicBezTo>
                <a:cubicBezTo>
                  <a:pt x="4154380" y="236646"/>
                  <a:pt x="4196448" y="225697"/>
                  <a:pt x="4237364" y="211578"/>
                </a:cubicBezTo>
                <a:cubicBezTo>
                  <a:pt x="4262143" y="203222"/>
                  <a:pt x="4286347" y="193714"/>
                  <a:pt x="4311415" y="186510"/>
                </a:cubicBezTo>
                <a:cubicBezTo>
                  <a:pt x="4337635" y="179019"/>
                  <a:pt x="4360974" y="163459"/>
                  <a:pt x="4387483" y="157985"/>
                </a:cubicBezTo>
                <a:cubicBezTo>
                  <a:pt x="4408805" y="153663"/>
                  <a:pt x="4428975" y="145307"/>
                  <a:pt x="4450009" y="139832"/>
                </a:cubicBezTo>
                <a:cubicBezTo>
                  <a:pt x="4450009" y="138968"/>
                  <a:pt x="4450009" y="138391"/>
                  <a:pt x="4450009" y="137527"/>
                </a:cubicBezTo>
                <a:cubicBezTo>
                  <a:pt x="4447416" y="135510"/>
                  <a:pt x="4445687" y="132052"/>
                  <a:pt x="4449721" y="131476"/>
                </a:cubicBezTo>
                <a:cubicBezTo>
                  <a:pt x="4459806" y="129747"/>
                  <a:pt x="4466433" y="120815"/>
                  <a:pt x="4477382" y="121103"/>
                </a:cubicBezTo>
                <a:cubicBezTo>
                  <a:pt x="4491789" y="121679"/>
                  <a:pt x="4503314" y="111594"/>
                  <a:pt x="4516857" y="108137"/>
                </a:cubicBezTo>
                <a:cubicBezTo>
                  <a:pt x="4532993" y="104103"/>
                  <a:pt x="4548264" y="96899"/>
                  <a:pt x="4565552" y="97476"/>
                </a:cubicBezTo>
                <a:cubicBezTo>
                  <a:pt x="4569010" y="98916"/>
                  <a:pt x="4572179" y="100357"/>
                  <a:pt x="4575637" y="101798"/>
                </a:cubicBezTo>
                <a:cubicBezTo>
                  <a:pt x="4586010" y="95459"/>
                  <a:pt x="4597535" y="93730"/>
                  <a:pt x="4609349" y="94883"/>
                </a:cubicBezTo>
                <a:cubicBezTo>
                  <a:pt x="4611654" y="94018"/>
                  <a:pt x="4614247" y="93154"/>
                  <a:pt x="4616552" y="92289"/>
                </a:cubicBezTo>
                <a:cubicBezTo>
                  <a:pt x="4616552" y="94018"/>
                  <a:pt x="4616552" y="95747"/>
                  <a:pt x="4616552" y="97476"/>
                </a:cubicBezTo>
                <a:lnTo>
                  <a:pt x="4875011" y="8441"/>
                </a:lnTo>
                <a:cubicBezTo>
                  <a:pt x="4874147" y="8441"/>
                  <a:pt x="4872995" y="8441"/>
                  <a:pt x="4871842" y="8153"/>
                </a:cubicBezTo>
                <a:cubicBezTo>
                  <a:pt x="4875299" y="1814"/>
                  <a:pt x="4879910" y="-491"/>
                  <a:pt x="4887978" y="85"/>
                </a:cubicBezTo>
                <a:close/>
              </a:path>
            </a:pathLst>
          </a:custGeom>
          <a:solidFill>
            <a:schemeClr val="accent6">
              <a:alpha val="50000"/>
            </a:schemeClr>
          </a:solidFill>
          <a:ln w="2878" cap="flat">
            <a:noFill/>
            <a:prstDash val="solid"/>
            <a:miter/>
          </a:ln>
        </p:spPr>
        <p:txBody>
          <a:bodyPr rtlCol="0" anchor="ctr"/>
          <a:p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8093075" y="12700"/>
            <a:ext cx="387477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4800" b="1">
                <a:solidFill>
                  <a:schemeClr val="bg1"/>
                </a:solidFill>
              </a:rPr>
              <a:t>The Problem</a:t>
            </a:r>
            <a:endParaRPr lang="en-IN" altLang="en-US" sz="4800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204460" y="2336800"/>
            <a:ext cx="1783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LARGE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5356860" y="3571875"/>
            <a:ext cx="1478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accent2">
                    <a:lumMod val="60000"/>
                    <a:lumOff val="40000"/>
                  </a:schemeClr>
                </a:solidFill>
              </a:rPr>
              <a:t>AREA</a:t>
            </a:r>
            <a:endParaRPr lang="en-IN" altLang="en-US" sz="3600" b="1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4295140" y="4664075"/>
            <a:ext cx="36029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STERILIZATION</a:t>
            </a:r>
            <a:endParaRPr lang="en-IN" altLang="en-US" sz="36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4" grpId="1"/>
      <p:bldP spid="5" grpId="1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Rectangles 9"/>
          <p:cNvSpPr/>
          <p:nvPr/>
        </p:nvSpPr>
        <p:spPr>
          <a:xfrm>
            <a:off x="-6350" y="-5080"/>
            <a:ext cx="4872990" cy="6867525"/>
          </a:xfrm>
          <a:prstGeom prst="rect">
            <a:avLst/>
          </a:prstGeom>
          <a:blipFill rotWithShape="1">
            <a:blip r:embed="rId1"/>
            <a:tile tx="0" ty="0" sx="100000" sy="100000" flip="none" algn="tl"/>
          </a:blip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9" name="Rectangles 8"/>
          <p:cNvSpPr/>
          <p:nvPr/>
        </p:nvSpPr>
        <p:spPr>
          <a:xfrm>
            <a:off x="4867275" y="-5080"/>
            <a:ext cx="7324725" cy="6867525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ang="5400000" scaled="0"/>
          </a:gradFill>
          <a:ln w="9525" cap="flat" cmpd="sng" algn="ctr">
            <a:solidFill>
              <a:srgbClr val="0058AA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713095" y="138430"/>
            <a:ext cx="63519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200" b="1">
                <a:solidFill>
                  <a:schemeClr val="bg1"/>
                </a:solidFill>
              </a:rPr>
              <a:t>HOW IS IT DONE RIGHT NOW? </a:t>
            </a:r>
            <a:endParaRPr lang="en-IN" altLang="en-US" sz="3200" b="1">
              <a:solidFill>
                <a:schemeClr val="bg1"/>
              </a:solidFill>
            </a:endParaRPr>
          </a:p>
        </p:txBody>
      </p:sp>
      <p:pic>
        <p:nvPicPr>
          <p:cNvPr id="2" name="Picture 1" descr="largesanitation sp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" y="4313555"/>
            <a:ext cx="3345180" cy="2280920"/>
          </a:xfrm>
          <a:prstGeom prst="round2DiagRect">
            <a:avLst/>
          </a:prstGeom>
        </p:spPr>
      </p:pic>
      <p:pic>
        <p:nvPicPr>
          <p:cNvPr id="3" name="Picture 2" descr="LAS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4313555"/>
            <a:ext cx="4057650" cy="2282190"/>
          </a:xfrm>
          <a:prstGeom prst="round2DiagRect">
            <a:avLst/>
          </a:prstGeom>
        </p:spPr>
      </p:pic>
      <p:pic>
        <p:nvPicPr>
          <p:cNvPr id="5" name="Picture 4" descr="manual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585" y="920115"/>
            <a:ext cx="3599180" cy="2399665"/>
          </a:xfrm>
          <a:prstGeom prst="round2DiagRect">
            <a:avLst/>
          </a:prstGeom>
        </p:spPr>
      </p:pic>
      <p:pic>
        <p:nvPicPr>
          <p:cNvPr id="7" name="Picture 6" descr="manual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5345" y="897890"/>
            <a:ext cx="3477895" cy="2310130"/>
          </a:xfrm>
          <a:prstGeom prst="round2DiagRect">
            <a:avLst/>
          </a:prstGeom>
        </p:spPr>
      </p:pic>
      <p:pic>
        <p:nvPicPr>
          <p:cNvPr id="8" name="Picture 7" descr="manual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9540" y="920115"/>
            <a:ext cx="4313555" cy="2265045"/>
          </a:xfrm>
          <a:prstGeom prst="round2DiagRect">
            <a:avLst/>
          </a:prstGeom>
        </p:spPr>
      </p:pic>
      <p:pic>
        <p:nvPicPr>
          <p:cNvPr id="11" name="Picture 10" descr="spray machin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1400" y="4371975"/>
            <a:ext cx="4330700" cy="2165350"/>
          </a:xfrm>
          <a:prstGeom prst="round2Diag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98185" y="6253480"/>
            <a:ext cx="6339840" cy="3708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185" y="5720080"/>
            <a:ext cx="1449070" cy="53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8185" y="6624320"/>
            <a:ext cx="876300" cy="200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740" y="1046480"/>
            <a:ext cx="1600200" cy="20326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" y="1046480"/>
            <a:ext cx="6217920" cy="46736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10820" y="580263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/>
              <a:t>According to studies in early 2000</a:t>
            </a:r>
            <a:endParaRPr lang="en-IN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338820" y="1370965"/>
            <a:ext cx="366077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IN" altLang="en-US" sz="4000"/>
              <a:t>Manual Sterilization by House Keeper or Health Worker</a:t>
            </a:r>
            <a:endParaRPr lang="en-IN" altLang="en-US"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085975" y="127000"/>
            <a:ext cx="981773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UVC Based Large Area Sterilization Machine </a:t>
            </a:r>
            <a:endParaRPr lang="en-IN" altLang="en-US" sz="3600" b="1">
              <a:solidFill>
                <a:schemeClr val="bg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-85725" y="34925"/>
            <a:ext cx="17570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IN" altLang="en-US" sz="2400" b="1">
                <a:solidFill>
                  <a:schemeClr val="bg1"/>
                </a:solidFill>
              </a:rPr>
              <a:t>OUR</a:t>
            </a:r>
            <a:endParaRPr lang="en-IN" altLang="en-US" sz="2400" b="1">
              <a:solidFill>
                <a:schemeClr val="bg1"/>
              </a:solidFill>
            </a:endParaRPr>
          </a:p>
          <a:p>
            <a:r>
              <a:rPr lang="en-IN" altLang="en-US" sz="2400" b="1">
                <a:solidFill>
                  <a:schemeClr val="bg1"/>
                </a:solidFill>
              </a:rPr>
              <a:t>SOLUTION</a:t>
            </a:r>
            <a:endParaRPr lang="en-IN" altLang="en-US" sz="2400" b="1">
              <a:solidFill>
                <a:schemeClr val="bg1"/>
              </a:solidFill>
            </a:endParaRPr>
          </a:p>
        </p:txBody>
      </p:sp>
      <p:pic>
        <p:nvPicPr>
          <p:cNvPr id="4" name="Picture 3" descr="GIF_Norm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950" y="1346200"/>
            <a:ext cx="7404100" cy="4905375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127500" y="-38100"/>
            <a:ext cx="79051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IN" altLang="en-US" sz="3600" b="1">
                <a:solidFill>
                  <a:schemeClr val="bg1"/>
                </a:solidFill>
              </a:rPr>
              <a:t>What | Why | How deep UV or UVC </a:t>
            </a:r>
            <a:r>
              <a:rPr lang="en-IN" altLang="en-US" sz="6000" b="1">
                <a:solidFill>
                  <a:schemeClr val="bg1"/>
                </a:solidFill>
              </a:rPr>
              <a:t>?</a:t>
            </a:r>
            <a:endParaRPr lang="en-IN" altLang="en-US" sz="6000" b="1">
              <a:solidFill>
                <a:schemeClr val="bg1"/>
              </a:solidFill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851275" y="4060190"/>
            <a:ext cx="26720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en-US"/>
              <a:t>UV-C light is germicidal – i.e., it deactivates the DNA of bacteria, virus and other pathogens and thus destroys their ability to multiply and cause disease. 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" y="976630"/>
            <a:ext cx="5290185" cy="2085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3777615"/>
            <a:ext cx="3736975" cy="25946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615" y="1123950"/>
            <a:ext cx="4958715" cy="1938020"/>
          </a:xfrm>
          <a:prstGeom prst="rect">
            <a:avLst/>
          </a:prstGeom>
        </p:spPr>
      </p:pic>
      <p:graphicFrame>
        <p:nvGraphicFramePr>
          <p:cNvPr id="7" name="Table 6"/>
          <p:cNvGraphicFramePr/>
          <p:nvPr/>
        </p:nvGraphicFramePr>
        <p:xfrm>
          <a:off x="7158355" y="3750945"/>
          <a:ext cx="4039870" cy="2407920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2019935"/>
                <a:gridCol w="201993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Lamp wavelength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254 nanometers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Irradiance intensity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15.4mW/cm</a:t>
                      </a:r>
                      <a:r>
                        <a:rPr lang="en-IN" altLang="en-US" sz="1600" b="0" baseline="3000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IN" altLang="en-US" sz="1600" b="0" baseline="3000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Distance with medium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25.4mm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Period of exposure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5s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Deactivation rate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99.9%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Medium of sterilization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IN" altLang="en-US" sz="1600" b="0">
                          <a:solidFill>
                            <a:schemeClr val="tx1"/>
                          </a:solidFill>
                        </a:rPr>
                        <a:t>Air, water, solid surface</a:t>
                      </a:r>
                      <a:endParaRPr lang="en-IN" altLang="en-US" sz="1600" b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ommunications and Dialogues">
  <a:themeElements>
    <a:clrScheme name="Communications and Dialogu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Communications and Dialogu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Communications and Dialogu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mmunications and Dialogu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mmunications and Dialogu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1648</Words>
  <Application>WPS Presentation</Application>
  <PresentationFormat>Widescreen</PresentationFormat>
  <Paragraphs>148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7" baseType="lpstr">
      <vt:lpstr>Arial</vt:lpstr>
      <vt:lpstr>SimSun</vt:lpstr>
      <vt:lpstr>Wingdings</vt:lpstr>
      <vt:lpstr>Microsoft YaHei</vt:lpstr>
      <vt:lpstr>Arial Unicode MS</vt:lpstr>
      <vt:lpstr>Calibri</vt:lpstr>
      <vt:lpstr>Communications and Dialogues</vt:lpstr>
      <vt:lpstr>COMMON GROUND_</vt:lpstr>
      <vt:lpstr>CURRENT SCENARIO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 GROUND_</dc:title>
  <dc:creator>Soubhik Mazumdar</dc:creator>
  <cp:lastModifiedBy>acer</cp:lastModifiedBy>
  <cp:revision>11</cp:revision>
  <dcterms:created xsi:type="dcterms:W3CDTF">2020-07-28T09:07:00Z</dcterms:created>
  <dcterms:modified xsi:type="dcterms:W3CDTF">2020-09-01T17:52:00Z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1033-11.2.0.9635</vt:lpwstr>
  </property>
</Properties>
</file>